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gumroad.com/discover?query=scala+cats" TargetMode="External"/><Relationship Id="rId3" Type="http://schemas.openxmlformats.org/officeDocument/2006/relationships/hyperlink" Target="https://gumroad.com/discover?query=allen+haskell" TargetMode="External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7640" cy="16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76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Use the type class instance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myPrint[A](value: A)(implicit printable: Printable[A]): Unit =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println(printable.format(value))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val mizzi = Cat("Mizzi", 1, "black")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val garfield = Cat("Garfield", 38, "ginger and black")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myPrint(mizzi)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myPrint(garfield)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Use extension methods (= type enrichment) by defining an implicit class. (The implicit class must be parameterized with the same type as the type class.)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object Printable {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format[A](value: A)(implicit printable: Printable[A]): String =</a:t>
            </a:r>
            <a:endParaRPr b="0" lang="de-DE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printable.format(value)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print[A](value: A)(implicit printable: Printable[A]): Unit =</a:t>
            </a:r>
            <a:endParaRPr b="0" lang="de-DE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println(printable.format(value))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Printable.print(mizzi)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Use extension methods (= type enrichment) by defining an implicit class. (The implicit class must be parameterized with the same type as the type class.)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implicit class PrintableOps[A](value: A) {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format(implicit printable: Printable[A]): String =</a:t>
            </a:r>
            <a:endParaRPr b="0" lang="de-DE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printable.format(value)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print(implicit printable: Printable[A]) = println(format)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mizzi.print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</a:rPr>
              <a:t>Where to keep the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Type class instances for standard types (String, Int, Date etc.) should be stored in the same package as the type class itself.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Type class instances for your own types like domain classes (Cat, Person, Order etc.) should be stored in the same package as the respective domain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The type class (Printable) and the domain class (Cat) are completely decoupled.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Define a type class.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Define a type class instance for each type that should support the type class. This enriches each type with the methods of the type class.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Use the type class methods for the types that have an instance.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class Printable a where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format :: a -&gt; String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pprintt :: a -&gt; IO ()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pprintt x = putStrLn $ format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instance Printable Int where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format = show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instance Printable UTCTime where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format time = "The exact date is: "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instance Printable Cat where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format cat = "Cat {name=" ++ name cat ++ ", age=" ++ show (age cat)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Scala type classes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A type class and its instances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Example: type class Printable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Better Design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Where to store the instances?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Benefit of type classes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Type classes in Haskell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240120"/>
            <a:ext cx="8855280" cy="13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Use the type class methods with the instance types.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putStrLn $ format $ utcTime 2018 3 8 16 38 19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pprintt $ utcTime 2018 3 8 16 38 19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garfield = Cat "Garfield" 38 "ginger and black"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putStrLn $ format mizzi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pprintt mizzi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putStrLn $ format garfield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pprintt garfield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Comparison</a:t>
            </a:r>
            <a:endParaRPr b="0" lang="de-DE" sz="4000" spc="-1" strike="noStrike">
              <a:latin typeface="Times New Roman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Haskell has its own type class syntax.</a:t>
            </a:r>
            <a:endParaRPr b="0" lang="de-DE" sz="2800" spc="-1" strike="noStrike">
              <a:latin typeface="Times New Roman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Scala uses implicits to provide type classes.</a:t>
            </a:r>
            <a:endParaRPr b="0" lang="de-DE" sz="2800" spc="-1" strike="noStrike">
              <a:latin typeface="Times New Roman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In Scala (using implicit val …) you need to create an object for each type class instance.</a:t>
            </a:r>
            <a:endParaRPr b="0" lang="de-DE" sz="2800" spc="-1" strike="noStrike">
              <a:latin typeface="Times New Roman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In Haskell object creation is avoided.</a:t>
            </a:r>
            <a:endParaRPr b="0" lang="de-DE" sz="2800" spc="-1" strike="noStrike">
              <a:latin typeface="Arial"/>
            </a:endParaRPr>
          </a:p>
          <a:p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Resources</a:t>
            </a:r>
            <a:endParaRPr b="0" lang="de-DE" sz="4000" spc="-1" strike="noStrike">
              <a:latin typeface="Times New Roman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56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Source code and slides – 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hlinkClick r:id="rId1"/>
              </a:rPr>
              <a:t>https://github.com/hermannhueck/typeclasses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de-DE" sz="2800" spc="-1" strike="noStrike">
              <a:latin typeface="Times New Roman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Scala with Cats“ by Noel Welsh and Dave Gurnell – 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hlinkClick r:id="rId2"/>
              </a:rPr>
              <a:t>https://gumroad.com/discover?query=scala+cats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de-DE" sz="2200" spc="-1" strike="noStrike">
              <a:latin typeface="Times New Roman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Haskell Programming from first principles“ by Christoper Allen and Julie Moronuki – 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hlinkClick r:id="rId3"/>
              </a:rPr>
              <a:t>https://gumroad.com/discover?query=allen+haskell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de-DE" sz="2800" spc="-1" strike="noStrike">
              <a:latin typeface="Times New Roman"/>
            </a:endParaRPr>
          </a:p>
          <a:p>
            <a:endParaRPr b="0" lang="de-DE" sz="2800" spc="-1" strike="noStrike"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Thank you!</a:t>
            </a:r>
            <a:endParaRPr b="0" lang="de-DE" sz="4000" spc="-1" strike="noStrike">
              <a:latin typeface="Times New Roman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2400" spc="-1" strike="noStrike">
              <a:latin typeface="Times New Roman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2400" spc="-1" strike="noStrike">
              <a:latin typeface="Times New Roman"/>
            </a:endParaRPr>
          </a:p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</a:rPr>
              <a:t>Q &amp; A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de-DE" sz="2800" spc="-1" strike="noStrike">
              <a:latin typeface="Times New Roman"/>
            </a:endParaRPr>
          </a:p>
          <a:p>
            <a:endParaRPr b="0" lang="de-DE" sz="28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Example: List.sorted + List.sum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</a:rPr>
              <a:t>class List[+A] {</a:t>
            </a:r>
            <a:endParaRPr b="0" lang="de-DE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</a:rPr>
              <a:t>...</a:t>
            </a:r>
            <a:endParaRPr b="0" lang="de-DE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</a:rPr>
              <a:t>def sorted[B &gt;: A](implicit ord: math.Ordering[B]): List[A]</a:t>
            </a:r>
            <a:endParaRPr b="0" lang="de-DE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</a:rPr>
              <a:t>def sum[B &gt;: A](implicit num: Numeric[B]): B </a:t>
            </a:r>
            <a:endParaRPr b="0" lang="de-DE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</a:rPr>
              <a:t>…</a:t>
            </a:r>
            <a:endParaRPr b="0" lang="de-DE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scala.math.Ordering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scala.math.Numeric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cats.Monoid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cats.Functor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cats.Monad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Define a type class (as a trait)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Define a type class instance for each type that should support the type class (as an implicit val)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Use the type class instance implicitly (= as an implicit parameter to another method or function)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trait Printable[A] {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format(value: A): String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implicit val intPrintable: Printable[Int] = new Printable[Int] {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override def format(value: Int): String =</a:t>
            </a:r>
            <a:endParaRPr b="0" lang="de-DE" sz="1800" spc="-1" strike="noStrike">
              <a:latin typeface="Arial"/>
            </a:endParaRPr>
          </a:p>
          <a:p>
            <a:pPr lvl="4" marL="2160000" indent="-215640">
              <a:lnSpc>
                <a:spcPct val="100000"/>
              </a:lnSpc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"How many cats? " + value.toString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implicit val datePrintable: Printable[Date] = new Printable[Date] {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override def format(value: Date): String =</a:t>
            </a:r>
            <a:endParaRPr b="0" lang="de-DE" sz="1800" spc="-1" strike="noStrike">
              <a:latin typeface="Arial"/>
            </a:endParaRPr>
          </a:p>
          <a:p>
            <a:pPr lvl="4" marL="2160000" indent="-215640">
              <a:lnSpc>
                <a:spcPct val="100000"/>
              </a:lnSpc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"Date of meeting: " + value.toString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Use the type class instance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myPrint[A](value: A)(implicit printable: Printable[A]): Unit =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println(printable.format(value))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myPrint(2)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myPrint(new Date)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final case class Cat(name: String, age: Int, color: String)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object Cat {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implicit val catPrintable: Printable[Cat] = new Printable[Cat] {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override def format(cat: Cat): String = {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val name  = Printable.format(cat.name)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val age   = Printable.format(cat.age)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val color = Printable.format(cat.color)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s"$name is a $age year-old $color cat."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2018-03-09T14:21:48Z</dcterms:modified>
  <cp:revision>13</cp:revision>
  <dc:subject/>
  <dc:title>Impress</dc:title>
</cp:coreProperties>
</file>