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7160" cy="10731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7160" cy="10731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s://vimeo.com/20308847" TargetMode="External"/><Relationship Id="rId4" Type="http://schemas.openxmlformats.org/officeDocument/2006/relationships/hyperlink" Target="http://ee3si9n.com/revisiting-implicits-without-import-tax" TargetMode="External"/><Relationship Id="rId5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scala-lang.org/files/archive/spec/2.12/07-implicits.html" TargetMode="External"/><Relationship Id="rId2" Type="http://schemas.openxmlformats.org/officeDocument/2006/relationships/hyperlink" Target="https://www.youtube.com/watch?v=Oij5V7LQJsA" TargetMode="External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116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1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1944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Akka and many other libraries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1764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1800000"/>
            <a:ext cx="863316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800000"/>
            <a:ext cx="863316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3160" cy="53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extension methods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944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692000"/>
            <a:ext cx="8633160" cy="52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user.code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1980000"/>
            <a:ext cx="8633160" cy="47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generic pimp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584000"/>
            <a:ext cx="863316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(or in the type class package object)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404000"/>
            <a:ext cx="86331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1872000"/>
            <a:ext cx="863316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944000"/>
            <a:ext cx="8633160" cy="47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052000"/>
            <a:ext cx="8633160" cy="44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692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least intrusive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404000"/>
            <a:ext cx="8633160" cy="56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PrintableUtils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classes or library classes (which is not possible if they are sealed).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(Not only) Implicits give Scala the reputation to be an arcane language.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implicits slow down the compiler.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4440" y="2160000"/>
            <a:ext cx="8144280" cy="287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836000"/>
            <a:ext cx="8633160" cy="50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40120"/>
            <a:ext cx="8848800" cy="13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484000"/>
            <a:ext cx="8633160" cy="374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package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 (like scala.Predef):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088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56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„Scala with Cats“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„Haskell Programming from first principles“ by Christoper Allen and Julie Moronuki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56000" y="2124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What to Leave Implicit by Martin Odersky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/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8800" cy="12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3160" cy="43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71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2018-04-04T13:51:00Z</dcterms:modified>
  <cp:revision>81</cp:revision>
  <dc:subject/>
  <dc:title>Impress</dc:title>
</cp:coreProperties>
</file>