
<file path=[Content_Types].xml><?xml version="1.0" encoding="utf-8"?>
<Types xmlns="http://schemas.openxmlformats.org/package/2006/content-types">
  <Override PartName="/_rels/.rels" ContentType="application/vnd.openxmlformats-package.relationships+xml"/>
  <Override PartName="/ppt/_rels/presentation.xml.rels" ContentType="application/vnd.openxmlformats-package.relationships+xml"/>
  <Override PartName="/ppt/slides/_rels/slide43.xml.rels" ContentType="application/vnd.openxmlformats-package.relationships+xml"/>
  <Override PartName="/ppt/slides/_rels/slide42.xml.rels" ContentType="application/vnd.openxmlformats-package.relationships+xml"/>
  <Override PartName="/ppt/slides/_rels/slide41.xml.rels" ContentType="application/vnd.openxmlformats-package.relationships+xml"/>
  <Override PartName="/ppt/slides/_rels/slide40.xml.rels" ContentType="application/vnd.openxmlformats-package.relationships+xml"/>
  <Override PartName="/ppt/slides/_rels/slide39.xml.rels" ContentType="application/vnd.openxmlformats-package.relationships+xml"/>
  <Override PartName="/ppt/slides/_rels/slide38.xml.rels" ContentType="application/vnd.openxmlformats-package.relationships+xml"/>
  <Override PartName="/ppt/slides/_rels/slide37.xml.rels" ContentType="application/vnd.openxmlformats-package.relationships+xml"/>
  <Override PartName="/ppt/slides/_rels/slide36.xml.rels" ContentType="application/vnd.openxmlformats-package.relationships+xml"/>
  <Override PartName="/ppt/slides/_rels/slide35.xml.rels" ContentType="application/vnd.openxmlformats-package.relationships+xml"/>
  <Override PartName="/ppt/slides/_rels/slide34.xml.rels" ContentType="application/vnd.openxmlformats-package.relationships+xml"/>
  <Override PartName="/ppt/slides/_rels/slide33.xml.rels" ContentType="application/vnd.openxmlformats-package.relationships+xml"/>
  <Override PartName="/ppt/slides/_rels/slide30.xml.rels" ContentType="application/vnd.openxmlformats-package.relationships+xml"/>
  <Override PartName="/ppt/slides/_rels/slide26.xml.rels" ContentType="application/vnd.openxmlformats-package.relationships+xml"/>
  <Override PartName="/ppt/slides/_rels/slide32.xml.rels" ContentType="application/vnd.openxmlformats-package.relationships+xml"/>
  <Override PartName="/ppt/slides/_rels/slide21.xml.rels" ContentType="application/vnd.openxmlformats-package.relationships+xml"/>
  <Override PartName="/ppt/slides/_rels/slide31.xml.rels" ContentType="application/vnd.openxmlformats-package.relationships+xml"/>
  <Override PartName="/ppt/slides/_rels/slide20.xml.rels" ContentType="application/vnd.openxmlformats-package.relationships+xml"/>
  <Override PartName="/ppt/slides/_rels/slide16.xml.rels" ContentType="application/vnd.openxmlformats-package.relationships+xml"/>
  <Override PartName="/ppt/slides/_rels/slide1.xml.rels" ContentType="application/vnd.openxmlformats-package.relationships+xml"/>
  <Override PartName="/ppt/slides/_rels/slide23.xml.rels" ContentType="application/vnd.openxmlformats-package.relationships+xml"/>
  <Override PartName="/ppt/slides/_rels/slide15.xml.rels" ContentType="application/vnd.openxmlformats-package.relationships+xml"/>
  <Override PartName="/ppt/slides/_rels/slide22.xml.rels" ContentType="application/vnd.openxmlformats-package.relationships+xml"/>
  <Override PartName="/ppt/slides/_rels/slide14.xml.rels" ContentType="application/vnd.openxmlformats-package.relationships+xml"/>
  <Override PartName="/ppt/slides/_rels/slide27.xml.rels" ContentType="application/vnd.openxmlformats-package.relationships+xml"/>
  <Override PartName="/ppt/slides/_rels/slide5.xml.rels" ContentType="application/vnd.openxmlformats-package.relationships+xml"/>
  <Override PartName="/ppt/slides/_rels/slide13.xml.rels" ContentType="application/vnd.openxmlformats-package.relationships+xml"/>
  <Override PartName="/ppt/slides/_rels/slide19.xml.rels" ContentType="application/vnd.openxmlformats-package.relationships+xml"/>
  <Override PartName="/ppt/slides/_rels/slide4.xml.rels" ContentType="application/vnd.openxmlformats-package.relationships+xml"/>
  <Override PartName="/ppt/slides/_rels/slide12.xml.rels" ContentType="application/vnd.openxmlformats-package.relationships+xml"/>
  <Override PartName="/ppt/slides/_rels/slide18.xml.rels" ContentType="application/vnd.openxmlformats-package.relationships+xml"/>
  <Override PartName="/ppt/slides/_rels/slide11.xml.rels" ContentType="application/vnd.openxmlformats-package.relationships+xml"/>
  <Override PartName="/ppt/slides/_rels/slide17.xml.rels" ContentType="application/vnd.openxmlformats-package.relationships+xml"/>
  <Override PartName="/ppt/slides/_rels/slide10.xml.rels" ContentType="application/vnd.openxmlformats-package.relationships+xml"/>
  <Override PartName="/ppt/slides/_rels/slide24.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8.xml.rels" ContentType="application/vnd.openxmlformats-package.relationships+xml"/>
  <Override PartName="/ppt/slides/_rels/slide29.xml.rels" ContentType="application/vnd.openxmlformats-package.relationships+xml"/>
  <Override PartName="/ppt/slides/_rels/slide7.xml.rels" ContentType="application/vnd.openxmlformats-package.relationships+xml"/>
  <Override PartName="/ppt/slides/_rels/slide28.xml.rels" ContentType="application/vnd.openxmlformats-package.relationships+xml"/>
  <Override PartName="/ppt/slides/_rels/slide6.xml.rels" ContentType="application/vnd.openxmlformats-package.relationships+xml"/>
  <Override PartName="/ppt/slides/_rels/slide25.xml.rels" ContentType="application/vnd.openxmlformats-package.relationships+xml"/>
  <Override PartName="/ppt/slides/_rels/slide3.xml.rels" ContentType="application/vnd.openxmlformats-package.relationships+xml"/>
  <Override PartName="/ppt/slides/slide43.xml" ContentType="application/vnd.openxmlformats-officedocument.presentationml.slide+xml"/>
  <Override PartName="/ppt/slides/slide42.xml" ContentType="application/vnd.openxmlformats-officedocument.presentationml.slide+xml"/>
  <Override PartName="/ppt/slides/slide41.xml" ContentType="application/vnd.openxmlformats-officedocument.presentationml.slide+xml"/>
  <Override PartName="/ppt/slides/slide40.xml" ContentType="application/vnd.openxmlformats-officedocument.presentationml.slide+xml"/>
  <Override PartName="/ppt/slides/slide39.xml" ContentType="application/vnd.openxmlformats-officedocument.presentationml.slide+xml"/>
  <Override PartName="/ppt/slides/slide38.xml" ContentType="application/vnd.openxmlformats-officedocument.presentationml.slide+xml"/>
  <Override PartName="/ppt/slides/slide37.xml" ContentType="application/vnd.openxmlformats-officedocument.presentationml.slide+xml"/>
  <Override PartName="/ppt/slides/slide36.xml" ContentType="application/vnd.openxmlformats-officedocument.presentationml.slide+xml"/>
  <Override PartName="/ppt/slides/slide35.xml" ContentType="application/vnd.openxmlformats-officedocument.presentationml.slide+xml"/>
  <Override PartName="/ppt/slides/slide34.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xml" ContentType="application/vnd.openxmlformats-officedocument.presentationml.slide+xml"/>
  <Override PartName="/ppt/slides/slide23.xml" ContentType="application/vnd.openxmlformats-officedocument.presentationml.slide+xml"/>
  <Override PartName="/ppt/slides/slide11.xml" ContentType="application/vnd.openxmlformats-officedocument.presentationml.slide+xml"/>
  <Override PartName="/ppt/slides/slide9.xml" ContentType="application/vnd.openxmlformats-officedocument.presentationml.slide+xml"/>
  <Override PartName="/ppt/slides/slide22.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21.xml" ContentType="application/vnd.openxmlformats-officedocument.presentationml.slide+xml"/>
  <Override PartName="/ppt/slides/slide29.xml" ContentType="application/vnd.openxmlformats-officedocument.presentationml.slide+xml"/>
  <Override PartName="/ppt/slides/slide7.xml" ContentType="application/vnd.openxmlformats-officedocument.presentationml.slide+xml"/>
  <Override PartName="/ppt/slides/slide20.xml" ContentType="application/vnd.openxmlformats-officedocument.presentationml.slide+xml"/>
  <Override PartName="/ppt/slides/slide28.xml" ContentType="application/vnd.openxmlformats-officedocument.presentationml.slide+xml"/>
  <Override PartName="/ppt/slides/slide6.xml" ContentType="application/vnd.openxmlformats-officedocument.presentationml.slide+xml"/>
  <Override PartName="/ppt/slides/slide27.xml" ContentType="application/vnd.openxmlformats-officedocument.presentationml.slide+xml"/>
  <Override PartName="/ppt/slides/slide5.xml" ContentType="application/vnd.openxmlformats-officedocument.presentationml.slide+xml"/>
  <Override PartName="/ppt/slides/slide26.xml" ContentType="application/vnd.openxmlformats-officedocument.presentationml.slide+xml"/>
  <Override PartName="/ppt/slides/slide4.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24.xml" ContentType="application/vnd.openxmlformats-officedocument.presentationml.slide+xml"/>
  <Override PartName="/ppt/slides/slide2.xml" ContentType="application/vnd.openxmlformats-officedocument.presentationml.slide+xml"/>
  <Override PartName="/ppt/slides/slide19.xml" ContentType="application/vnd.openxmlformats-officedocument.presentationml.slide+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7.xml" ContentType="application/vnd.openxmlformats-officedocument.presentationml.slideLayout+xml"/>
  <Override PartName="/ppt/slideLayouts/slideLayout16.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_rels/slideLayout24.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6.xml.rels" ContentType="application/vnd.openxmlformats-package.relationships+xml"/>
  <Override PartName="/ppt/slideLayouts/_rels/slideLayout23.xml.rels" ContentType="application/vnd.openxmlformats-package.relationships+xml"/>
  <Override PartName="/ppt/slideLayouts/_rels/slideLayout15.xml.rels" ContentType="application/vnd.openxmlformats-package.relationships+xml"/>
  <Override PartName="/ppt/slideLayouts/_rels/slideLayout22.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9.xml.rels" ContentType="application/vnd.openxmlformats-package.relationships+xml"/>
  <Override PartName="/ppt/slideLayouts/_rels/slideLayout12.xml.rels" ContentType="application/vnd.openxmlformats-package.relationships+xml"/>
  <Override PartName="/ppt/slideLayouts/_rels/slideLayout18.xml.rels" ContentType="application/vnd.openxmlformats-package.relationships+xml"/>
  <Override PartName="/ppt/slideLayouts/_rels/slideLayout11.xml.rels" ContentType="application/vnd.openxmlformats-package.relationships+xml"/>
  <Override PartName="/ppt/slideLayouts/_rels/slideLayout17.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slideLayout3.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1.xml" ContentType="application/vnd.openxmlformats-officedocument.presentationml.slideLayout+xml"/>
  <Override PartName="/ppt/slideLayouts/slideLayout18.xml" ContentType="application/vnd.openxmlformats-officedocument.presentationml.slideLayout+xml"/>
  <Override PartName="/ppt/slideLayouts/slideLayout9.xml" ContentType="application/vnd.openxmlformats-officedocument.presentationml.slideLayout+xml"/>
  <Override PartName="/ppt/slideLayouts/slideLayout20.xml" ContentType="application/vnd.openxmlformats-officedocument.presentationml.slideLayout+xml"/>
  <Override PartName="/ppt/slideLayouts/slideLayout17.xml" ContentType="application/vnd.openxmlformats-officedocument.presentationml.slideLayout+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1.xml" ContentType="application/vnd.openxmlformats-officedocument.theme+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presentation.xml" ContentType="application/vnd.openxmlformats-officedocument.presentationml.presentation.main+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Lst>
  <p:sldSz cx="10080625" cy="7559675"/>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slide" Target="slides/slide32.xml"/><Relationship Id="rId36" Type="http://schemas.openxmlformats.org/officeDocument/2006/relationships/slide" Target="slides/slide33.xml"/><Relationship Id="rId37" Type="http://schemas.openxmlformats.org/officeDocument/2006/relationships/slide" Target="slides/slide34.xml"/><Relationship Id="rId38" Type="http://schemas.openxmlformats.org/officeDocument/2006/relationships/slide" Target="slides/slide35.xml"/><Relationship Id="rId39" Type="http://schemas.openxmlformats.org/officeDocument/2006/relationships/slide" Target="slides/slide36.xml"/><Relationship Id="rId40" Type="http://schemas.openxmlformats.org/officeDocument/2006/relationships/slide" Target="slides/slide37.xml"/><Relationship Id="rId41" Type="http://schemas.openxmlformats.org/officeDocument/2006/relationships/slide" Target="slides/slide38.xml"/><Relationship Id="rId42" Type="http://schemas.openxmlformats.org/officeDocument/2006/relationships/slide" Target="slides/slide39.xml"/><Relationship Id="rId43" Type="http://schemas.openxmlformats.org/officeDocument/2006/relationships/slide" Target="slides/slide40.xml"/><Relationship Id="rId44" Type="http://schemas.openxmlformats.org/officeDocument/2006/relationships/slide" Target="slides/slide41.xml"/><Relationship Id="rId45" Type="http://schemas.openxmlformats.org/officeDocument/2006/relationships/slide" Target="slides/slide42.xml"/><Relationship Id="rId46" Type="http://schemas.openxmlformats.org/officeDocument/2006/relationships/slide" Target="slides/slide43.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504000" y="301320"/>
            <a:ext cx="9072000" cy="1261800"/>
          </a:xfrm>
          <a:prstGeom prst="rect">
            <a:avLst/>
          </a:prstGeom>
        </p:spPr>
        <p:txBody>
          <a:bodyPr lIns="0" rIns="0" tIns="0" bIns="0" anchor="ctr"/>
          <a:p>
            <a:pPr algn="ctr"/>
            <a:endParaRPr b="0" lang="de-DE" sz="4400" spc="-1" strike="noStrike">
              <a:latin typeface="Arial"/>
            </a:endParaRPr>
          </a:p>
        </p:txBody>
      </p:sp>
      <p:sp>
        <p:nvSpPr>
          <p:cNvPr id="25" name="PlaceHolder 2"/>
          <p:cNvSpPr>
            <a:spLocks noGrp="1"/>
          </p:cNvSpPr>
          <p:nvPr>
            <p:ph type="body"/>
          </p:nvPr>
        </p:nvSpPr>
        <p:spPr>
          <a:xfrm>
            <a:off x="504000" y="1768680"/>
            <a:ext cx="9072000" cy="2090880"/>
          </a:xfrm>
          <a:prstGeom prst="rect">
            <a:avLst/>
          </a:prstGeom>
        </p:spPr>
        <p:txBody>
          <a:bodyPr lIns="0" rIns="0" tIns="0" bIns="0">
            <a:normAutofit/>
          </a:bodyPr>
          <a:p>
            <a:endParaRPr b="0" lang="de-DE" sz="3200" spc="-1" strike="noStrike">
              <a:latin typeface="Arial"/>
            </a:endParaRPr>
          </a:p>
        </p:txBody>
      </p:sp>
      <p:sp>
        <p:nvSpPr>
          <p:cNvPr id="26" name="PlaceHolder 3"/>
          <p:cNvSpPr>
            <a:spLocks noGrp="1"/>
          </p:cNvSpPr>
          <p:nvPr>
            <p:ph type="body"/>
          </p:nvPr>
        </p:nvSpPr>
        <p:spPr>
          <a:xfrm>
            <a:off x="504000" y="4058640"/>
            <a:ext cx="9072000" cy="2090880"/>
          </a:xfrm>
          <a:prstGeom prst="rect">
            <a:avLst/>
          </a:prstGeom>
        </p:spPr>
        <p:txBody>
          <a:bodyPr lIns="0" rIns="0" tIns="0" bIns="0">
            <a:normAutofit/>
          </a:bodyPr>
          <a:p>
            <a:endParaRPr b="0" lang="de-DE"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504000" y="301320"/>
            <a:ext cx="9072000" cy="1261800"/>
          </a:xfrm>
          <a:prstGeom prst="rect">
            <a:avLst/>
          </a:prstGeom>
        </p:spPr>
        <p:txBody>
          <a:bodyPr lIns="0" rIns="0" tIns="0" bIns="0" anchor="ctr"/>
          <a:p>
            <a:pPr algn="ctr"/>
            <a:endParaRPr b="0" lang="de-DE" sz="4400" spc="-1" strike="noStrike">
              <a:latin typeface="Arial"/>
            </a:endParaRPr>
          </a:p>
        </p:txBody>
      </p:sp>
      <p:sp>
        <p:nvSpPr>
          <p:cNvPr id="28" name="PlaceHolder 2"/>
          <p:cNvSpPr>
            <a:spLocks noGrp="1"/>
          </p:cNvSpPr>
          <p:nvPr>
            <p:ph type="body"/>
          </p:nvPr>
        </p:nvSpPr>
        <p:spPr>
          <a:xfrm>
            <a:off x="504000" y="1768680"/>
            <a:ext cx="4426920" cy="2090880"/>
          </a:xfrm>
          <a:prstGeom prst="rect">
            <a:avLst/>
          </a:prstGeom>
        </p:spPr>
        <p:txBody>
          <a:bodyPr lIns="0" rIns="0" tIns="0" bIns="0">
            <a:normAutofit/>
          </a:bodyPr>
          <a:p>
            <a:endParaRPr b="0" lang="de-DE" sz="3200" spc="-1" strike="noStrike">
              <a:latin typeface="Arial"/>
            </a:endParaRPr>
          </a:p>
        </p:txBody>
      </p:sp>
      <p:sp>
        <p:nvSpPr>
          <p:cNvPr id="29" name="PlaceHolder 3"/>
          <p:cNvSpPr>
            <a:spLocks noGrp="1"/>
          </p:cNvSpPr>
          <p:nvPr>
            <p:ph type="body"/>
          </p:nvPr>
        </p:nvSpPr>
        <p:spPr>
          <a:xfrm>
            <a:off x="5152680" y="1768680"/>
            <a:ext cx="4426920" cy="2090880"/>
          </a:xfrm>
          <a:prstGeom prst="rect">
            <a:avLst/>
          </a:prstGeom>
        </p:spPr>
        <p:txBody>
          <a:bodyPr lIns="0" rIns="0" tIns="0" bIns="0">
            <a:normAutofit/>
          </a:bodyPr>
          <a:p>
            <a:endParaRPr b="0" lang="de-DE" sz="3200" spc="-1" strike="noStrike">
              <a:latin typeface="Arial"/>
            </a:endParaRPr>
          </a:p>
        </p:txBody>
      </p:sp>
      <p:sp>
        <p:nvSpPr>
          <p:cNvPr id="30" name="PlaceHolder 4"/>
          <p:cNvSpPr>
            <a:spLocks noGrp="1"/>
          </p:cNvSpPr>
          <p:nvPr>
            <p:ph type="body"/>
          </p:nvPr>
        </p:nvSpPr>
        <p:spPr>
          <a:xfrm>
            <a:off x="504000" y="4058640"/>
            <a:ext cx="4426920" cy="2090880"/>
          </a:xfrm>
          <a:prstGeom prst="rect">
            <a:avLst/>
          </a:prstGeom>
        </p:spPr>
        <p:txBody>
          <a:bodyPr lIns="0" rIns="0" tIns="0" bIns="0">
            <a:normAutofit/>
          </a:bodyPr>
          <a:p>
            <a:endParaRPr b="0" lang="de-DE" sz="3200" spc="-1" strike="noStrike">
              <a:latin typeface="Arial"/>
            </a:endParaRPr>
          </a:p>
        </p:txBody>
      </p:sp>
      <p:sp>
        <p:nvSpPr>
          <p:cNvPr id="31" name="PlaceHolder 5"/>
          <p:cNvSpPr>
            <a:spLocks noGrp="1"/>
          </p:cNvSpPr>
          <p:nvPr>
            <p:ph type="body"/>
          </p:nvPr>
        </p:nvSpPr>
        <p:spPr>
          <a:xfrm>
            <a:off x="5152680" y="4058640"/>
            <a:ext cx="4426920" cy="2090880"/>
          </a:xfrm>
          <a:prstGeom prst="rect">
            <a:avLst/>
          </a:prstGeom>
        </p:spPr>
        <p:txBody>
          <a:bodyPr lIns="0" rIns="0" tIns="0" bIns="0">
            <a:normAutofit/>
          </a:bodyPr>
          <a:p>
            <a:endParaRPr b="0" lang="de-DE"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504000" y="301320"/>
            <a:ext cx="9072000" cy="1261800"/>
          </a:xfrm>
          <a:prstGeom prst="rect">
            <a:avLst/>
          </a:prstGeom>
        </p:spPr>
        <p:txBody>
          <a:bodyPr lIns="0" rIns="0" tIns="0" bIns="0" anchor="ctr"/>
          <a:p>
            <a:pPr algn="ctr"/>
            <a:endParaRPr b="0" lang="de-DE" sz="4400" spc="-1" strike="noStrike">
              <a:latin typeface="Arial"/>
            </a:endParaRPr>
          </a:p>
        </p:txBody>
      </p:sp>
      <p:sp>
        <p:nvSpPr>
          <p:cNvPr id="33" name="PlaceHolder 2"/>
          <p:cNvSpPr>
            <a:spLocks noGrp="1"/>
          </p:cNvSpPr>
          <p:nvPr>
            <p:ph type="body"/>
          </p:nvPr>
        </p:nvSpPr>
        <p:spPr>
          <a:xfrm>
            <a:off x="504000" y="1768680"/>
            <a:ext cx="2921040" cy="2090880"/>
          </a:xfrm>
          <a:prstGeom prst="rect">
            <a:avLst/>
          </a:prstGeom>
        </p:spPr>
        <p:txBody>
          <a:bodyPr lIns="0" rIns="0" tIns="0" bIns="0">
            <a:normAutofit/>
          </a:bodyPr>
          <a:p>
            <a:endParaRPr b="0" lang="de-DE" sz="3200" spc="-1" strike="noStrike">
              <a:latin typeface="Arial"/>
            </a:endParaRPr>
          </a:p>
        </p:txBody>
      </p:sp>
      <p:sp>
        <p:nvSpPr>
          <p:cNvPr id="34" name="PlaceHolder 3"/>
          <p:cNvSpPr>
            <a:spLocks noGrp="1"/>
          </p:cNvSpPr>
          <p:nvPr>
            <p:ph type="body"/>
          </p:nvPr>
        </p:nvSpPr>
        <p:spPr>
          <a:xfrm>
            <a:off x="3571560" y="1768680"/>
            <a:ext cx="2921040" cy="2090880"/>
          </a:xfrm>
          <a:prstGeom prst="rect">
            <a:avLst/>
          </a:prstGeom>
        </p:spPr>
        <p:txBody>
          <a:bodyPr lIns="0" rIns="0" tIns="0" bIns="0">
            <a:normAutofit/>
          </a:bodyPr>
          <a:p>
            <a:endParaRPr b="0" lang="de-DE" sz="3200" spc="-1" strike="noStrike">
              <a:latin typeface="Arial"/>
            </a:endParaRPr>
          </a:p>
        </p:txBody>
      </p:sp>
      <p:sp>
        <p:nvSpPr>
          <p:cNvPr id="35" name="PlaceHolder 4"/>
          <p:cNvSpPr>
            <a:spLocks noGrp="1"/>
          </p:cNvSpPr>
          <p:nvPr>
            <p:ph type="body"/>
          </p:nvPr>
        </p:nvSpPr>
        <p:spPr>
          <a:xfrm>
            <a:off x="6639120" y="1768680"/>
            <a:ext cx="2921040" cy="2090880"/>
          </a:xfrm>
          <a:prstGeom prst="rect">
            <a:avLst/>
          </a:prstGeom>
        </p:spPr>
        <p:txBody>
          <a:bodyPr lIns="0" rIns="0" tIns="0" bIns="0">
            <a:normAutofit/>
          </a:bodyPr>
          <a:p>
            <a:endParaRPr b="0" lang="de-DE" sz="3200" spc="-1" strike="noStrike">
              <a:latin typeface="Arial"/>
            </a:endParaRPr>
          </a:p>
        </p:txBody>
      </p:sp>
      <p:sp>
        <p:nvSpPr>
          <p:cNvPr id="36" name="PlaceHolder 5"/>
          <p:cNvSpPr>
            <a:spLocks noGrp="1"/>
          </p:cNvSpPr>
          <p:nvPr>
            <p:ph type="body"/>
          </p:nvPr>
        </p:nvSpPr>
        <p:spPr>
          <a:xfrm>
            <a:off x="504000" y="4058640"/>
            <a:ext cx="2921040" cy="2090880"/>
          </a:xfrm>
          <a:prstGeom prst="rect">
            <a:avLst/>
          </a:prstGeom>
        </p:spPr>
        <p:txBody>
          <a:bodyPr lIns="0" rIns="0" tIns="0" bIns="0">
            <a:normAutofit/>
          </a:bodyPr>
          <a:p>
            <a:endParaRPr b="0" lang="de-DE" sz="3200" spc="-1" strike="noStrike">
              <a:latin typeface="Arial"/>
            </a:endParaRPr>
          </a:p>
        </p:txBody>
      </p:sp>
      <p:sp>
        <p:nvSpPr>
          <p:cNvPr id="37" name="PlaceHolder 6"/>
          <p:cNvSpPr>
            <a:spLocks noGrp="1"/>
          </p:cNvSpPr>
          <p:nvPr>
            <p:ph type="body"/>
          </p:nvPr>
        </p:nvSpPr>
        <p:spPr>
          <a:xfrm>
            <a:off x="3571560" y="4058640"/>
            <a:ext cx="2921040" cy="2090880"/>
          </a:xfrm>
          <a:prstGeom prst="rect">
            <a:avLst/>
          </a:prstGeom>
        </p:spPr>
        <p:txBody>
          <a:bodyPr lIns="0" rIns="0" tIns="0" bIns="0">
            <a:normAutofit/>
          </a:bodyPr>
          <a:p>
            <a:endParaRPr b="0" lang="de-DE" sz="3200" spc="-1" strike="noStrike">
              <a:latin typeface="Arial"/>
            </a:endParaRPr>
          </a:p>
        </p:txBody>
      </p:sp>
      <p:sp>
        <p:nvSpPr>
          <p:cNvPr id="38" name="PlaceHolder 7"/>
          <p:cNvSpPr>
            <a:spLocks noGrp="1"/>
          </p:cNvSpPr>
          <p:nvPr>
            <p:ph type="body"/>
          </p:nvPr>
        </p:nvSpPr>
        <p:spPr>
          <a:xfrm>
            <a:off x="6639120" y="4058640"/>
            <a:ext cx="2921040" cy="2090880"/>
          </a:xfrm>
          <a:prstGeom prst="rect">
            <a:avLst/>
          </a:prstGeom>
        </p:spPr>
        <p:txBody>
          <a:bodyPr lIns="0" rIns="0" tIns="0" bIns="0">
            <a:normAutofit/>
          </a:bodyPr>
          <a:p>
            <a:endParaRPr b="0" lang="de-DE"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504000" y="301320"/>
            <a:ext cx="9072000" cy="1261800"/>
          </a:xfrm>
          <a:prstGeom prst="rect">
            <a:avLst/>
          </a:prstGeom>
        </p:spPr>
        <p:txBody>
          <a:bodyPr lIns="0" rIns="0" tIns="0" bIns="0" anchor="ctr"/>
          <a:p>
            <a:pPr algn="ctr"/>
            <a:endParaRPr b="0" lang="de-DE" sz="4400" spc="-1" strike="noStrike">
              <a:latin typeface="Arial"/>
            </a:endParaRPr>
          </a:p>
        </p:txBody>
      </p:sp>
      <p:sp>
        <p:nvSpPr>
          <p:cNvPr id="43" name="PlaceHolder 2"/>
          <p:cNvSpPr>
            <a:spLocks noGrp="1"/>
          </p:cNvSpPr>
          <p:nvPr>
            <p:ph type="subTitle"/>
          </p:nvPr>
        </p:nvSpPr>
        <p:spPr>
          <a:xfrm>
            <a:off x="504000" y="1768680"/>
            <a:ext cx="9072000" cy="4384080"/>
          </a:xfrm>
          <a:prstGeom prst="rect">
            <a:avLst/>
          </a:prstGeom>
        </p:spPr>
        <p:txBody>
          <a:bodyPr lIns="0" rIns="0" tIns="0" bIns="0" anchor="ctr"/>
          <a:p>
            <a:pPr algn="ctr"/>
            <a:endParaRPr b="0" lang="de-DE"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504000" y="301320"/>
            <a:ext cx="9072000" cy="1261800"/>
          </a:xfrm>
          <a:prstGeom prst="rect">
            <a:avLst/>
          </a:prstGeom>
        </p:spPr>
        <p:txBody>
          <a:bodyPr lIns="0" rIns="0" tIns="0" bIns="0" anchor="ctr"/>
          <a:p>
            <a:pPr algn="ctr"/>
            <a:endParaRPr b="0" lang="de-DE" sz="4400" spc="-1" strike="noStrike">
              <a:latin typeface="Arial"/>
            </a:endParaRPr>
          </a:p>
        </p:txBody>
      </p:sp>
      <p:sp>
        <p:nvSpPr>
          <p:cNvPr id="45" name="PlaceHolder 2"/>
          <p:cNvSpPr>
            <a:spLocks noGrp="1"/>
          </p:cNvSpPr>
          <p:nvPr>
            <p:ph type="body"/>
          </p:nvPr>
        </p:nvSpPr>
        <p:spPr>
          <a:xfrm>
            <a:off x="504000" y="1768680"/>
            <a:ext cx="9072000" cy="4384080"/>
          </a:xfrm>
          <a:prstGeom prst="rect">
            <a:avLst/>
          </a:prstGeom>
        </p:spPr>
        <p:txBody>
          <a:bodyPr lIns="0" rIns="0" tIns="0" bIns="0">
            <a:normAutofit/>
          </a:bodyPr>
          <a:p>
            <a:endParaRPr b="0" lang="de-DE"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504000" y="301320"/>
            <a:ext cx="9072000" cy="1261800"/>
          </a:xfrm>
          <a:prstGeom prst="rect">
            <a:avLst/>
          </a:prstGeom>
        </p:spPr>
        <p:txBody>
          <a:bodyPr lIns="0" rIns="0" tIns="0" bIns="0" anchor="ctr"/>
          <a:p>
            <a:pPr algn="ctr"/>
            <a:endParaRPr b="0" lang="de-DE" sz="4400" spc="-1" strike="noStrike">
              <a:latin typeface="Arial"/>
            </a:endParaRPr>
          </a:p>
        </p:txBody>
      </p:sp>
      <p:sp>
        <p:nvSpPr>
          <p:cNvPr id="47" name="PlaceHolder 2"/>
          <p:cNvSpPr>
            <a:spLocks noGrp="1"/>
          </p:cNvSpPr>
          <p:nvPr>
            <p:ph type="body"/>
          </p:nvPr>
        </p:nvSpPr>
        <p:spPr>
          <a:xfrm>
            <a:off x="504000" y="1768680"/>
            <a:ext cx="4426920" cy="4384080"/>
          </a:xfrm>
          <a:prstGeom prst="rect">
            <a:avLst/>
          </a:prstGeom>
        </p:spPr>
        <p:txBody>
          <a:bodyPr lIns="0" rIns="0" tIns="0" bIns="0">
            <a:normAutofit/>
          </a:bodyPr>
          <a:p>
            <a:endParaRPr b="0" lang="de-DE" sz="3200" spc="-1" strike="noStrike">
              <a:latin typeface="Arial"/>
            </a:endParaRPr>
          </a:p>
        </p:txBody>
      </p:sp>
      <p:sp>
        <p:nvSpPr>
          <p:cNvPr id="48" name="PlaceHolder 3"/>
          <p:cNvSpPr>
            <a:spLocks noGrp="1"/>
          </p:cNvSpPr>
          <p:nvPr>
            <p:ph type="body"/>
          </p:nvPr>
        </p:nvSpPr>
        <p:spPr>
          <a:xfrm>
            <a:off x="5152680" y="1768680"/>
            <a:ext cx="4426920" cy="4384080"/>
          </a:xfrm>
          <a:prstGeom prst="rect">
            <a:avLst/>
          </a:prstGeom>
        </p:spPr>
        <p:txBody>
          <a:bodyPr lIns="0" rIns="0" tIns="0" bIns="0">
            <a:normAutofit/>
          </a:bodyPr>
          <a:p>
            <a:endParaRPr b="0" lang="de-DE"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504000" y="301320"/>
            <a:ext cx="9072000" cy="1261800"/>
          </a:xfrm>
          <a:prstGeom prst="rect">
            <a:avLst/>
          </a:prstGeom>
        </p:spPr>
        <p:txBody>
          <a:bodyPr lIns="0" rIns="0" tIns="0" bIns="0" anchor="ctr"/>
          <a:p>
            <a:pPr algn="ctr"/>
            <a:endParaRPr b="0" lang="de-DE"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504000" y="301320"/>
            <a:ext cx="9072000" cy="5850360"/>
          </a:xfrm>
          <a:prstGeom prst="rect">
            <a:avLst/>
          </a:prstGeom>
        </p:spPr>
        <p:txBody>
          <a:bodyPr lIns="0" rIns="0" tIns="0" bIns="0" anchor="ctr"/>
          <a:p>
            <a:pPr algn="ctr"/>
            <a:endParaRPr b="0" lang="de-DE"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504000" y="301320"/>
            <a:ext cx="9072000" cy="1261800"/>
          </a:xfrm>
          <a:prstGeom prst="rect">
            <a:avLst/>
          </a:prstGeom>
        </p:spPr>
        <p:txBody>
          <a:bodyPr lIns="0" rIns="0" tIns="0" bIns="0" anchor="ctr"/>
          <a:p>
            <a:pPr algn="ctr"/>
            <a:endParaRPr b="0" lang="de-DE" sz="4400" spc="-1" strike="noStrike">
              <a:latin typeface="Arial"/>
            </a:endParaRPr>
          </a:p>
        </p:txBody>
      </p:sp>
      <p:sp>
        <p:nvSpPr>
          <p:cNvPr id="52" name="PlaceHolder 2"/>
          <p:cNvSpPr>
            <a:spLocks noGrp="1"/>
          </p:cNvSpPr>
          <p:nvPr>
            <p:ph type="body"/>
          </p:nvPr>
        </p:nvSpPr>
        <p:spPr>
          <a:xfrm>
            <a:off x="504000" y="1768680"/>
            <a:ext cx="4426920" cy="2090880"/>
          </a:xfrm>
          <a:prstGeom prst="rect">
            <a:avLst/>
          </a:prstGeom>
        </p:spPr>
        <p:txBody>
          <a:bodyPr lIns="0" rIns="0" tIns="0" bIns="0">
            <a:normAutofit/>
          </a:bodyPr>
          <a:p>
            <a:endParaRPr b="0" lang="de-DE" sz="3200" spc="-1" strike="noStrike">
              <a:latin typeface="Arial"/>
            </a:endParaRPr>
          </a:p>
        </p:txBody>
      </p:sp>
      <p:sp>
        <p:nvSpPr>
          <p:cNvPr id="53" name="PlaceHolder 3"/>
          <p:cNvSpPr>
            <a:spLocks noGrp="1"/>
          </p:cNvSpPr>
          <p:nvPr>
            <p:ph type="body"/>
          </p:nvPr>
        </p:nvSpPr>
        <p:spPr>
          <a:xfrm>
            <a:off x="5152680" y="1768680"/>
            <a:ext cx="4426920" cy="4384080"/>
          </a:xfrm>
          <a:prstGeom prst="rect">
            <a:avLst/>
          </a:prstGeom>
        </p:spPr>
        <p:txBody>
          <a:bodyPr lIns="0" rIns="0" tIns="0" bIns="0">
            <a:normAutofit/>
          </a:bodyPr>
          <a:p>
            <a:endParaRPr b="0" lang="de-DE" sz="3200" spc="-1" strike="noStrike">
              <a:latin typeface="Arial"/>
            </a:endParaRPr>
          </a:p>
        </p:txBody>
      </p:sp>
      <p:sp>
        <p:nvSpPr>
          <p:cNvPr id="54" name="PlaceHolder 4"/>
          <p:cNvSpPr>
            <a:spLocks noGrp="1"/>
          </p:cNvSpPr>
          <p:nvPr>
            <p:ph type="body"/>
          </p:nvPr>
        </p:nvSpPr>
        <p:spPr>
          <a:xfrm>
            <a:off x="504000" y="4058640"/>
            <a:ext cx="4426920" cy="2090880"/>
          </a:xfrm>
          <a:prstGeom prst="rect">
            <a:avLst/>
          </a:prstGeom>
        </p:spPr>
        <p:txBody>
          <a:bodyPr lIns="0" rIns="0" tIns="0" bIns="0">
            <a:normAutofit/>
          </a:bodyPr>
          <a:p>
            <a:endParaRPr b="0" lang="de-DE"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504000" y="301320"/>
            <a:ext cx="9072000" cy="1261800"/>
          </a:xfrm>
          <a:prstGeom prst="rect">
            <a:avLst/>
          </a:prstGeom>
        </p:spPr>
        <p:txBody>
          <a:bodyPr lIns="0" rIns="0" tIns="0" bIns="0" anchor="ctr"/>
          <a:p>
            <a:pPr algn="ctr"/>
            <a:endParaRPr b="0" lang="de-DE" sz="4400" spc="-1" strike="noStrike">
              <a:latin typeface="Arial"/>
            </a:endParaRPr>
          </a:p>
        </p:txBody>
      </p:sp>
      <p:sp>
        <p:nvSpPr>
          <p:cNvPr id="4" name="PlaceHolder 2"/>
          <p:cNvSpPr>
            <a:spLocks noGrp="1"/>
          </p:cNvSpPr>
          <p:nvPr>
            <p:ph type="subTitle"/>
          </p:nvPr>
        </p:nvSpPr>
        <p:spPr>
          <a:xfrm>
            <a:off x="504000" y="1768680"/>
            <a:ext cx="9072000" cy="4384080"/>
          </a:xfrm>
          <a:prstGeom prst="rect">
            <a:avLst/>
          </a:prstGeom>
        </p:spPr>
        <p:txBody>
          <a:bodyPr lIns="0" rIns="0" tIns="0" bIns="0" anchor="ctr"/>
          <a:p>
            <a:pPr algn="ctr"/>
            <a:endParaRPr b="0" lang="de-DE"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04000" y="301320"/>
            <a:ext cx="9072000" cy="1261800"/>
          </a:xfrm>
          <a:prstGeom prst="rect">
            <a:avLst/>
          </a:prstGeom>
        </p:spPr>
        <p:txBody>
          <a:bodyPr lIns="0" rIns="0" tIns="0" bIns="0" anchor="ctr"/>
          <a:p>
            <a:pPr algn="ctr"/>
            <a:endParaRPr b="0" lang="de-DE" sz="4400" spc="-1" strike="noStrike">
              <a:latin typeface="Arial"/>
            </a:endParaRPr>
          </a:p>
        </p:txBody>
      </p:sp>
      <p:sp>
        <p:nvSpPr>
          <p:cNvPr id="56" name="PlaceHolder 2"/>
          <p:cNvSpPr>
            <a:spLocks noGrp="1"/>
          </p:cNvSpPr>
          <p:nvPr>
            <p:ph type="body"/>
          </p:nvPr>
        </p:nvSpPr>
        <p:spPr>
          <a:xfrm>
            <a:off x="504000" y="1768680"/>
            <a:ext cx="4426920" cy="4384080"/>
          </a:xfrm>
          <a:prstGeom prst="rect">
            <a:avLst/>
          </a:prstGeom>
        </p:spPr>
        <p:txBody>
          <a:bodyPr lIns="0" rIns="0" tIns="0" bIns="0">
            <a:normAutofit/>
          </a:bodyPr>
          <a:p>
            <a:endParaRPr b="0" lang="de-DE" sz="3200" spc="-1" strike="noStrike">
              <a:latin typeface="Arial"/>
            </a:endParaRPr>
          </a:p>
        </p:txBody>
      </p:sp>
      <p:sp>
        <p:nvSpPr>
          <p:cNvPr id="57" name="PlaceHolder 3"/>
          <p:cNvSpPr>
            <a:spLocks noGrp="1"/>
          </p:cNvSpPr>
          <p:nvPr>
            <p:ph type="body"/>
          </p:nvPr>
        </p:nvSpPr>
        <p:spPr>
          <a:xfrm>
            <a:off x="5152680" y="1768680"/>
            <a:ext cx="4426920" cy="2090880"/>
          </a:xfrm>
          <a:prstGeom prst="rect">
            <a:avLst/>
          </a:prstGeom>
        </p:spPr>
        <p:txBody>
          <a:bodyPr lIns="0" rIns="0" tIns="0" bIns="0">
            <a:normAutofit/>
          </a:bodyPr>
          <a:p>
            <a:endParaRPr b="0" lang="de-DE" sz="3200" spc="-1" strike="noStrike">
              <a:latin typeface="Arial"/>
            </a:endParaRPr>
          </a:p>
        </p:txBody>
      </p:sp>
      <p:sp>
        <p:nvSpPr>
          <p:cNvPr id="58" name="PlaceHolder 4"/>
          <p:cNvSpPr>
            <a:spLocks noGrp="1"/>
          </p:cNvSpPr>
          <p:nvPr>
            <p:ph type="body"/>
          </p:nvPr>
        </p:nvSpPr>
        <p:spPr>
          <a:xfrm>
            <a:off x="5152680" y="4058640"/>
            <a:ext cx="4426920" cy="2090880"/>
          </a:xfrm>
          <a:prstGeom prst="rect">
            <a:avLst/>
          </a:prstGeom>
        </p:spPr>
        <p:txBody>
          <a:bodyPr lIns="0" rIns="0" tIns="0" bIns="0">
            <a:normAutofit/>
          </a:bodyPr>
          <a:p>
            <a:endParaRPr b="0" lang="de-DE"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504000" y="301320"/>
            <a:ext cx="9072000" cy="1261800"/>
          </a:xfrm>
          <a:prstGeom prst="rect">
            <a:avLst/>
          </a:prstGeom>
        </p:spPr>
        <p:txBody>
          <a:bodyPr lIns="0" rIns="0" tIns="0" bIns="0" anchor="ctr"/>
          <a:p>
            <a:pPr algn="ctr"/>
            <a:endParaRPr b="0" lang="de-DE" sz="4400" spc="-1" strike="noStrike">
              <a:latin typeface="Arial"/>
            </a:endParaRPr>
          </a:p>
        </p:txBody>
      </p:sp>
      <p:sp>
        <p:nvSpPr>
          <p:cNvPr id="60" name="PlaceHolder 2"/>
          <p:cNvSpPr>
            <a:spLocks noGrp="1"/>
          </p:cNvSpPr>
          <p:nvPr>
            <p:ph type="body"/>
          </p:nvPr>
        </p:nvSpPr>
        <p:spPr>
          <a:xfrm>
            <a:off x="504000" y="1768680"/>
            <a:ext cx="4426920" cy="2090880"/>
          </a:xfrm>
          <a:prstGeom prst="rect">
            <a:avLst/>
          </a:prstGeom>
        </p:spPr>
        <p:txBody>
          <a:bodyPr lIns="0" rIns="0" tIns="0" bIns="0">
            <a:normAutofit/>
          </a:bodyPr>
          <a:p>
            <a:endParaRPr b="0" lang="de-DE" sz="3200" spc="-1" strike="noStrike">
              <a:latin typeface="Arial"/>
            </a:endParaRPr>
          </a:p>
        </p:txBody>
      </p:sp>
      <p:sp>
        <p:nvSpPr>
          <p:cNvPr id="61" name="PlaceHolder 3"/>
          <p:cNvSpPr>
            <a:spLocks noGrp="1"/>
          </p:cNvSpPr>
          <p:nvPr>
            <p:ph type="body"/>
          </p:nvPr>
        </p:nvSpPr>
        <p:spPr>
          <a:xfrm>
            <a:off x="5152680" y="1768680"/>
            <a:ext cx="4426920" cy="2090880"/>
          </a:xfrm>
          <a:prstGeom prst="rect">
            <a:avLst/>
          </a:prstGeom>
        </p:spPr>
        <p:txBody>
          <a:bodyPr lIns="0" rIns="0" tIns="0" bIns="0">
            <a:normAutofit/>
          </a:bodyPr>
          <a:p>
            <a:endParaRPr b="0" lang="de-DE" sz="3200" spc="-1" strike="noStrike">
              <a:latin typeface="Arial"/>
            </a:endParaRPr>
          </a:p>
        </p:txBody>
      </p:sp>
      <p:sp>
        <p:nvSpPr>
          <p:cNvPr id="62" name="PlaceHolder 4"/>
          <p:cNvSpPr>
            <a:spLocks noGrp="1"/>
          </p:cNvSpPr>
          <p:nvPr>
            <p:ph type="body"/>
          </p:nvPr>
        </p:nvSpPr>
        <p:spPr>
          <a:xfrm>
            <a:off x="504000" y="4058640"/>
            <a:ext cx="9072000" cy="2090880"/>
          </a:xfrm>
          <a:prstGeom prst="rect">
            <a:avLst/>
          </a:prstGeom>
        </p:spPr>
        <p:txBody>
          <a:bodyPr lIns="0" rIns="0" tIns="0" bIns="0">
            <a:normAutofit/>
          </a:bodyPr>
          <a:p>
            <a:endParaRPr b="0" lang="de-DE"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504000" y="301320"/>
            <a:ext cx="9072000" cy="1261800"/>
          </a:xfrm>
          <a:prstGeom prst="rect">
            <a:avLst/>
          </a:prstGeom>
        </p:spPr>
        <p:txBody>
          <a:bodyPr lIns="0" rIns="0" tIns="0" bIns="0" anchor="ctr"/>
          <a:p>
            <a:pPr algn="ctr"/>
            <a:endParaRPr b="0" lang="de-DE" sz="4400" spc="-1" strike="noStrike">
              <a:latin typeface="Arial"/>
            </a:endParaRPr>
          </a:p>
        </p:txBody>
      </p:sp>
      <p:sp>
        <p:nvSpPr>
          <p:cNvPr id="64" name="PlaceHolder 2"/>
          <p:cNvSpPr>
            <a:spLocks noGrp="1"/>
          </p:cNvSpPr>
          <p:nvPr>
            <p:ph type="body"/>
          </p:nvPr>
        </p:nvSpPr>
        <p:spPr>
          <a:xfrm>
            <a:off x="504000" y="1768680"/>
            <a:ext cx="9072000" cy="2090880"/>
          </a:xfrm>
          <a:prstGeom prst="rect">
            <a:avLst/>
          </a:prstGeom>
        </p:spPr>
        <p:txBody>
          <a:bodyPr lIns="0" rIns="0" tIns="0" bIns="0">
            <a:normAutofit/>
          </a:bodyPr>
          <a:p>
            <a:endParaRPr b="0" lang="de-DE" sz="3200" spc="-1" strike="noStrike">
              <a:latin typeface="Arial"/>
            </a:endParaRPr>
          </a:p>
        </p:txBody>
      </p:sp>
      <p:sp>
        <p:nvSpPr>
          <p:cNvPr id="65" name="PlaceHolder 3"/>
          <p:cNvSpPr>
            <a:spLocks noGrp="1"/>
          </p:cNvSpPr>
          <p:nvPr>
            <p:ph type="body"/>
          </p:nvPr>
        </p:nvSpPr>
        <p:spPr>
          <a:xfrm>
            <a:off x="504000" y="4058640"/>
            <a:ext cx="9072000" cy="2090880"/>
          </a:xfrm>
          <a:prstGeom prst="rect">
            <a:avLst/>
          </a:prstGeom>
        </p:spPr>
        <p:txBody>
          <a:bodyPr lIns="0" rIns="0" tIns="0" bIns="0">
            <a:normAutofit/>
          </a:bodyPr>
          <a:p>
            <a:endParaRPr b="0" lang="de-DE"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504000" y="301320"/>
            <a:ext cx="9072000" cy="1261800"/>
          </a:xfrm>
          <a:prstGeom prst="rect">
            <a:avLst/>
          </a:prstGeom>
        </p:spPr>
        <p:txBody>
          <a:bodyPr lIns="0" rIns="0" tIns="0" bIns="0" anchor="ctr"/>
          <a:p>
            <a:pPr algn="ctr"/>
            <a:endParaRPr b="0" lang="de-DE" sz="4400" spc="-1" strike="noStrike">
              <a:latin typeface="Arial"/>
            </a:endParaRPr>
          </a:p>
        </p:txBody>
      </p:sp>
      <p:sp>
        <p:nvSpPr>
          <p:cNvPr id="67" name="PlaceHolder 2"/>
          <p:cNvSpPr>
            <a:spLocks noGrp="1"/>
          </p:cNvSpPr>
          <p:nvPr>
            <p:ph type="body"/>
          </p:nvPr>
        </p:nvSpPr>
        <p:spPr>
          <a:xfrm>
            <a:off x="504000" y="1768680"/>
            <a:ext cx="4426920" cy="2090880"/>
          </a:xfrm>
          <a:prstGeom prst="rect">
            <a:avLst/>
          </a:prstGeom>
        </p:spPr>
        <p:txBody>
          <a:bodyPr lIns="0" rIns="0" tIns="0" bIns="0">
            <a:normAutofit/>
          </a:bodyPr>
          <a:p>
            <a:endParaRPr b="0" lang="de-DE" sz="3200" spc="-1" strike="noStrike">
              <a:latin typeface="Arial"/>
            </a:endParaRPr>
          </a:p>
        </p:txBody>
      </p:sp>
      <p:sp>
        <p:nvSpPr>
          <p:cNvPr id="68" name="PlaceHolder 3"/>
          <p:cNvSpPr>
            <a:spLocks noGrp="1"/>
          </p:cNvSpPr>
          <p:nvPr>
            <p:ph type="body"/>
          </p:nvPr>
        </p:nvSpPr>
        <p:spPr>
          <a:xfrm>
            <a:off x="5152680" y="1768680"/>
            <a:ext cx="4426920" cy="2090880"/>
          </a:xfrm>
          <a:prstGeom prst="rect">
            <a:avLst/>
          </a:prstGeom>
        </p:spPr>
        <p:txBody>
          <a:bodyPr lIns="0" rIns="0" tIns="0" bIns="0">
            <a:normAutofit/>
          </a:bodyPr>
          <a:p>
            <a:endParaRPr b="0" lang="de-DE" sz="3200" spc="-1" strike="noStrike">
              <a:latin typeface="Arial"/>
            </a:endParaRPr>
          </a:p>
        </p:txBody>
      </p:sp>
      <p:sp>
        <p:nvSpPr>
          <p:cNvPr id="69" name="PlaceHolder 4"/>
          <p:cNvSpPr>
            <a:spLocks noGrp="1"/>
          </p:cNvSpPr>
          <p:nvPr>
            <p:ph type="body"/>
          </p:nvPr>
        </p:nvSpPr>
        <p:spPr>
          <a:xfrm>
            <a:off x="504000" y="4058640"/>
            <a:ext cx="4426920" cy="2090880"/>
          </a:xfrm>
          <a:prstGeom prst="rect">
            <a:avLst/>
          </a:prstGeom>
        </p:spPr>
        <p:txBody>
          <a:bodyPr lIns="0" rIns="0" tIns="0" bIns="0">
            <a:normAutofit/>
          </a:bodyPr>
          <a:p>
            <a:endParaRPr b="0" lang="de-DE" sz="3200" spc="-1" strike="noStrike">
              <a:latin typeface="Arial"/>
            </a:endParaRPr>
          </a:p>
        </p:txBody>
      </p:sp>
      <p:sp>
        <p:nvSpPr>
          <p:cNvPr id="70" name="PlaceHolder 5"/>
          <p:cNvSpPr>
            <a:spLocks noGrp="1"/>
          </p:cNvSpPr>
          <p:nvPr>
            <p:ph type="body"/>
          </p:nvPr>
        </p:nvSpPr>
        <p:spPr>
          <a:xfrm>
            <a:off x="5152680" y="4058640"/>
            <a:ext cx="4426920" cy="2090880"/>
          </a:xfrm>
          <a:prstGeom prst="rect">
            <a:avLst/>
          </a:prstGeom>
        </p:spPr>
        <p:txBody>
          <a:bodyPr lIns="0" rIns="0" tIns="0" bIns="0">
            <a:normAutofit/>
          </a:bodyPr>
          <a:p>
            <a:endParaRPr b="0" lang="de-DE"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504000" y="301320"/>
            <a:ext cx="9072000" cy="1261800"/>
          </a:xfrm>
          <a:prstGeom prst="rect">
            <a:avLst/>
          </a:prstGeom>
        </p:spPr>
        <p:txBody>
          <a:bodyPr lIns="0" rIns="0" tIns="0" bIns="0" anchor="ctr"/>
          <a:p>
            <a:pPr algn="ctr"/>
            <a:endParaRPr b="0" lang="de-DE" sz="4400" spc="-1" strike="noStrike">
              <a:latin typeface="Arial"/>
            </a:endParaRPr>
          </a:p>
        </p:txBody>
      </p:sp>
      <p:sp>
        <p:nvSpPr>
          <p:cNvPr id="72" name="PlaceHolder 2"/>
          <p:cNvSpPr>
            <a:spLocks noGrp="1"/>
          </p:cNvSpPr>
          <p:nvPr>
            <p:ph type="body"/>
          </p:nvPr>
        </p:nvSpPr>
        <p:spPr>
          <a:xfrm>
            <a:off x="504000" y="1768680"/>
            <a:ext cx="2921040" cy="2090880"/>
          </a:xfrm>
          <a:prstGeom prst="rect">
            <a:avLst/>
          </a:prstGeom>
        </p:spPr>
        <p:txBody>
          <a:bodyPr lIns="0" rIns="0" tIns="0" bIns="0">
            <a:normAutofit/>
          </a:bodyPr>
          <a:p>
            <a:endParaRPr b="0" lang="de-DE" sz="3200" spc="-1" strike="noStrike">
              <a:latin typeface="Arial"/>
            </a:endParaRPr>
          </a:p>
        </p:txBody>
      </p:sp>
      <p:sp>
        <p:nvSpPr>
          <p:cNvPr id="73" name="PlaceHolder 3"/>
          <p:cNvSpPr>
            <a:spLocks noGrp="1"/>
          </p:cNvSpPr>
          <p:nvPr>
            <p:ph type="body"/>
          </p:nvPr>
        </p:nvSpPr>
        <p:spPr>
          <a:xfrm>
            <a:off x="3571560" y="1768680"/>
            <a:ext cx="2921040" cy="2090880"/>
          </a:xfrm>
          <a:prstGeom prst="rect">
            <a:avLst/>
          </a:prstGeom>
        </p:spPr>
        <p:txBody>
          <a:bodyPr lIns="0" rIns="0" tIns="0" bIns="0">
            <a:normAutofit/>
          </a:bodyPr>
          <a:p>
            <a:endParaRPr b="0" lang="de-DE" sz="3200" spc="-1" strike="noStrike">
              <a:latin typeface="Arial"/>
            </a:endParaRPr>
          </a:p>
        </p:txBody>
      </p:sp>
      <p:sp>
        <p:nvSpPr>
          <p:cNvPr id="74" name="PlaceHolder 4"/>
          <p:cNvSpPr>
            <a:spLocks noGrp="1"/>
          </p:cNvSpPr>
          <p:nvPr>
            <p:ph type="body"/>
          </p:nvPr>
        </p:nvSpPr>
        <p:spPr>
          <a:xfrm>
            <a:off x="6639120" y="1768680"/>
            <a:ext cx="2921040" cy="2090880"/>
          </a:xfrm>
          <a:prstGeom prst="rect">
            <a:avLst/>
          </a:prstGeom>
        </p:spPr>
        <p:txBody>
          <a:bodyPr lIns="0" rIns="0" tIns="0" bIns="0">
            <a:normAutofit/>
          </a:bodyPr>
          <a:p>
            <a:endParaRPr b="0" lang="de-DE" sz="3200" spc="-1" strike="noStrike">
              <a:latin typeface="Arial"/>
            </a:endParaRPr>
          </a:p>
        </p:txBody>
      </p:sp>
      <p:sp>
        <p:nvSpPr>
          <p:cNvPr id="75" name="PlaceHolder 5"/>
          <p:cNvSpPr>
            <a:spLocks noGrp="1"/>
          </p:cNvSpPr>
          <p:nvPr>
            <p:ph type="body"/>
          </p:nvPr>
        </p:nvSpPr>
        <p:spPr>
          <a:xfrm>
            <a:off x="504000" y="4058640"/>
            <a:ext cx="2921040" cy="2090880"/>
          </a:xfrm>
          <a:prstGeom prst="rect">
            <a:avLst/>
          </a:prstGeom>
        </p:spPr>
        <p:txBody>
          <a:bodyPr lIns="0" rIns="0" tIns="0" bIns="0">
            <a:normAutofit/>
          </a:bodyPr>
          <a:p>
            <a:endParaRPr b="0" lang="de-DE" sz="3200" spc="-1" strike="noStrike">
              <a:latin typeface="Arial"/>
            </a:endParaRPr>
          </a:p>
        </p:txBody>
      </p:sp>
      <p:sp>
        <p:nvSpPr>
          <p:cNvPr id="76" name="PlaceHolder 6"/>
          <p:cNvSpPr>
            <a:spLocks noGrp="1"/>
          </p:cNvSpPr>
          <p:nvPr>
            <p:ph type="body"/>
          </p:nvPr>
        </p:nvSpPr>
        <p:spPr>
          <a:xfrm>
            <a:off x="3571560" y="4058640"/>
            <a:ext cx="2921040" cy="2090880"/>
          </a:xfrm>
          <a:prstGeom prst="rect">
            <a:avLst/>
          </a:prstGeom>
        </p:spPr>
        <p:txBody>
          <a:bodyPr lIns="0" rIns="0" tIns="0" bIns="0">
            <a:normAutofit/>
          </a:bodyPr>
          <a:p>
            <a:endParaRPr b="0" lang="de-DE" sz="3200" spc="-1" strike="noStrike">
              <a:latin typeface="Arial"/>
            </a:endParaRPr>
          </a:p>
        </p:txBody>
      </p:sp>
      <p:sp>
        <p:nvSpPr>
          <p:cNvPr id="77" name="PlaceHolder 7"/>
          <p:cNvSpPr>
            <a:spLocks noGrp="1"/>
          </p:cNvSpPr>
          <p:nvPr>
            <p:ph type="body"/>
          </p:nvPr>
        </p:nvSpPr>
        <p:spPr>
          <a:xfrm>
            <a:off x="6639120" y="4058640"/>
            <a:ext cx="2921040" cy="2090880"/>
          </a:xfrm>
          <a:prstGeom prst="rect">
            <a:avLst/>
          </a:prstGeom>
        </p:spPr>
        <p:txBody>
          <a:bodyPr lIns="0" rIns="0" tIns="0" bIns="0">
            <a:normAutofit/>
          </a:bodyPr>
          <a:p>
            <a:endParaRPr b="0" lang="de-DE"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301320"/>
            <a:ext cx="9072000" cy="1261800"/>
          </a:xfrm>
          <a:prstGeom prst="rect">
            <a:avLst/>
          </a:prstGeom>
        </p:spPr>
        <p:txBody>
          <a:bodyPr lIns="0" rIns="0" tIns="0" bIns="0" anchor="ctr"/>
          <a:p>
            <a:pPr algn="ctr"/>
            <a:endParaRPr b="0" lang="de-DE" sz="4400" spc="-1" strike="noStrike">
              <a:latin typeface="Arial"/>
            </a:endParaRPr>
          </a:p>
        </p:txBody>
      </p:sp>
      <p:sp>
        <p:nvSpPr>
          <p:cNvPr id="6" name="PlaceHolder 2"/>
          <p:cNvSpPr>
            <a:spLocks noGrp="1"/>
          </p:cNvSpPr>
          <p:nvPr>
            <p:ph type="body"/>
          </p:nvPr>
        </p:nvSpPr>
        <p:spPr>
          <a:xfrm>
            <a:off x="504000" y="1768680"/>
            <a:ext cx="9072000" cy="4384080"/>
          </a:xfrm>
          <a:prstGeom prst="rect">
            <a:avLst/>
          </a:prstGeom>
        </p:spPr>
        <p:txBody>
          <a:bodyPr lIns="0" rIns="0" tIns="0" bIns="0">
            <a:normAutofit/>
          </a:bodyPr>
          <a:p>
            <a:endParaRPr b="0" lang="de-DE"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301320"/>
            <a:ext cx="9072000" cy="1261800"/>
          </a:xfrm>
          <a:prstGeom prst="rect">
            <a:avLst/>
          </a:prstGeom>
        </p:spPr>
        <p:txBody>
          <a:bodyPr lIns="0" rIns="0" tIns="0" bIns="0" anchor="ctr"/>
          <a:p>
            <a:pPr algn="ctr"/>
            <a:endParaRPr b="0" lang="de-DE" sz="4400" spc="-1" strike="noStrike">
              <a:latin typeface="Arial"/>
            </a:endParaRPr>
          </a:p>
        </p:txBody>
      </p:sp>
      <p:sp>
        <p:nvSpPr>
          <p:cNvPr id="8" name="PlaceHolder 2"/>
          <p:cNvSpPr>
            <a:spLocks noGrp="1"/>
          </p:cNvSpPr>
          <p:nvPr>
            <p:ph type="body"/>
          </p:nvPr>
        </p:nvSpPr>
        <p:spPr>
          <a:xfrm>
            <a:off x="504000" y="1768680"/>
            <a:ext cx="4426920" cy="4384080"/>
          </a:xfrm>
          <a:prstGeom prst="rect">
            <a:avLst/>
          </a:prstGeom>
        </p:spPr>
        <p:txBody>
          <a:bodyPr lIns="0" rIns="0" tIns="0" bIns="0">
            <a:normAutofit/>
          </a:bodyPr>
          <a:p>
            <a:endParaRPr b="0" lang="de-DE" sz="3200" spc="-1" strike="noStrike">
              <a:latin typeface="Arial"/>
            </a:endParaRPr>
          </a:p>
        </p:txBody>
      </p:sp>
      <p:sp>
        <p:nvSpPr>
          <p:cNvPr id="9" name="PlaceHolder 3"/>
          <p:cNvSpPr>
            <a:spLocks noGrp="1"/>
          </p:cNvSpPr>
          <p:nvPr>
            <p:ph type="body"/>
          </p:nvPr>
        </p:nvSpPr>
        <p:spPr>
          <a:xfrm>
            <a:off x="5152680" y="1768680"/>
            <a:ext cx="4426920" cy="4384080"/>
          </a:xfrm>
          <a:prstGeom prst="rect">
            <a:avLst/>
          </a:prstGeom>
        </p:spPr>
        <p:txBody>
          <a:bodyPr lIns="0" rIns="0" tIns="0" bIns="0">
            <a:normAutofit/>
          </a:bodyPr>
          <a:p>
            <a:endParaRPr b="0" lang="de-DE"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504000" y="301320"/>
            <a:ext cx="9072000" cy="1261800"/>
          </a:xfrm>
          <a:prstGeom prst="rect">
            <a:avLst/>
          </a:prstGeom>
        </p:spPr>
        <p:txBody>
          <a:bodyPr lIns="0" rIns="0" tIns="0" bIns="0" anchor="ctr"/>
          <a:p>
            <a:pPr algn="ctr"/>
            <a:endParaRPr b="0" lang="de-DE"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504000" y="301320"/>
            <a:ext cx="9072000" cy="5850360"/>
          </a:xfrm>
          <a:prstGeom prst="rect">
            <a:avLst/>
          </a:prstGeom>
        </p:spPr>
        <p:txBody>
          <a:bodyPr lIns="0" rIns="0" tIns="0" bIns="0" anchor="ctr"/>
          <a:p>
            <a:pPr algn="ctr"/>
            <a:endParaRPr b="0" lang="de-DE"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301320"/>
            <a:ext cx="9072000" cy="1261800"/>
          </a:xfrm>
          <a:prstGeom prst="rect">
            <a:avLst/>
          </a:prstGeom>
        </p:spPr>
        <p:txBody>
          <a:bodyPr lIns="0" rIns="0" tIns="0" bIns="0" anchor="ctr"/>
          <a:p>
            <a:pPr algn="ctr"/>
            <a:endParaRPr b="0" lang="de-DE" sz="4400" spc="-1" strike="noStrike">
              <a:latin typeface="Arial"/>
            </a:endParaRPr>
          </a:p>
        </p:txBody>
      </p:sp>
      <p:sp>
        <p:nvSpPr>
          <p:cNvPr id="13" name="PlaceHolder 2"/>
          <p:cNvSpPr>
            <a:spLocks noGrp="1"/>
          </p:cNvSpPr>
          <p:nvPr>
            <p:ph type="body"/>
          </p:nvPr>
        </p:nvSpPr>
        <p:spPr>
          <a:xfrm>
            <a:off x="504000" y="1768680"/>
            <a:ext cx="4426920" cy="2090880"/>
          </a:xfrm>
          <a:prstGeom prst="rect">
            <a:avLst/>
          </a:prstGeom>
        </p:spPr>
        <p:txBody>
          <a:bodyPr lIns="0" rIns="0" tIns="0" bIns="0">
            <a:normAutofit/>
          </a:bodyPr>
          <a:p>
            <a:endParaRPr b="0" lang="de-DE" sz="3200" spc="-1" strike="noStrike">
              <a:latin typeface="Arial"/>
            </a:endParaRPr>
          </a:p>
        </p:txBody>
      </p:sp>
      <p:sp>
        <p:nvSpPr>
          <p:cNvPr id="14" name="PlaceHolder 3"/>
          <p:cNvSpPr>
            <a:spLocks noGrp="1"/>
          </p:cNvSpPr>
          <p:nvPr>
            <p:ph type="body"/>
          </p:nvPr>
        </p:nvSpPr>
        <p:spPr>
          <a:xfrm>
            <a:off x="5152680" y="1768680"/>
            <a:ext cx="4426920" cy="4384080"/>
          </a:xfrm>
          <a:prstGeom prst="rect">
            <a:avLst/>
          </a:prstGeom>
        </p:spPr>
        <p:txBody>
          <a:bodyPr lIns="0" rIns="0" tIns="0" bIns="0">
            <a:normAutofit/>
          </a:bodyPr>
          <a:p>
            <a:endParaRPr b="0" lang="de-DE" sz="3200" spc="-1" strike="noStrike">
              <a:latin typeface="Arial"/>
            </a:endParaRPr>
          </a:p>
        </p:txBody>
      </p:sp>
      <p:sp>
        <p:nvSpPr>
          <p:cNvPr id="15" name="PlaceHolder 4"/>
          <p:cNvSpPr>
            <a:spLocks noGrp="1"/>
          </p:cNvSpPr>
          <p:nvPr>
            <p:ph type="body"/>
          </p:nvPr>
        </p:nvSpPr>
        <p:spPr>
          <a:xfrm>
            <a:off x="504000" y="4058640"/>
            <a:ext cx="4426920" cy="2090880"/>
          </a:xfrm>
          <a:prstGeom prst="rect">
            <a:avLst/>
          </a:prstGeom>
        </p:spPr>
        <p:txBody>
          <a:bodyPr lIns="0" rIns="0" tIns="0" bIns="0">
            <a:normAutofit/>
          </a:bodyPr>
          <a:p>
            <a:endParaRPr b="0" lang="de-DE"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504000" y="301320"/>
            <a:ext cx="9072000" cy="1261800"/>
          </a:xfrm>
          <a:prstGeom prst="rect">
            <a:avLst/>
          </a:prstGeom>
        </p:spPr>
        <p:txBody>
          <a:bodyPr lIns="0" rIns="0" tIns="0" bIns="0" anchor="ctr"/>
          <a:p>
            <a:pPr algn="ctr"/>
            <a:endParaRPr b="0" lang="de-DE" sz="4400" spc="-1" strike="noStrike">
              <a:latin typeface="Arial"/>
            </a:endParaRPr>
          </a:p>
        </p:txBody>
      </p:sp>
      <p:sp>
        <p:nvSpPr>
          <p:cNvPr id="17" name="PlaceHolder 2"/>
          <p:cNvSpPr>
            <a:spLocks noGrp="1"/>
          </p:cNvSpPr>
          <p:nvPr>
            <p:ph type="body"/>
          </p:nvPr>
        </p:nvSpPr>
        <p:spPr>
          <a:xfrm>
            <a:off x="504000" y="1768680"/>
            <a:ext cx="4426920" cy="4384080"/>
          </a:xfrm>
          <a:prstGeom prst="rect">
            <a:avLst/>
          </a:prstGeom>
        </p:spPr>
        <p:txBody>
          <a:bodyPr lIns="0" rIns="0" tIns="0" bIns="0">
            <a:normAutofit/>
          </a:bodyPr>
          <a:p>
            <a:endParaRPr b="0" lang="de-DE" sz="3200" spc="-1" strike="noStrike">
              <a:latin typeface="Arial"/>
            </a:endParaRPr>
          </a:p>
        </p:txBody>
      </p:sp>
      <p:sp>
        <p:nvSpPr>
          <p:cNvPr id="18" name="PlaceHolder 3"/>
          <p:cNvSpPr>
            <a:spLocks noGrp="1"/>
          </p:cNvSpPr>
          <p:nvPr>
            <p:ph type="body"/>
          </p:nvPr>
        </p:nvSpPr>
        <p:spPr>
          <a:xfrm>
            <a:off x="5152680" y="1768680"/>
            <a:ext cx="4426920" cy="2090880"/>
          </a:xfrm>
          <a:prstGeom prst="rect">
            <a:avLst/>
          </a:prstGeom>
        </p:spPr>
        <p:txBody>
          <a:bodyPr lIns="0" rIns="0" tIns="0" bIns="0">
            <a:normAutofit/>
          </a:bodyPr>
          <a:p>
            <a:endParaRPr b="0" lang="de-DE" sz="3200" spc="-1" strike="noStrike">
              <a:latin typeface="Arial"/>
            </a:endParaRPr>
          </a:p>
        </p:txBody>
      </p:sp>
      <p:sp>
        <p:nvSpPr>
          <p:cNvPr id="19" name="PlaceHolder 4"/>
          <p:cNvSpPr>
            <a:spLocks noGrp="1"/>
          </p:cNvSpPr>
          <p:nvPr>
            <p:ph type="body"/>
          </p:nvPr>
        </p:nvSpPr>
        <p:spPr>
          <a:xfrm>
            <a:off x="5152680" y="4058640"/>
            <a:ext cx="4426920" cy="2090880"/>
          </a:xfrm>
          <a:prstGeom prst="rect">
            <a:avLst/>
          </a:prstGeom>
        </p:spPr>
        <p:txBody>
          <a:bodyPr lIns="0" rIns="0" tIns="0" bIns="0">
            <a:normAutofit/>
          </a:bodyPr>
          <a:p>
            <a:endParaRPr b="0" lang="de-DE"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504000" y="301320"/>
            <a:ext cx="9072000" cy="1261800"/>
          </a:xfrm>
          <a:prstGeom prst="rect">
            <a:avLst/>
          </a:prstGeom>
        </p:spPr>
        <p:txBody>
          <a:bodyPr lIns="0" rIns="0" tIns="0" bIns="0" anchor="ctr"/>
          <a:p>
            <a:pPr algn="ctr"/>
            <a:endParaRPr b="0" lang="de-DE" sz="4400" spc="-1" strike="noStrike">
              <a:latin typeface="Arial"/>
            </a:endParaRPr>
          </a:p>
        </p:txBody>
      </p:sp>
      <p:sp>
        <p:nvSpPr>
          <p:cNvPr id="21" name="PlaceHolder 2"/>
          <p:cNvSpPr>
            <a:spLocks noGrp="1"/>
          </p:cNvSpPr>
          <p:nvPr>
            <p:ph type="body"/>
          </p:nvPr>
        </p:nvSpPr>
        <p:spPr>
          <a:xfrm>
            <a:off x="504000" y="1768680"/>
            <a:ext cx="4426920" cy="2090880"/>
          </a:xfrm>
          <a:prstGeom prst="rect">
            <a:avLst/>
          </a:prstGeom>
        </p:spPr>
        <p:txBody>
          <a:bodyPr lIns="0" rIns="0" tIns="0" bIns="0">
            <a:normAutofit/>
          </a:bodyPr>
          <a:p>
            <a:endParaRPr b="0" lang="de-DE" sz="3200" spc="-1" strike="noStrike">
              <a:latin typeface="Arial"/>
            </a:endParaRPr>
          </a:p>
        </p:txBody>
      </p:sp>
      <p:sp>
        <p:nvSpPr>
          <p:cNvPr id="22" name="PlaceHolder 3"/>
          <p:cNvSpPr>
            <a:spLocks noGrp="1"/>
          </p:cNvSpPr>
          <p:nvPr>
            <p:ph type="body"/>
          </p:nvPr>
        </p:nvSpPr>
        <p:spPr>
          <a:xfrm>
            <a:off x="5152680" y="1768680"/>
            <a:ext cx="4426920" cy="2090880"/>
          </a:xfrm>
          <a:prstGeom prst="rect">
            <a:avLst/>
          </a:prstGeom>
        </p:spPr>
        <p:txBody>
          <a:bodyPr lIns="0" rIns="0" tIns="0" bIns="0">
            <a:normAutofit/>
          </a:bodyPr>
          <a:p>
            <a:endParaRPr b="0" lang="de-DE" sz="3200" spc="-1" strike="noStrike">
              <a:latin typeface="Arial"/>
            </a:endParaRPr>
          </a:p>
        </p:txBody>
      </p:sp>
      <p:sp>
        <p:nvSpPr>
          <p:cNvPr id="23" name="PlaceHolder 4"/>
          <p:cNvSpPr>
            <a:spLocks noGrp="1"/>
          </p:cNvSpPr>
          <p:nvPr>
            <p:ph type="body"/>
          </p:nvPr>
        </p:nvSpPr>
        <p:spPr>
          <a:xfrm>
            <a:off x="504000" y="4058640"/>
            <a:ext cx="9072000" cy="2090880"/>
          </a:xfrm>
          <a:prstGeom prst="rect">
            <a:avLst/>
          </a:prstGeom>
        </p:spPr>
        <p:txBody>
          <a:bodyPr lIns="0" rIns="0" tIns="0" bIns="0">
            <a:normAutofit/>
          </a:bodyPr>
          <a:p>
            <a:endParaRPr b="0" lang="de-DE"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CustomShape 1"/>
          <p:cNvSpPr/>
          <p:nvPr/>
        </p:nvSpPr>
        <p:spPr>
          <a:xfrm>
            <a:off x="0" y="4320000"/>
            <a:ext cx="498600" cy="1074600"/>
          </a:xfrm>
          <a:prstGeom prst="rect">
            <a:avLst/>
          </a:prstGeom>
          <a:solidFill>
            <a:srgbClr val="ef2929"/>
          </a:solidFill>
          <a:ln>
            <a:noFill/>
          </a:ln>
        </p:spPr>
        <p:style>
          <a:lnRef idx="0"/>
          <a:fillRef idx="0"/>
          <a:effectRef idx="0"/>
          <a:fontRef idx="minor"/>
        </p:style>
      </p:sp>
      <p:sp>
        <p:nvSpPr>
          <p:cNvPr id="1" name="PlaceHolder 2"/>
          <p:cNvSpPr>
            <a:spLocks noGrp="1"/>
          </p:cNvSpPr>
          <p:nvPr>
            <p:ph type="title"/>
          </p:nvPr>
        </p:nvSpPr>
        <p:spPr>
          <a:xfrm>
            <a:off x="504000" y="301320"/>
            <a:ext cx="9072000" cy="1261800"/>
          </a:xfrm>
          <a:prstGeom prst="rect">
            <a:avLst/>
          </a:prstGeom>
        </p:spPr>
        <p:txBody>
          <a:bodyPr lIns="0" rIns="0" tIns="0" bIns="0" anchor="ctr"/>
          <a:p>
            <a:pPr algn="ctr"/>
            <a:r>
              <a:rPr b="0" lang="de-DE" sz="4400" spc="-1" strike="noStrike">
                <a:latin typeface="Arial"/>
              </a:rPr>
              <a:t>Format des Titeltextes durch Klicken bearbeiten</a:t>
            </a:r>
            <a:endParaRPr b="0" lang="de-DE" sz="4400" spc="-1" strike="noStrike">
              <a:latin typeface="Arial"/>
            </a:endParaRPr>
          </a:p>
        </p:txBody>
      </p:sp>
      <p:sp>
        <p:nvSpPr>
          <p:cNvPr id="2" name="PlaceHolder 3"/>
          <p:cNvSpPr>
            <a:spLocks noGrp="1"/>
          </p:cNvSpPr>
          <p:nvPr>
            <p:ph type="body"/>
          </p:nvPr>
        </p:nvSpPr>
        <p:spPr>
          <a:xfrm>
            <a:off x="504000" y="1768680"/>
            <a:ext cx="9072000" cy="43840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de-DE" sz="3200" spc="-1" strike="noStrike">
                <a:latin typeface="Arial"/>
              </a:rPr>
              <a:t>Format des Gliederungstextes durch Klicken bearbeiten</a:t>
            </a:r>
            <a:endParaRPr b="0" lang="de-DE" sz="3200" spc="-1" strike="noStrike">
              <a:latin typeface="Arial"/>
            </a:endParaRPr>
          </a:p>
          <a:p>
            <a:pPr lvl="1" marL="864000" indent="-324000">
              <a:spcBef>
                <a:spcPts val="1134"/>
              </a:spcBef>
              <a:buClr>
                <a:srgbClr val="000000"/>
              </a:buClr>
              <a:buSzPct val="75000"/>
              <a:buFont typeface="Symbol" charset="2"/>
              <a:buChar char=""/>
            </a:pPr>
            <a:r>
              <a:rPr b="0" lang="de-DE" sz="2800" spc="-1" strike="noStrike">
                <a:latin typeface="Arial"/>
              </a:rPr>
              <a:t>Zweite Gliederungsebene</a:t>
            </a:r>
            <a:endParaRPr b="0" lang="de-DE" sz="2800" spc="-1" strike="noStrike">
              <a:latin typeface="Arial"/>
            </a:endParaRPr>
          </a:p>
          <a:p>
            <a:pPr lvl="2" marL="1296000" indent="-288000">
              <a:spcBef>
                <a:spcPts val="850"/>
              </a:spcBef>
              <a:buClr>
                <a:srgbClr val="000000"/>
              </a:buClr>
              <a:buSzPct val="45000"/>
              <a:buFont typeface="Wingdings" charset="2"/>
              <a:buChar char=""/>
            </a:pPr>
            <a:r>
              <a:rPr b="0" lang="de-DE" sz="2400" spc="-1" strike="noStrike">
                <a:latin typeface="Arial"/>
              </a:rPr>
              <a:t>Dritte Gliederungsebene</a:t>
            </a:r>
            <a:endParaRPr b="0" lang="de-DE" sz="2400" spc="-1" strike="noStrike">
              <a:latin typeface="Arial"/>
            </a:endParaRPr>
          </a:p>
          <a:p>
            <a:pPr lvl="3" marL="1728000" indent="-216000">
              <a:spcBef>
                <a:spcPts val="567"/>
              </a:spcBef>
              <a:buClr>
                <a:srgbClr val="000000"/>
              </a:buClr>
              <a:buSzPct val="75000"/>
              <a:buFont typeface="Symbol" charset="2"/>
              <a:buChar char=""/>
            </a:pPr>
            <a:r>
              <a:rPr b="0" lang="de-DE" sz="2000" spc="-1" strike="noStrike">
                <a:latin typeface="Arial"/>
              </a:rPr>
              <a:t>Vierte Gliederungsebene</a:t>
            </a:r>
            <a:endParaRPr b="0" lang="de-DE" sz="2000" spc="-1" strike="noStrike">
              <a:latin typeface="Arial"/>
            </a:endParaRPr>
          </a:p>
          <a:p>
            <a:pPr lvl="4" marL="2160000" indent="-216000">
              <a:spcBef>
                <a:spcPts val="283"/>
              </a:spcBef>
              <a:buClr>
                <a:srgbClr val="000000"/>
              </a:buClr>
              <a:buSzPct val="45000"/>
              <a:buFont typeface="Wingdings" charset="2"/>
              <a:buChar char=""/>
            </a:pPr>
            <a:r>
              <a:rPr b="0" lang="de-DE" sz="2000" spc="-1" strike="noStrike">
                <a:latin typeface="Arial"/>
              </a:rPr>
              <a:t>Fünfte Gliederungsebene</a:t>
            </a:r>
            <a:endParaRPr b="0" lang="de-DE" sz="2000" spc="-1" strike="noStrike">
              <a:latin typeface="Arial"/>
            </a:endParaRPr>
          </a:p>
          <a:p>
            <a:pPr lvl="5" marL="2592000" indent="-216000">
              <a:spcBef>
                <a:spcPts val="283"/>
              </a:spcBef>
              <a:buClr>
                <a:srgbClr val="000000"/>
              </a:buClr>
              <a:buSzPct val="45000"/>
              <a:buFont typeface="Wingdings" charset="2"/>
              <a:buChar char=""/>
            </a:pPr>
            <a:r>
              <a:rPr b="0" lang="de-DE" sz="2000" spc="-1" strike="noStrike">
                <a:latin typeface="Arial"/>
              </a:rPr>
              <a:t>Sechste Gliederungsebene</a:t>
            </a:r>
            <a:endParaRPr b="0" lang="de-DE" sz="2000" spc="-1" strike="noStrike">
              <a:latin typeface="Arial"/>
            </a:endParaRPr>
          </a:p>
          <a:p>
            <a:pPr lvl="6" marL="3024000" indent="-216000">
              <a:spcBef>
                <a:spcPts val="283"/>
              </a:spcBef>
              <a:buClr>
                <a:srgbClr val="000000"/>
              </a:buClr>
              <a:buSzPct val="45000"/>
              <a:buFont typeface="Wingdings" charset="2"/>
              <a:buChar char=""/>
            </a:pPr>
            <a:r>
              <a:rPr b="0" lang="de-DE" sz="2000" spc="-1" strike="noStrike">
                <a:latin typeface="Arial"/>
              </a:rPr>
              <a:t>Siebte Gliederungsebene</a:t>
            </a:r>
            <a:endParaRPr b="0" lang="de-DE"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 name="CustomShape 1"/>
          <p:cNvSpPr/>
          <p:nvPr/>
        </p:nvSpPr>
        <p:spPr>
          <a:xfrm>
            <a:off x="0" y="288000"/>
            <a:ext cx="498600" cy="1074600"/>
          </a:xfrm>
          <a:prstGeom prst="rect">
            <a:avLst/>
          </a:prstGeom>
          <a:solidFill>
            <a:srgbClr val="ef2929"/>
          </a:solidFill>
          <a:ln>
            <a:noFill/>
          </a:ln>
        </p:spPr>
        <p:style>
          <a:lnRef idx="0"/>
          <a:fillRef idx="0"/>
          <a:effectRef idx="0"/>
          <a:fontRef idx="minor"/>
        </p:style>
      </p:sp>
      <p:sp>
        <p:nvSpPr>
          <p:cNvPr id="40" name="PlaceHolder 2"/>
          <p:cNvSpPr>
            <a:spLocks noGrp="1"/>
          </p:cNvSpPr>
          <p:nvPr>
            <p:ph type="title"/>
          </p:nvPr>
        </p:nvSpPr>
        <p:spPr>
          <a:xfrm>
            <a:off x="504000" y="301320"/>
            <a:ext cx="9072000" cy="1261800"/>
          </a:xfrm>
          <a:prstGeom prst="rect">
            <a:avLst/>
          </a:prstGeom>
        </p:spPr>
        <p:txBody>
          <a:bodyPr lIns="0" rIns="0" tIns="0" bIns="0" anchor="ctr"/>
          <a:p>
            <a:pPr algn="ctr"/>
            <a:r>
              <a:rPr b="0" lang="de-DE" sz="4400" spc="-1" strike="noStrike">
                <a:latin typeface="Arial"/>
              </a:rPr>
              <a:t>Format des Titeltextes durch Klicken bearbeiten</a:t>
            </a:r>
            <a:endParaRPr b="0" lang="de-DE" sz="4400" spc="-1" strike="noStrike">
              <a:latin typeface="Arial"/>
            </a:endParaRPr>
          </a:p>
        </p:txBody>
      </p:sp>
      <p:sp>
        <p:nvSpPr>
          <p:cNvPr id="41" name="PlaceHolder 3"/>
          <p:cNvSpPr>
            <a:spLocks noGrp="1"/>
          </p:cNvSpPr>
          <p:nvPr>
            <p:ph type="body"/>
          </p:nvPr>
        </p:nvSpPr>
        <p:spPr>
          <a:xfrm>
            <a:off x="504000" y="1768680"/>
            <a:ext cx="9072000" cy="43840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de-DE" sz="3200" spc="-1" strike="noStrike">
                <a:latin typeface="Arial"/>
              </a:rPr>
              <a:t>Format des Gliederungstextes durch Klicken bearbeiten</a:t>
            </a:r>
            <a:endParaRPr b="0" lang="de-DE" sz="3200" spc="-1" strike="noStrike">
              <a:latin typeface="Arial"/>
            </a:endParaRPr>
          </a:p>
          <a:p>
            <a:pPr lvl="1" marL="864000" indent="-324000">
              <a:spcBef>
                <a:spcPts val="1134"/>
              </a:spcBef>
              <a:buClr>
                <a:srgbClr val="000000"/>
              </a:buClr>
              <a:buSzPct val="75000"/>
              <a:buFont typeface="Symbol" charset="2"/>
              <a:buChar char=""/>
            </a:pPr>
            <a:r>
              <a:rPr b="0" lang="de-DE" sz="2800" spc="-1" strike="noStrike">
                <a:latin typeface="Arial"/>
              </a:rPr>
              <a:t>Zweite Gliederungsebene</a:t>
            </a:r>
            <a:endParaRPr b="0" lang="de-DE" sz="2800" spc="-1" strike="noStrike">
              <a:latin typeface="Arial"/>
            </a:endParaRPr>
          </a:p>
          <a:p>
            <a:pPr lvl="2" marL="1296000" indent="-288000">
              <a:spcBef>
                <a:spcPts val="850"/>
              </a:spcBef>
              <a:buClr>
                <a:srgbClr val="000000"/>
              </a:buClr>
              <a:buSzPct val="45000"/>
              <a:buFont typeface="Wingdings" charset="2"/>
              <a:buChar char=""/>
            </a:pPr>
            <a:r>
              <a:rPr b="0" lang="de-DE" sz="2400" spc="-1" strike="noStrike">
                <a:latin typeface="Arial"/>
              </a:rPr>
              <a:t>Dritte Gliederungsebene</a:t>
            </a:r>
            <a:endParaRPr b="0" lang="de-DE" sz="2400" spc="-1" strike="noStrike">
              <a:latin typeface="Arial"/>
            </a:endParaRPr>
          </a:p>
          <a:p>
            <a:pPr lvl="3" marL="1728000" indent="-216000">
              <a:spcBef>
                <a:spcPts val="567"/>
              </a:spcBef>
              <a:buClr>
                <a:srgbClr val="000000"/>
              </a:buClr>
              <a:buSzPct val="75000"/>
              <a:buFont typeface="Symbol" charset="2"/>
              <a:buChar char=""/>
            </a:pPr>
            <a:r>
              <a:rPr b="0" lang="de-DE" sz="2000" spc="-1" strike="noStrike">
                <a:latin typeface="Arial"/>
              </a:rPr>
              <a:t>Vierte Gliederungsebene</a:t>
            </a:r>
            <a:endParaRPr b="0" lang="de-DE" sz="2000" spc="-1" strike="noStrike">
              <a:latin typeface="Arial"/>
            </a:endParaRPr>
          </a:p>
          <a:p>
            <a:pPr lvl="4" marL="2160000" indent="-216000">
              <a:spcBef>
                <a:spcPts val="283"/>
              </a:spcBef>
              <a:buClr>
                <a:srgbClr val="000000"/>
              </a:buClr>
              <a:buSzPct val="45000"/>
              <a:buFont typeface="Wingdings" charset="2"/>
              <a:buChar char=""/>
            </a:pPr>
            <a:r>
              <a:rPr b="0" lang="de-DE" sz="2000" spc="-1" strike="noStrike">
                <a:latin typeface="Arial"/>
              </a:rPr>
              <a:t>Fünfte Gliederungsebene</a:t>
            </a:r>
            <a:endParaRPr b="0" lang="de-DE" sz="2000" spc="-1" strike="noStrike">
              <a:latin typeface="Arial"/>
            </a:endParaRPr>
          </a:p>
          <a:p>
            <a:pPr lvl="5" marL="2592000" indent="-216000">
              <a:spcBef>
                <a:spcPts val="283"/>
              </a:spcBef>
              <a:buClr>
                <a:srgbClr val="000000"/>
              </a:buClr>
              <a:buSzPct val="45000"/>
              <a:buFont typeface="Wingdings" charset="2"/>
              <a:buChar char=""/>
            </a:pPr>
            <a:r>
              <a:rPr b="0" lang="de-DE" sz="2000" spc="-1" strike="noStrike">
                <a:latin typeface="Arial"/>
              </a:rPr>
              <a:t>Sechste Gliederungsebene</a:t>
            </a:r>
            <a:endParaRPr b="0" lang="de-DE" sz="2000" spc="-1" strike="noStrike">
              <a:latin typeface="Arial"/>
            </a:endParaRPr>
          </a:p>
          <a:p>
            <a:pPr lvl="6" marL="3024000" indent="-216000">
              <a:spcBef>
                <a:spcPts val="283"/>
              </a:spcBef>
              <a:buClr>
                <a:srgbClr val="000000"/>
              </a:buClr>
              <a:buSzPct val="45000"/>
              <a:buFont typeface="Wingdings" charset="2"/>
              <a:buChar char=""/>
            </a:pPr>
            <a:r>
              <a:rPr b="0" lang="de-DE" sz="2000" spc="-1" strike="noStrike">
                <a:latin typeface="Arial"/>
              </a:rPr>
              <a:t>Siebte Gliederungsebene</a:t>
            </a:r>
            <a:endParaRPr b="0" lang="de-DE"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2.xml.rels><?xml version="1.0" encoding="UTF-8"?>
<Relationships xmlns="http://schemas.openxmlformats.org/package/2006/relationships"><Relationship Id="rId1" Type="http://schemas.openxmlformats.org/officeDocument/2006/relationships/hyperlink" Target="https://typelevel.org/cats/typeclasses.html" TargetMode="External"/><Relationship Id="rId2" Type="http://schemas.openxmlformats.org/officeDocument/2006/relationships/slideLayout" Target="../slideLayouts/slideLayout13.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1.xml.rels><?xml version="1.0" encoding="UTF-8"?>
<Relationships xmlns="http://schemas.openxmlformats.org/package/2006/relationships"><Relationship Id="rId1" Type="http://schemas.openxmlformats.org/officeDocument/2006/relationships/hyperlink" Target="https://github.com/hermannhueck/typeclasses" TargetMode="External"/><Relationship Id="rId2" Type="http://schemas.openxmlformats.org/officeDocument/2006/relationships/hyperlink" Target="https://underscore.io/books/scala-with-cats" TargetMode="External"/><Relationship Id="rId3" Type="http://schemas.openxmlformats.org/officeDocument/2006/relationships/hyperlink" Target="http://haskelbook.com/" TargetMode="External"/><Relationship Id="rId4" Type="http://schemas.openxmlformats.org/officeDocument/2006/relationships/slideLayout" Target="../slideLayouts/slideLayout13.xml"/>
</Relationships>
</file>

<file path=ppt/slides/_rels/slide42.xml.rels><?xml version="1.0" encoding="UTF-8"?>
<Relationships xmlns="http://schemas.openxmlformats.org/package/2006/relationships"><Relationship Id="rId1" Type="http://schemas.openxmlformats.org/officeDocument/2006/relationships/hyperlink" Target="https://www.youtube.com/watch?v=UHQbj-_9r8A" TargetMode="External"/><Relationship Id="rId2" Type="http://schemas.openxmlformats.org/officeDocument/2006/relationships/hyperlink" Target="https://www.youtube.com/watch?v=1e9tcymPl7w" TargetMode="External"/><Relationship Id="rId3" Type="http://schemas.openxmlformats.org/officeDocument/2006/relationships/hyperlink" Target="https://vimeo.com/20308847" TargetMode="External"/><Relationship Id="rId4" Type="http://schemas.openxmlformats.org/officeDocument/2006/relationships/hyperlink" Target="http://ee3si9n.com/revisiting-implicits-without-import-tax" TargetMode="External"/><Relationship Id="rId5" Type="http://schemas.openxmlformats.org/officeDocument/2006/relationships/slideLayout" Target="../slideLayouts/slideLayout13.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 name="CustomShape 1"/>
          <p:cNvSpPr/>
          <p:nvPr/>
        </p:nvSpPr>
        <p:spPr>
          <a:xfrm>
            <a:off x="792000" y="3885480"/>
            <a:ext cx="8562600" cy="1656000"/>
          </a:xfrm>
          <a:prstGeom prst="rect">
            <a:avLst/>
          </a:prstGeom>
          <a:noFill/>
          <a:ln>
            <a:noFill/>
          </a:ln>
        </p:spPr>
        <p:style>
          <a:lnRef idx="0"/>
          <a:fillRef idx="0"/>
          <a:effectRef idx="0"/>
          <a:fontRef idx="minor"/>
        </p:style>
        <p:txBody>
          <a:bodyPr lIns="0" rIns="0" tIns="0" bIns="0" anchor="ctr">
            <a:normAutofit/>
          </a:bodyPr>
          <a:p>
            <a:r>
              <a:rPr b="1" lang="de-DE" sz="4800" spc="-1" strike="noStrike">
                <a:solidFill>
                  <a:srgbClr val="333333"/>
                </a:solidFill>
                <a:latin typeface="Noto Sans Regular"/>
                <a:ea typeface="DejaVu Sans"/>
              </a:rPr>
              <a:t>Type Classes</a:t>
            </a:r>
            <a:br/>
            <a:r>
              <a:rPr b="1" lang="de-DE" sz="4800" spc="-1" strike="noStrike">
                <a:solidFill>
                  <a:srgbClr val="333333"/>
                </a:solidFill>
                <a:latin typeface="Noto Sans Regular"/>
                <a:ea typeface="DejaVu Sans"/>
              </a:rPr>
              <a:t>      in Scala and Haskell</a:t>
            </a:r>
            <a:endParaRPr b="0" lang="de-DE" sz="4800" spc="-1" strike="noStrike">
              <a:latin typeface="Arial"/>
            </a:endParaRPr>
          </a:p>
        </p:txBody>
      </p:sp>
      <p:sp>
        <p:nvSpPr>
          <p:cNvPr id="79" name="CustomShape 2"/>
          <p:cNvSpPr/>
          <p:nvPr/>
        </p:nvSpPr>
        <p:spPr>
          <a:xfrm>
            <a:off x="792000" y="5904000"/>
            <a:ext cx="8562600" cy="977040"/>
          </a:xfrm>
          <a:prstGeom prst="rect">
            <a:avLst/>
          </a:prstGeom>
          <a:noFill/>
          <a:ln>
            <a:noFill/>
          </a:ln>
        </p:spPr>
        <p:style>
          <a:lnRef idx="0"/>
          <a:fillRef idx="0"/>
          <a:effectRef idx="0"/>
          <a:fontRef idx="minor"/>
        </p:style>
        <p:txBody>
          <a:bodyPr lIns="0" rIns="0" tIns="0" bIns="0" anchor="ctr"/>
          <a:p>
            <a:pPr algn="ctr">
              <a:lnSpc>
                <a:spcPct val="100000"/>
              </a:lnSpc>
            </a:pPr>
            <a:r>
              <a:rPr b="0" lang="de-DE" sz="2600" spc="-1" strike="noStrike">
                <a:solidFill>
                  <a:srgbClr val="000000"/>
                </a:solidFill>
                <a:latin typeface="Amiri Quran"/>
                <a:ea typeface="Amiri Quran"/>
              </a:rPr>
              <a:t>©</a:t>
            </a:r>
            <a:r>
              <a:rPr b="0" lang="de-DE" sz="2600" spc="-1" strike="noStrike">
                <a:solidFill>
                  <a:srgbClr val="000000"/>
                </a:solidFill>
                <a:latin typeface="Noto Sans Regular"/>
                <a:ea typeface="Amiri Quran"/>
              </a:rPr>
              <a:t> 2018  Hermann Hueck</a:t>
            </a:r>
            <a:endParaRPr b="0" lang="de-DE" sz="2600" spc="-1" strike="noStrike">
              <a:latin typeface="Arial"/>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CustomShape 1"/>
          <p:cNvSpPr/>
          <p:nvPr/>
        </p:nvSpPr>
        <p:spPr>
          <a:xfrm>
            <a:off x="720000" y="300960"/>
            <a:ext cx="8850240" cy="1257120"/>
          </a:xfrm>
          <a:prstGeom prst="rect">
            <a:avLst/>
          </a:prstGeom>
          <a:noFill/>
          <a:ln>
            <a:noFill/>
          </a:ln>
        </p:spPr>
        <p:style>
          <a:lnRef idx="0"/>
          <a:fillRef idx="0"/>
          <a:effectRef idx="0"/>
          <a:fontRef idx="minor"/>
        </p:style>
        <p:txBody>
          <a:bodyPr lIns="0" rIns="0" tIns="0" bIns="0" anchor="ctr"/>
          <a:p>
            <a:r>
              <a:rPr b="1" lang="de-DE" sz="4400" spc="-1" strike="noStrike">
                <a:solidFill>
                  <a:srgbClr val="333333"/>
                </a:solidFill>
                <a:latin typeface="Noto Sans Regular"/>
                <a:ea typeface="DejaVu Sans"/>
              </a:rPr>
              <a:t>Type Classes</a:t>
            </a:r>
            <a:endParaRPr b="0" lang="de-DE" sz="4400" spc="-1" strike="noStrike">
              <a:latin typeface="Times New Roman"/>
            </a:endParaRPr>
          </a:p>
        </p:txBody>
      </p:sp>
      <p:sp>
        <p:nvSpPr>
          <p:cNvPr id="97" name="CustomShape 2"/>
          <p:cNvSpPr/>
          <p:nvPr/>
        </p:nvSpPr>
        <p:spPr>
          <a:xfrm>
            <a:off x="720000" y="1944000"/>
            <a:ext cx="8634600" cy="4379400"/>
          </a:xfrm>
          <a:prstGeom prst="rect">
            <a:avLst/>
          </a:prstGeom>
          <a:noFill/>
          <a:ln>
            <a:noFill/>
          </a:ln>
        </p:spPr>
        <p:style>
          <a:lnRef idx="0"/>
          <a:fillRef idx="0"/>
          <a:effectRef idx="0"/>
          <a:fontRef idx="minor"/>
        </p:style>
        <p:txBody>
          <a:bodyPr lIns="0" rIns="0" tIns="0" bIns="0"/>
          <a:p>
            <a:pPr marL="432000" indent="-318600">
              <a:lnSpc>
                <a:spcPct val="100000"/>
              </a:lnSpc>
              <a:spcAft>
                <a:spcPts val="1414"/>
              </a:spcAft>
              <a:buClr>
                <a:srgbClr val="ef2929"/>
              </a:buClr>
              <a:buSzPct val="45000"/>
              <a:buFont typeface="Wingdings" charset="2"/>
              <a:buChar char=""/>
            </a:pPr>
            <a:r>
              <a:rPr b="0" lang="de-DE" sz="2400" spc="-1" strike="noStrike">
                <a:solidFill>
                  <a:srgbClr val="333333"/>
                </a:solidFill>
                <a:latin typeface="Noto Sans Regular"/>
                <a:ea typeface="DejaVu Sans"/>
              </a:rPr>
              <a:t>Type classes are a fundamental concept in Scala and Haskell.</a:t>
            </a:r>
            <a:endParaRPr b="0" lang="de-DE" sz="2400" spc="-1" strike="noStrike">
              <a:latin typeface="Times New Roman"/>
            </a:endParaRPr>
          </a:p>
          <a:p>
            <a:pPr marL="432000" indent="-318600">
              <a:lnSpc>
                <a:spcPct val="100000"/>
              </a:lnSpc>
              <a:spcAft>
                <a:spcPts val="1414"/>
              </a:spcAft>
              <a:buClr>
                <a:srgbClr val="ef2929"/>
              </a:buClr>
              <a:buSzPct val="45000"/>
              <a:buFont typeface="Wingdings" charset="2"/>
              <a:buChar char=""/>
            </a:pPr>
            <a:r>
              <a:rPr b="0" lang="de-DE" sz="2400" spc="-1" strike="noStrike">
                <a:solidFill>
                  <a:srgbClr val="333333"/>
                </a:solidFill>
                <a:latin typeface="Noto Sans Regular"/>
                <a:ea typeface="DejaVu Sans"/>
              </a:rPr>
              <a:t>Haskell provides specific keywords for type classes.</a:t>
            </a:r>
            <a:endParaRPr b="0" lang="de-DE" sz="2400" spc="-1" strike="noStrike">
              <a:latin typeface="Times New Roman"/>
            </a:endParaRPr>
          </a:p>
          <a:p>
            <a:pPr marL="432000" indent="-318600">
              <a:lnSpc>
                <a:spcPct val="100000"/>
              </a:lnSpc>
              <a:spcAft>
                <a:spcPts val="1414"/>
              </a:spcAft>
              <a:buClr>
                <a:srgbClr val="ef2929"/>
              </a:buClr>
              <a:buSzPct val="45000"/>
              <a:buFont typeface="Wingdings" charset="2"/>
              <a:buChar char=""/>
            </a:pPr>
            <a:r>
              <a:rPr b="0" lang="de-DE" sz="2400" spc="-1" strike="noStrike">
                <a:solidFill>
                  <a:srgbClr val="333333"/>
                </a:solidFill>
                <a:latin typeface="Noto Sans Regular"/>
                <a:ea typeface="DejaVu Sans"/>
              </a:rPr>
              <a:t>Scala implements type classes based in implicits.</a:t>
            </a:r>
            <a:endParaRPr b="0" lang="de-DE" sz="2400" spc="-1" strike="noStrike">
              <a:latin typeface="Times New Roman"/>
            </a:endParaRPr>
          </a:p>
          <a:p>
            <a:pPr marL="432000" indent="-318600">
              <a:lnSpc>
                <a:spcPct val="100000"/>
              </a:lnSpc>
              <a:spcAft>
                <a:spcPts val="1414"/>
              </a:spcAft>
              <a:buClr>
                <a:srgbClr val="ef2929"/>
              </a:buClr>
              <a:buSzPct val="45000"/>
              <a:buFont typeface="Wingdings" charset="2"/>
              <a:buChar char=""/>
            </a:pPr>
            <a:r>
              <a:rPr b="0" lang="de-DE" sz="2400" spc="-1" strike="noStrike">
                <a:solidFill>
                  <a:srgbClr val="333333"/>
                </a:solidFill>
                <a:latin typeface="Noto Sans Regular"/>
                <a:ea typeface="DejaVu Sans"/>
              </a:rPr>
              <a:t>A type class classifies a set of types by their common properties.</a:t>
            </a:r>
            <a:endParaRPr b="0" lang="de-DE" sz="2400" spc="-1" strike="noStrike">
              <a:latin typeface="Times New Roman"/>
            </a:endParaRPr>
          </a:p>
          <a:p>
            <a:pPr marL="432000" indent="-318600">
              <a:lnSpc>
                <a:spcPct val="100000"/>
              </a:lnSpc>
              <a:spcAft>
                <a:spcPts val="1414"/>
              </a:spcAft>
              <a:buClr>
                <a:srgbClr val="ef2929"/>
              </a:buClr>
              <a:buSzPct val="45000"/>
              <a:buFont typeface="Wingdings" charset="2"/>
              <a:buChar char=""/>
            </a:pPr>
            <a:r>
              <a:rPr b="0" lang="de-DE" sz="2400" spc="-1" strike="noStrike">
                <a:solidFill>
                  <a:srgbClr val="333333"/>
                </a:solidFill>
                <a:latin typeface="Noto Sans Regular"/>
                <a:ea typeface="DejaVu Sans"/>
              </a:rPr>
              <a:t>E.g. the Scala type class </a:t>
            </a:r>
            <a:r>
              <a:rPr b="0" lang="de-DE" sz="2400" spc="-1" strike="noStrike">
                <a:solidFill>
                  <a:srgbClr val="333333"/>
                </a:solidFill>
                <a:latin typeface="Courier New"/>
                <a:ea typeface="DejaVu Sans"/>
              </a:rPr>
              <a:t>Numeric</a:t>
            </a:r>
            <a:r>
              <a:rPr b="0" lang="de-DE" sz="2400" spc="-1" strike="noStrike">
                <a:solidFill>
                  <a:srgbClr val="333333"/>
                </a:solidFill>
                <a:latin typeface="Noto Sans Regular"/>
                <a:ea typeface="DejaVu Sans"/>
              </a:rPr>
              <a:t> (Haskell: </a:t>
            </a:r>
            <a:r>
              <a:rPr b="0" lang="de-DE" sz="2400" spc="-1" strike="noStrike">
                <a:solidFill>
                  <a:srgbClr val="333333"/>
                </a:solidFill>
                <a:latin typeface="Courier New"/>
                <a:ea typeface="DejaVu Sans"/>
              </a:rPr>
              <a:t>Num</a:t>
            </a:r>
            <a:r>
              <a:rPr b="0" lang="de-DE" sz="2400" spc="-1" strike="noStrike">
                <a:solidFill>
                  <a:srgbClr val="333333"/>
                </a:solidFill>
                <a:latin typeface="Noto Sans Regular"/>
                <a:ea typeface="DejaVu Sans"/>
              </a:rPr>
              <a:t>) defines the arithmetic operations (as methods) which are common to all numeric types such as Int, Long, Float, Double, BigInteger, BigDecimal etc.</a:t>
            </a:r>
            <a:endParaRPr b="0" lang="de-DE" sz="2400" spc="-1" strike="noStrike">
              <a:latin typeface="Times New Roman"/>
            </a:endParaRPr>
          </a:p>
        </p:txBody>
      </p:sp>
    </p:spTree>
  </p:cSld>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CustomShape 1"/>
          <p:cNvSpPr/>
          <p:nvPr/>
        </p:nvSpPr>
        <p:spPr>
          <a:xfrm>
            <a:off x="720000" y="300960"/>
            <a:ext cx="8850240" cy="1257120"/>
          </a:xfrm>
          <a:prstGeom prst="rect">
            <a:avLst/>
          </a:prstGeom>
          <a:noFill/>
          <a:ln>
            <a:noFill/>
          </a:ln>
        </p:spPr>
        <p:style>
          <a:lnRef idx="0"/>
          <a:fillRef idx="0"/>
          <a:effectRef idx="0"/>
          <a:fontRef idx="minor"/>
        </p:style>
        <p:txBody>
          <a:bodyPr lIns="0" rIns="0" tIns="0" bIns="0" anchor="ctr"/>
          <a:p>
            <a:r>
              <a:rPr b="1" lang="de-DE" sz="4000" spc="-1" strike="noStrike">
                <a:solidFill>
                  <a:srgbClr val="333333"/>
                </a:solidFill>
                <a:latin typeface="Noto Sans Regular"/>
                <a:ea typeface="DejaVu Sans"/>
              </a:rPr>
              <a:t>Example: List.sorted + List.sum</a:t>
            </a:r>
            <a:endParaRPr b="0" lang="de-DE" sz="4000" spc="-1" strike="noStrike">
              <a:latin typeface="Arial"/>
            </a:endParaRPr>
          </a:p>
        </p:txBody>
      </p:sp>
      <p:sp>
        <p:nvSpPr>
          <p:cNvPr id="99" name="CustomShape 2"/>
          <p:cNvSpPr/>
          <p:nvPr/>
        </p:nvSpPr>
        <p:spPr>
          <a:xfrm>
            <a:off x="720000" y="2160000"/>
            <a:ext cx="8634600" cy="4379400"/>
          </a:xfrm>
          <a:prstGeom prst="rect">
            <a:avLst/>
          </a:prstGeom>
          <a:noFill/>
          <a:ln>
            <a:noFill/>
          </a:ln>
        </p:spPr>
        <p:style>
          <a:lnRef idx="0"/>
          <a:fillRef idx="0"/>
          <a:effectRef idx="0"/>
          <a:fontRef idx="minor"/>
        </p:style>
        <p:txBody>
          <a:bodyPr lIns="0" rIns="0" tIns="0" bIns="0"/>
          <a:p>
            <a:pPr marL="360000">
              <a:lnSpc>
                <a:spcPct val="100000"/>
              </a:lnSpc>
              <a:spcAft>
                <a:spcPts val="1414"/>
              </a:spcAft>
            </a:pPr>
            <a:r>
              <a:rPr b="0" lang="de-DE" sz="1600" spc="-1" strike="noStrike">
                <a:solidFill>
                  <a:srgbClr val="333333"/>
                </a:solidFill>
                <a:latin typeface="Menlo"/>
                <a:ea typeface="DejaVu Sans"/>
              </a:rPr>
              <a:t>class List[+A] {</a:t>
            </a:r>
            <a:endParaRPr b="0" lang="de-DE" sz="1600" spc="-1" strike="noStrike">
              <a:latin typeface="Arial"/>
            </a:endParaRPr>
          </a:p>
          <a:p>
            <a:pPr marL="360000">
              <a:lnSpc>
                <a:spcPct val="100000"/>
              </a:lnSpc>
              <a:spcAft>
                <a:spcPts val="1134"/>
              </a:spcAft>
            </a:pPr>
            <a:r>
              <a:rPr b="0" lang="de-DE" sz="1600" spc="-1" strike="noStrike">
                <a:solidFill>
                  <a:srgbClr val="333333"/>
                </a:solidFill>
                <a:latin typeface="Menlo"/>
                <a:ea typeface="DejaVu Sans"/>
              </a:rPr>
              <a:t>   </a:t>
            </a:r>
            <a:r>
              <a:rPr b="0" lang="de-DE" sz="1600" spc="-1" strike="noStrike">
                <a:solidFill>
                  <a:srgbClr val="333333"/>
                </a:solidFill>
                <a:latin typeface="Menlo"/>
                <a:ea typeface="DejaVu Sans"/>
              </a:rPr>
              <a:t>// … </a:t>
            </a:r>
            <a:endParaRPr b="0" lang="de-DE" sz="1600" spc="-1" strike="noStrike">
              <a:latin typeface="Arial"/>
            </a:endParaRPr>
          </a:p>
          <a:p>
            <a:pPr marL="360000">
              <a:lnSpc>
                <a:spcPct val="100000"/>
              </a:lnSpc>
              <a:spcAft>
                <a:spcPts val="1134"/>
              </a:spcAft>
            </a:pPr>
            <a:r>
              <a:rPr b="0" lang="de-DE" sz="1600" spc="-1" strike="noStrike">
                <a:solidFill>
                  <a:srgbClr val="333333"/>
                </a:solidFill>
                <a:latin typeface="Menlo"/>
                <a:ea typeface="DejaVu Sans"/>
              </a:rPr>
              <a:t>   </a:t>
            </a:r>
            <a:r>
              <a:rPr b="0" lang="de-DE" sz="1600" spc="-1" strike="noStrike">
                <a:solidFill>
                  <a:srgbClr val="333333"/>
                </a:solidFill>
                <a:latin typeface="Menlo"/>
                <a:ea typeface="DejaVu Sans"/>
              </a:rPr>
              <a:t>def sorted[B &gt;: A](</a:t>
            </a:r>
            <a:r>
              <a:rPr b="1" lang="de-DE" sz="1600" spc="-1" strike="noStrike">
                <a:solidFill>
                  <a:srgbClr val="1c3687"/>
                </a:solidFill>
                <a:latin typeface="Menlo"/>
                <a:ea typeface="DejaVu Sans"/>
              </a:rPr>
              <a:t>implicit</a:t>
            </a:r>
            <a:r>
              <a:rPr b="0" lang="de-DE" sz="1600" spc="-1" strike="noStrike">
                <a:solidFill>
                  <a:srgbClr val="333333"/>
                </a:solidFill>
                <a:latin typeface="Menlo"/>
                <a:ea typeface="DejaVu Sans"/>
              </a:rPr>
              <a:t> ord: </a:t>
            </a:r>
            <a:r>
              <a:rPr b="1" lang="de-DE" sz="1600" spc="-1" strike="noStrike">
                <a:solidFill>
                  <a:srgbClr val="333333"/>
                </a:solidFill>
                <a:latin typeface="Menlo"/>
                <a:ea typeface="DejaVu Sans"/>
              </a:rPr>
              <a:t>math.Ordering[B]</a:t>
            </a:r>
            <a:r>
              <a:rPr b="0" lang="de-DE" sz="1600" spc="-1" strike="noStrike">
                <a:solidFill>
                  <a:srgbClr val="333333"/>
                </a:solidFill>
                <a:latin typeface="Menlo"/>
                <a:ea typeface="DejaVu Sans"/>
              </a:rPr>
              <a:t>): List[A]</a:t>
            </a:r>
            <a:endParaRPr b="0" lang="de-DE" sz="1600" spc="-1" strike="noStrike">
              <a:latin typeface="Arial"/>
            </a:endParaRPr>
          </a:p>
          <a:p>
            <a:pPr marL="360000">
              <a:lnSpc>
                <a:spcPct val="100000"/>
              </a:lnSpc>
              <a:spcAft>
                <a:spcPts val="1134"/>
              </a:spcAft>
            </a:pPr>
            <a:r>
              <a:rPr b="0" lang="de-DE" sz="1600" spc="-1" strike="noStrike">
                <a:solidFill>
                  <a:srgbClr val="333333"/>
                </a:solidFill>
                <a:latin typeface="Menlo"/>
                <a:ea typeface="DejaVu Sans"/>
              </a:rPr>
              <a:t>   </a:t>
            </a:r>
            <a:r>
              <a:rPr b="0" lang="de-DE" sz="1600" spc="-1" strike="noStrike">
                <a:solidFill>
                  <a:srgbClr val="333333"/>
                </a:solidFill>
                <a:latin typeface="Menlo"/>
                <a:ea typeface="DejaVu Sans"/>
              </a:rPr>
              <a:t>def sum[B &gt;: A](</a:t>
            </a:r>
            <a:r>
              <a:rPr b="1" lang="de-DE" sz="1600" spc="-1" strike="noStrike">
                <a:solidFill>
                  <a:srgbClr val="1c3687"/>
                </a:solidFill>
                <a:latin typeface="Menlo"/>
                <a:ea typeface="DejaVu Sans"/>
              </a:rPr>
              <a:t>implicit</a:t>
            </a:r>
            <a:r>
              <a:rPr b="0" lang="de-DE" sz="1600" spc="-1" strike="noStrike">
                <a:solidFill>
                  <a:srgbClr val="333333"/>
                </a:solidFill>
                <a:latin typeface="Menlo"/>
                <a:ea typeface="DejaVu Sans"/>
              </a:rPr>
              <a:t> num: </a:t>
            </a:r>
            <a:r>
              <a:rPr b="1" lang="de-DE" sz="1600" spc="-1" strike="noStrike">
                <a:solidFill>
                  <a:srgbClr val="333333"/>
                </a:solidFill>
                <a:latin typeface="Menlo"/>
                <a:ea typeface="DejaVu Sans"/>
              </a:rPr>
              <a:t>Numeric[B]</a:t>
            </a:r>
            <a:r>
              <a:rPr b="0" lang="de-DE" sz="1600" spc="-1" strike="noStrike">
                <a:solidFill>
                  <a:srgbClr val="333333"/>
                </a:solidFill>
                <a:latin typeface="Menlo"/>
                <a:ea typeface="DejaVu Sans"/>
              </a:rPr>
              <a:t>): B</a:t>
            </a:r>
            <a:endParaRPr b="0" lang="de-DE" sz="1600" spc="-1" strike="noStrike">
              <a:latin typeface="Arial"/>
            </a:endParaRPr>
          </a:p>
          <a:p>
            <a:pPr marL="360000">
              <a:lnSpc>
                <a:spcPct val="100000"/>
              </a:lnSpc>
              <a:spcAft>
                <a:spcPts val="1134"/>
              </a:spcAft>
            </a:pPr>
            <a:r>
              <a:rPr b="0" lang="de-DE" sz="1600" spc="-1" strike="noStrike">
                <a:solidFill>
                  <a:srgbClr val="333333"/>
                </a:solidFill>
                <a:latin typeface="Menlo"/>
                <a:ea typeface="DejaVu Sans"/>
              </a:rPr>
              <a:t>   </a:t>
            </a:r>
            <a:r>
              <a:rPr b="0" lang="de-DE" sz="1600" spc="-1" strike="noStrike">
                <a:solidFill>
                  <a:srgbClr val="333333"/>
                </a:solidFill>
                <a:latin typeface="Menlo"/>
                <a:ea typeface="DejaVu Sans"/>
              </a:rPr>
              <a:t>def map[B, That](f: (A) =&gt; B)</a:t>
            </a:r>
            <a:br/>
            <a:r>
              <a:rPr b="0" lang="de-DE" sz="1600" spc="-1" strike="noStrike">
                <a:solidFill>
                  <a:srgbClr val="333333"/>
                </a:solidFill>
                <a:latin typeface="Menlo"/>
                <a:ea typeface="DejaVu Sans"/>
              </a:rPr>
              <a:t>              (</a:t>
            </a:r>
            <a:r>
              <a:rPr b="1" lang="de-DE" sz="1600" spc="-1" strike="noStrike">
                <a:solidFill>
                  <a:srgbClr val="1c3687"/>
                </a:solidFill>
                <a:latin typeface="Menlo"/>
                <a:ea typeface="DejaVu Sans"/>
              </a:rPr>
              <a:t>implicit</a:t>
            </a:r>
            <a:r>
              <a:rPr b="0" lang="de-DE" sz="1600" spc="-1" strike="noStrike">
                <a:solidFill>
                  <a:srgbClr val="333333"/>
                </a:solidFill>
                <a:latin typeface="Menlo"/>
                <a:ea typeface="DejaVu Sans"/>
              </a:rPr>
              <a:t> bf: </a:t>
            </a:r>
            <a:r>
              <a:rPr b="1" lang="de-DE" sz="1600" spc="-1" strike="noStrike">
                <a:solidFill>
                  <a:srgbClr val="333333"/>
                </a:solidFill>
                <a:latin typeface="Menlo"/>
                <a:ea typeface="DejaVu Sans"/>
              </a:rPr>
              <a:t>CanBuildFrom[List[A], B, That]</a:t>
            </a:r>
            <a:r>
              <a:rPr b="0" lang="de-DE" sz="1600" spc="-1" strike="noStrike">
                <a:solidFill>
                  <a:srgbClr val="333333"/>
                </a:solidFill>
                <a:latin typeface="Menlo"/>
                <a:ea typeface="DejaVu Sans"/>
              </a:rPr>
              <a:t>): That</a:t>
            </a:r>
            <a:endParaRPr b="0" lang="de-DE" sz="1600" spc="-1" strike="noStrike">
              <a:latin typeface="Arial"/>
            </a:endParaRPr>
          </a:p>
          <a:p>
            <a:pPr marL="360000">
              <a:lnSpc>
                <a:spcPct val="100000"/>
              </a:lnSpc>
              <a:spcAft>
                <a:spcPts val="1134"/>
              </a:spcAft>
            </a:pPr>
            <a:r>
              <a:rPr b="0" lang="de-DE" sz="1600" spc="-1" strike="noStrike">
                <a:solidFill>
                  <a:srgbClr val="333333"/>
                </a:solidFill>
                <a:latin typeface="Menlo"/>
                <a:ea typeface="DejaVu Sans"/>
              </a:rPr>
              <a:t>   </a:t>
            </a:r>
            <a:r>
              <a:rPr b="0" lang="de-DE" sz="1600" spc="-1" strike="noStrike">
                <a:solidFill>
                  <a:srgbClr val="333333"/>
                </a:solidFill>
                <a:latin typeface="Menlo"/>
                <a:ea typeface="DejaVu Sans"/>
              </a:rPr>
              <a:t>// …</a:t>
            </a:r>
            <a:endParaRPr b="0" lang="de-DE" sz="1600" spc="-1" strike="noStrike">
              <a:latin typeface="Arial"/>
            </a:endParaRPr>
          </a:p>
          <a:p>
            <a:pPr marL="360000">
              <a:lnSpc>
                <a:spcPct val="100000"/>
              </a:lnSpc>
              <a:spcAft>
                <a:spcPts val="1414"/>
              </a:spcAft>
            </a:pPr>
            <a:r>
              <a:rPr b="0" lang="de-DE" sz="1600" spc="-1" strike="noStrike">
                <a:solidFill>
                  <a:srgbClr val="333333"/>
                </a:solidFill>
                <a:latin typeface="Menlo"/>
                <a:ea typeface="DejaVu Sans"/>
              </a:rPr>
              <a:t>}</a:t>
            </a:r>
            <a:endParaRPr b="0" lang="de-DE" sz="1600" spc="-1" strike="noStrike">
              <a:latin typeface="Arial"/>
            </a:endParaRPr>
          </a:p>
        </p:txBody>
      </p:sp>
    </p:spTree>
  </p:cSld>
  <p:timing>
    <p:tnLst>
      <p:par>
        <p:cTn id="21" dur="indefinite" restart="never" nodeType="tmRoot">
          <p:childTnLst>
            <p:seq>
              <p:cTn id="22"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CustomShape 1"/>
          <p:cNvSpPr/>
          <p:nvPr/>
        </p:nvSpPr>
        <p:spPr>
          <a:xfrm>
            <a:off x="720000" y="300960"/>
            <a:ext cx="8850240" cy="1257120"/>
          </a:xfrm>
          <a:prstGeom prst="rect">
            <a:avLst/>
          </a:prstGeom>
          <a:noFill/>
          <a:ln>
            <a:noFill/>
          </a:ln>
        </p:spPr>
        <p:style>
          <a:lnRef idx="0"/>
          <a:fillRef idx="0"/>
          <a:effectRef idx="0"/>
          <a:fontRef idx="minor"/>
        </p:style>
        <p:txBody>
          <a:bodyPr lIns="0" rIns="0" tIns="0" bIns="0" anchor="ctr"/>
          <a:p>
            <a:r>
              <a:rPr b="1" lang="de-DE" sz="4000" spc="-1" strike="noStrike">
                <a:solidFill>
                  <a:srgbClr val="333333"/>
                </a:solidFill>
                <a:latin typeface="Noto Sans Regular"/>
                <a:ea typeface="DejaVu Sans"/>
              </a:rPr>
              <a:t>Some Type Classes (Scala)</a:t>
            </a:r>
            <a:endParaRPr b="0" lang="de-DE" sz="4000" spc="-1" strike="noStrike">
              <a:latin typeface="Arial"/>
            </a:endParaRPr>
          </a:p>
        </p:txBody>
      </p:sp>
      <p:sp>
        <p:nvSpPr>
          <p:cNvPr id="101" name="CustomShape 2"/>
          <p:cNvSpPr/>
          <p:nvPr/>
        </p:nvSpPr>
        <p:spPr>
          <a:xfrm>
            <a:off x="720000" y="2160000"/>
            <a:ext cx="8634600" cy="4379400"/>
          </a:xfrm>
          <a:prstGeom prst="rect">
            <a:avLst/>
          </a:prstGeom>
          <a:noFill/>
          <a:ln>
            <a:noFill/>
          </a:ln>
        </p:spPr>
        <p:style>
          <a:lnRef idx="0"/>
          <a:fillRef idx="0"/>
          <a:effectRef idx="0"/>
          <a:fontRef idx="minor"/>
        </p:style>
        <p:txBody>
          <a:bodyPr lIns="0" rIns="0" tIns="0" bIns="0"/>
          <a:p>
            <a:pPr marL="432000" indent="-318600">
              <a:lnSpc>
                <a:spcPct val="100000"/>
              </a:lnSpc>
              <a:spcAft>
                <a:spcPts val="1414"/>
              </a:spcAft>
              <a:buClr>
                <a:srgbClr val="ef2929"/>
              </a:buClr>
              <a:buSzPct val="45000"/>
              <a:buFont typeface="Wingdings" charset="2"/>
              <a:buChar char=""/>
            </a:pPr>
            <a:r>
              <a:rPr b="0" lang="de-DE" sz="2400" spc="-1" strike="noStrike">
                <a:solidFill>
                  <a:srgbClr val="333333"/>
                </a:solidFill>
                <a:latin typeface="Courier New"/>
                <a:ea typeface="DejaVu Sans"/>
              </a:rPr>
              <a:t>scala.math.Ordering[T]</a:t>
            </a:r>
            <a:endParaRPr b="0" lang="de-DE" sz="2400" spc="-1" strike="noStrike">
              <a:latin typeface="Arial"/>
            </a:endParaRPr>
          </a:p>
          <a:p>
            <a:pPr marL="432000" indent="-318600">
              <a:lnSpc>
                <a:spcPct val="100000"/>
              </a:lnSpc>
              <a:spcAft>
                <a:spcPts val="1414"/>
              </a:spcAft>
              <a:buClr>
                <a:srgbClr val="ef2929"/>
              </a:buClr>
              <a:buSzPct val="45000"/>
              <a:buFont typeface="Wingdings" charset="2"/>
              <a:buChar char=""/>
            </a:pPr>
            <a:r>
              <a:rPr b="0" lang="de-DE" sz="2400" spc="-1" strike="noStrike">
                <a:solidFill>
                  <a:srgbClr val="333333"/>
                </a:solidFill>
                <a:latin typeface="Courier New"/>
                <a:ea typeface="DejaVu Sans"/>
              </a:rPr>
              <a:t>scala.math.Numeric[T]</a:t>
            </a:r>
            <a:endParaRPr b="0" lang="de-DE" sz="2400" spc="-1" strike="noStrike">
              <a:latin typeface="Arial"/>
            </a:endParaRPr>
          </a:p>
          <a:p>
            <a:pPr marL="432000" indent="-318600">
              <a:lnSpc>
                <a:spcPct val="100000"/>
              </a:lnSpc>
              <a:spcAft>
                <a:spcPts val="1414"/>
              </a:spcAft>
              <a:buClr>
                <a:srgbClr val="ef2929"/>
              </a:buClr>
              <a:buSzPct val="45000"/>
              <a:buFont typeface="Wingdings" charset="2"/>
              <a:buChar char=""/>
            </a:pPr>
            <a:r>
              <a:rPr b="0" lang="de-DE" sz="2400" spc="-1" strike="noStrike">
                <a:solidFill>
                  <a:srgbClr val="333333"/>
                </a:solidFill>
                <a:latin typeface="Courier New"/>
                <a:ea typeface="DejaVu Sans"/>
              </a:rPr>
              <a:t>scala.collection.generic.</a:t>
            </a:r>
            <a:br/>
            <a:r>
              <a:rPr b="0" lang="de-DE" sz="2400" spc="-1" strike="noStrike">
                <a:solidFill>
                  <a:srgbClr val="333333"/>
                </a:solidFill>
                <a:latin typeface="Courier New"/>
                <a:ea typeface="DejaVu Sans"/>
              </a:rPr>
              <a:t>      CanBuildFrom[-From, -Elem, +To]</a:t>
            </a:r>
            <a:endParaRPr b="0" lang="de-DE" sz="2400" spc="-1" strike="noStrike">
              <a:latin typeface="Arial"/>
            </a:endParaRPr>
          </a:p>
          <a:p>
            <a:pPr marL="432000" indent="-318600">
              <a:lnSpc>
                <a:spcPct val="100000"/>
              </a:lnSpc>
              <a:spcAft>
                <a:spcPts val="1414"/>
              </a:spcAft>
              <a:buClr>
                <a:srgbClr val="ef2929"/>
              </a:buClr>
              <a:buSzPct val="45000"/>
              <a:buFont typeface="Wingdings" charset="2"/>
              <a:buChar char=""/>
            </a:pPr>
            <a:r>
              <a:rPr b="0" lang="de-DE" sz="2400" spc="-1" strike="noStrike">
                <a:solidFill>
                  <a:srgbClr val="333333"/>
                </a:solidFill>
                <a:latin typeface="Noto Sans Regular"/>
                <a:ea typeface="DejaVu Sans"/>
              </a:rPr>
              <a:t>JSON Serialization (in play-json etc.)</a:t>
            </a:r>
            <a:endParaRPr b="0" lang="de-DE" sz="2400" spc="-1" strike="noStrike">
              <a:latin typeface="Arial"/>
            </a:endParaRPr>
          </a:p>
          <a:p>
            <a:pPr marL="432000" indent="-318600">
              <a:lnSpc>
                <a:spcPct val="100000"/>
              </a:lnSpc>
              <a:spcAft>
                <a:spcPts val="1414"/>
              </a:spcAft>
              <a:buClr>
                <a:srgbClr val="ef2929"/>
              </a:buClr>
              <a:buSzPct val="45000"/>
              <a:buFont typeface="Wingdings" charset="2"/>
              <a:buChar char=""/>
            </a:pPr>
            <a:r>
              <a:rPr b="0" lang="de-DE" sz="2400" spc="-1" strike="noStrike">
                <a:solidFill>
                  <a:srgbClr val="333333"/>
                </a:solidFill>
                <a:latin typeface="Courier New"/>
                <a:ea typeface="DejaVu Sans"/>
              </a:rPr>
              <a:t>cats.{Show, Monoid, Functor, Monad …}</a:t>
            </a:r>
            <a:endParaRPr b="0" lang="de-DE" sz="2400" spc="-1" strike="noStrike">
              <a:latin typeface="Arial"/>
            </a:endParaRPr>
          </a:p>
          <a:p>
            <a:pPr marL="432000" indent="-318600">
              <a:lnSpc>
                <a:spcPct val="100000"/>
              </a:lnSpc>
              <a:spcAft>
                <a:spcPts val="1414"/>
              </a:spcAft>
              <a:buClr>
                <a:srgbClr val="ef2929"/>
              </a:buClr>
              <a:buSzPct val="45000"/>
              <a:buFont typeface="Wingdings" charset="2"/>
              <a:buChar char=""/>
            </a:pPr>
            <a:r>
              <a:rPr b="0" lang="de-DE" sz="2400" spc="-1" strike="noStrike">
                <a:solidFill>
                  <a:srgbClr val="333333"/>
                </a:solidFill>
                <a:latin typeface="Noto Sans Regular"/>
                <a:ea typeface="DejaVu Sans"/>
              </a:rPr>
              <a:t>E.g. Akka and many other libraries</a:t>
            </a:r>
            <a:endParaRPr b="0" lang="de-DE" sz="2400" spc="-1" strike="noStrike">
              <a:latin typeface="Arial"/>
            </a:endParaRPr>
          </a:p>
          <a:p>
            <a:pPr marL="432000" indent="-318600">
              <a:lnSpc>
                <a:spcPct val="100000"/>
              </a:lnSpc>
              <a:spcAft>
                <a:spcPts val="1414"/>
              </a:spcAft>
              <a:buClr>
                <a:srgbClr val="ef2929"/>
              </a:buClr>
              <a:buSzPct val="45000"/>
              <a:buFont typeface="Wingdings" charset="2"/>
              <a:buChar char=""/>
            </a:pPr>
            <a:r>
              <a:rPr b="0" lang="de-DE" sz="2400" spc="-1" strike="noStrike">
                <a:solidFill>
                  <a:srgbClr val="333333"/>
                </a:solidFill>
                <a:latin typeface="Noto Sans Regular"/>
                <a:ea typeface="DejaVu Sans"/>
              </a:rPr>
              <a:t>etc.</a:t>
            </a:r>
            <a:endParaRPr b="0" lang="de-DE" sz="2400" spc="-1" strike="noStrike">
              <a:latin typeface="Arial"/>
            </a:endParaRPr>
          </a:p>
        </p:txBody>
      </p:sp>
    </p:spTree>
  </p:cSld>
  <p:timing>
    <p:tnLst>
      <p:par>
        <p:cTn id="23" dur="indefinite" restart="never" nodeType="tmRoot">
          <p:childTnLst>
            <p:seq>
              <p:cTn id="24" dur="indefinite"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CustomShape 1"/>
          <p:cNvSpPr/>
          <p:nvPr/>
        </p:nvSpPr>
        <p:spPr>
          <a:xfrm>
            <a:off x="720000" y="300960"/>
            <a:ext cx="8850240" cy="1257120"/>
          </a:xfrm>
          <a:prstGeom prst="rect">
            <a:avLst/>
          </a:prstGeom>
          <a:noFill/>
          <a:ln>
            <a:noFill/>
          </a:ln>
        </p:spPr>
        <p:style>
          <a:lnRef idx="0"/>
          <a:fillRef idx="0"/>
          <a:effectRef idx="0"/>
          <a:fontRef idx="minor"/>
        </p:style>
        <p:txBody>
          <a:bodyPr lIns="0" rIns="0" tIns="0" bIns="0" anchor="ctr"/>
          <a:p>
            <a:r>
              <a:rPr b="1" lang="de-DE" sz="4000" spc="-1" strike="noStrike">
                <a:solidFill>
                  <a:srgbClr val="333333"/>
                </a:solidFill>
                <a:latin typeface="Noto Sans Regular"/>
                <a:ea typeface="DejaVu Sans"/>
              </a:rPr>
              <a:t>How to use the Type Class Pattern</a:t>
            </a:r>
            <a:endParaRPr b="0" lang="de-DE" sz="4000" spc="-1" strike="noStrike">
              <a:latin typeface="Arial"/>
            </a:endParaRPr>
          </a:p>
        </p:txBody>
      </p:sp>
      <p:sp>
        <p:nvSpPr>
          <p:cNvPr id="103" name="CustomShape 2"/>
          <p:cNvSpPr/>
          <p:nvPr/>
        </p:nvSpPr>
        <p:spPr>
          <a:xfrm>
            <a:off x="720000" y="2160000"/>
            <a:ext cx="8634600" cy="4379400"/>
          </a:xfrm>
          <a:prstGeom prst="rect">
            <a:avLst/>
          </a:prstGeom>
          <a:noFill/>
          <a:ln>
            <a:noFill/>
          </a:ln>
        </p:spPr>
        <p:style>
          <a:lnRef idx="0"/>
          <a:fillRef idx="0"/>
          <a:effectRef idx="0"/>
          <a:fontRef idx="minor"/>
        </p:style>
        <p:txBody>
          <a:bodyPr lIns="0" rIns="0" tIns="0" bIns="0"/>
          <a:p>
            <a:pPr marL="432000" indent="-318600">
              <a:lnSpc>
                <a:spcPct val="100000"/>
              </a:lnSpc>
              <a:spcAft>
                <a:spcPts val="1414"/>
              </a:spcAft>
              <a:buClr>
                <a:srgbClr val="ef2929"/>
              </a:buClr>
              <a:buSzPct val="45000"/>
              <a:buFont typeface="Wingdings" charset="2"/>
              <a:buChar char=""/>
            </a:pPr>
            <a:r>
              <a:rPr b="0" lang="de-DE" sz="2400" spc="-1" strike="noStrike">
                <a:solidFill>
                  <a:srgbClr val="333333"/>
                </a:solidFill>
                <a:latin typeface="Noto Sans Regular"/>
                <a:ea typeface="DejaVu Sans"/>
              </a:rPr>
              <a:t>Define a type class - a trait with at least one type parameter.</a:t>
            </a:r>
            <a:br/>
            <a:r>
              <a:rPr b="0" lang="de-DE" sz="2800" spc="-1" strike="noStrike">
                <a:solidFill>
                  <a:srgbClr val="333333"/>
                </a:solidFill>
                <a:latin typeface="Noto Sans Regular"/>
                <a:ea typeface="DejaVu Sans"/>
              </a:rPr>
              <a:t>     </a:t>
            </a:r>
            <a:r>
              <a:rPr b="0" lang="de-DE" sz="1800" spc="-1" strike="noStrike">
                <a:solidFill>
                  <a:srgbClr val="333333"/>
                </a:solidFill>
                <a:latin typeface="Courier New"/>
                <a:ea typeface="DejaVu Sans"/>
              </a:rPr>
              <a:t>trait Printable[A] { … }</a:t>
            </a:r>
            <a:endParaRPr b="0" lang="de-DE" sz="1800" spc="-1" strike="noStrike">
              <a:latin typeface="Arial"/>
            </a:endParaRPr>
          </a:p>
          <a:p>
            <a:pPr marL="432000" indent="-318600">
              <a:lnSpc>
                <a:spcPct val="100000"/>
              </a:lnSpc>
              <a:spcAft>
                <a:spcPts val="1414"/>
              </a:spcAft>
              <a:buClr>
                <a:srgbClr val="ef2929"/>
              </a:buClr>
              <a:buSzPct val="45000"/>
              <a:buFont typeface="Wingdings" charset="2"/>
              <a:buChar char=""/>
            </a:pPr>
            <a:r>
              <a:rPr b="0" lang="de-DE" sz="2400" spc="-1" strike="noStrike">
                <a:solidFill>
                  <a:srgbClr val="333333"/>
                </a:solidFill>
                <a:latin typeface="Noto Sans Regular"/>
                <a:ea typeface="DejaVu Sans"/>
              </a:rPr>
              <a:t>For each type to support the type class define a type class instance. Each instance replaces the type parameter </a:t>
            </a:r>
            <a:r>
              <a:rPr b="0" lang="de-DE" sz="2400" spc="-1" strike="noStrike">
                <a:solidFill>
                  <a:srgbClr val="333333"/>
                </a:solidFill>
                <a:latin typeface="Courier New"/>
                <a:ea typeface="DejaVu Sans"/>
              </a:rPr>
              <a:t>A</a:t>
            </a:r>
            <a:r>
              <a:rPr b="0" lang="de-DE" sz="2400" spc="-1" strike="noStrike">
                <a:solidFill>
                  <a:srgbClr val="333333"/>
                </a:solidFill>
                <a:latin typeface="Noto Sans Regular"/>
                <a:ea typeface="DejaVu Sans"/>
              </a:rPr>
              <a:t> by a concrete type (</a:t>
            </a:r>
            <a:r>
              <a:rPr b="0" lang="de-DE" sz="2400" spc="-1" strike="noStrike">
                <a:solidFill>
                  <a:srgbClr val="333333"/>
                </a:solidFill>
                <a:latin typeface="Courier New"/>
                <a:ea typeface="DejaVu Sans"/>
              </a:rPr>
              <a:t>Int</a:t>
            </a:r>
            <a:r>
              <a:rPr b="0" lang="de-DE" sz="2400" spc="-1" strike="noStrike">
                <a:solidFill>
                  <a:srgbClr val="333333"/>
                </a:solidFill>
                <a:latin typeface="Noto Sans Regular"/>
                <a:ea typeface="DejaVu Sans"/>
              </a:rPr>
              <a:t>, </a:t>
            </a:r>
            <a:r>
              <a:rPr b="0" lang="de-DE" sz="2400" spc="-1" strike="noStrike">
                <a:solidFill>
                  <a:srgbClr val="333333"/>
                </a:solidFill>
                <a:latin typeface="Courier New"/>
                <a:ea typeface="DejaVu Sans"/>
              </a:rPr>
              <a:t>Cat</a:t>
            </a:r>
            <a:r>
              <a:rPr b="0" lang="de-DE" sz="2400" spc="-1" strike="noStrike">
                <a:solidFill>
                  <a:srgbClr val="333333"/>
                </a:solidFill>
                <a:latin typeface="Noto Sans Regular"/>
                <a:ea typeface="DejaVu Sans"/>
              </a:rPr>
              <a:t>, etc.).</a:t>
            </a:r>
            <a:br/>
            <a:r>
              <a:rPr b="0" lang="de-DE" sz="2800" spc="-1" strike="noStrike">
                <a:solidFill>
                  <a:srgbClr val="333333"/>
                </a:solidFill>
                <a:latin typeface="Noto Sans Regular"/>
                <a:ea typeface="DejaVu Sans"/>
              </a:rPr>
              <a:t>     </a:t>
            </a:r>
            <a:r>
              <a:rPr b="0" lang="de-DE" sz="1800" spc="-1" strike="noStrike">
                <a:solidFill>
                  <a:srgbClr val="333333"/>
                </a:solidFill>
                <a:latin typeface="Courier New"/>
                <a:ea typeface="DejaVu Sans"/>
              </a:rPr>
              <a:t>implicit val intPrintable Printable[Int] = …</a:t>
            </a:r>
            <a:br/>
            <a:r>
              <a:rPr b="0" lang="de-DE" sz="2800" spc="-1" strike="noStrike">
                <a:solidFill>
                  <a:srgbClr val="333333"/>
                </a:solidFill>
                <a:latin typeface="Noto Sans Regular"/>
                <a:ea typeface="DejaVu Sans"/>
              </a:rPr>
              <a:t>     </a:t>
            </a:r>
            <a:r>
              <a:rPr b="0" lang="de-DE" sz="1800" spc="-1" strike="noStrike">
                <a:solidFill>
                  <a:srgbClr val="333333"/>
                </a:solidFill>
                <a:latin typeface="Courier New"/>
                <a:ea typeface="DejaVu Sans"/>
              </a:rPr>
              <a:t>implicit val catPrintable Printable[Cat] = …</a:t>
            </a:r>
            <a:endParaRPr b="0" lang="de-DE" sz="1800" spc="-1" strike="noStrike">
              <a:latin typeface="Arial"/>
            </a:endParaRPr>
          </a:p>
          <a:p>
            <a:pPr marL="432000" indent="-318600">
              <a:lnSpc>
                <a:spcPct val="100000"/>
              </a:lnSpc>
              <a:spcAft>
                <a:spcPts val="1414"/>
              </a:spcAft>
              <a:buClr>
                <a:srgbClr val="ef2929"/>
              </a:buClr>
              <a:buSzPct val="45000"/>
              <a:buFont typeface="Wingdings" charset="2"/>
              <a:buChar char=""/>
            </a:pPr>
            <a:r>
              <a:rPr b="0" lang="de-DE" sz="2400" spc="-1" strike="noStrike">
                <a:solidFill>
                  <a:srgbClr val="333333"/>
                </a:solidFill>
                <a:latin typeface="Noto Sans Regular"/>
                <a:ea typeface="DejaVu Sans"/>
              </a:rPr>
              <a:t>Provide a generic user interface with an implicit type class parameter.</a:t>
            </a:r>
            <a:br/>
            <a:r>
              <a:rPr b="0" lang="de-DE" sz="2800" spc="-1" strike="noStrike">
                <a:solidFill>
                  <a:srgbClr val="333333"/>
                </a:solidFill>
                <a:latin typeface="Noto Sans Regular"/>
                <a:ea typeface="DejaVu Sans"/>
              </a:rPr>
              <a:t>     </a:t>
            </a:r>
            <a:r>
              <a:rPr b="0" lang="de-DE" sz="1800" spc="-1" strike="noStrike">
                <a:solidFill>
                  <a:srgbClr val="333333"/>
                </a:solidFill>
                <a:latin typeface="Courier New"/>
                <a:ea typeface="DejaVu Sans"/>
              </a:rPr>
              <a:t>def myPrint[A](value: A)(implicit p: Printable[A]) = …</a:t>
            </a:r>
            <a:endParaRPr b="0" lang="de-DE" sz="1800" spc="-1" strike="noStrike">
              <a:latin typeface="Arial"/>
            </a:endParaRPr>
          </a:p>
        </p:txBody>
      </p:sp>
    </p:spTree>
  </p:cSld>
  <p:timing>
    <p:tnLst>
      <p:par>
        <p:cTn id="25" dur="indefinite" restart="never" nodeType="tmRoot">
          <p:childTnLst>
            <p:seq>
              <p:cTn id="26" dur="indefinite"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 name="CustomShape 1"/>
          <p:cNvSpPr/>
          <p:nvPr/>
        </p:nvSpPr>
        <p:spPr>
          <a:xfrm>
            <a:off x="720000" y="300960"/>
            <a:ext cx="8850240" cy="1257120"/>
          </a:xfrm>
          <a:prstGeom prst="rect">
            <a:avLst/>
          </a:prstGeom>
          <a:noFill/>
          <a:ln>
            <a:noFill/>
          </a:ln>
        </p:spPr>
        <p:style>
          <a:lnRef idx="0"/>
          <a:fillRef idx="0"/>
          <a:effectRef idx="0"/>
          <a:fontRef idx="minor"/>
        </p:style>
        <p:txBody>
          <a:bodyPr lIns="0" rIns="0" tIns="0" bIns="0" anchor="ctr"/>
          <a:p>
            <a:r>
              <a:rPr b="1" lang="de-DE" sz="4000" spc="-1" strike="noStrike">
                <a:solidFill>
                  <a:srgbClr val="333333"/>
                </a:solidFill>
                <a:latin typeface="Noto Sans Regular"/>
                <a:ea typeface="DejaVu Sans"/>
              </a:rPr>
              <a:t>Define a type class</a:t>
            </a:r>
            <a:endParaRPr b="0" lang="de-DE" sz="4000" spc="-1" strike="noStrike">
              <a:latin typeface="Arial"/>
            </a:endParaRPr>
          </a:p>
        </p:txBody>
      </p:sp>
      <p:sp>
        <p:nvSpPr>
          <p:cNvPr id="105" name="CustomShape 2"/>
          <p:cNvSpPr/>
          <p:nvPr/>
        </p:nvSpPr>
        <p:spPr>
          <a:xfrm>
            <a:off x="720000" y="2160000"/>
            <a:ext cx="8634600" cy="4379400"/>
          </a:xfrm>
          <a:prstGeom prst="rect">
            <a:avLst/>
          </a:prstGeom>
          <a:noFill/>
          <a:ln>
            <a:noFill/>
          </a:ln>
        </p:spPr>
        <p:style>
          <a:lnRef idx="0"/>
          <a:fillRef idx="0"/>
          <a:effectRef idx="0"/>
          <a:fontRef idx="minor"/>
        </p:style>
        <p:txBody>
          <a:bodyPr lIns="0" rIns="0" tIns="0" bIns="0"/>
          <a:p>
            <a:endParaRPr b="0" lang="de-DE" sz="1800" spc="-1" strike="noStrike">
              <a:latin typeface="Arial"/>
            </a:endParaRPr>
          </a:p>
          <a:p>
            <a:r>
              <a:rPr b="1" lang="de-DE" sz="1800" spc="-1" strike="noStrike">
                <a:solidFill>
                  <a:srgbClr val="00006d"/>
                </a:solidFill>
                <a:latin typeface="Menlo"/>
                <a:ea typeface="Menlo"/>
              </a:rPr>
              <a:t>// the type class,</a:t>
            </a:r>
            <a:endParaRPr b="0" lang="de-DE" sz="1800" spc="-1" strike="noStrike">
              <a:latin typeface="Arial"/>
            </a:endParaRPr>
          </a:p>
          <a:p>
            <a:r>
              <a:rPr b="1" lang="de-DE" sz="1800" spc="-1" strike="noStrike">
                <a:solidFill>
                  <a:srgbClr val="00006d"/>
                </a:solidFill>
                <a:latin typeface="Menlo"/>
                <a:ea typeface="Menlo"/>
              </a:rPr>
              <a:t>// a trait with at least one type parameter</a:t>
            </a:r>
            <a:endParaRPr b="0" lang="de-DE" sz="1800" spc="-1" strike="noStrike">
              <a:latin typeface="Arial"/>
            </a:endParaRPr>
          </a:p>
          <a:p>
            <a:pPr>
              <a:lnSpc>
                <a:spcPct val="100000"/>
              </a:lnSpc>
            </a:pPr>
            <a:r>
              <a:rPr b="1" lang="de-DE" sz="1800" spc="-1" strike="noStrike">
                <a:solidFill>
                  <a:srgbClr val="00006d"/>
                </a:solidFill>
                <a:latin typeface="Menlo"/>
                <a:ea typeface="Menlo"/>
              </a:rPr>
              <a:t>//</a:t>
            </a:r>
            <a:endParaRPr b="0" lang="de-DE" sz="1800" spc="-1" strike="noStrike">
              <a:latin typeface="Arial"/>
            </a:endParaRPr>
          </a:p>
          <a:p>
            <a:pPr>
              <a:lnSpc>
                <a:spcPct val="100000"/>
              </a:lnSpc>
            </a:pPr>
            <a:r>
              <a:rPr b="1" lang="de-DE" sz="1800" spc="-1" strike="noStrike">
                <a:solidFill>
                  <a:srgbClr val="00006d"/>
                </a:solidFill>
                <a:latin typeface="Menlo"/>
                <a:ea typeface="Menlo"/>
              </a:rPr>
              <a:t>trait </a:t>
            </a:r>
            <a:r>
              <a:rPr b="0" lang="de-DE" sz="1800" spc="-1" strike="noStrike">
                <a:solidFill>
                  <a:srgbClr val="000000"/>
                </a:solidFill>
                <a:latin typeface="Menlo"/>
                <a:ea typeface="Menlo"/>
              </a:rPr>
              <a:t>Printable[</a:t>
            </a:r>
            <a:r>
              <a:rPr b="0" lang="de-DE" sz="1800" spc="-1" strike="noStrike">
                <a:solidFill>
                  <a:srgbClr val="1f888b"/>
                </a:solidFill>
                <a:latin typeface="Menlo"/>
                <a:ea typeface="Menlo"/>
              </a:rPr>
              <a:t>A</a:t>
            </a:r>
            <a:r>
              <a:rPr b="0" lang="de-DE" sz="1800" spc="-1" strike="noStrike">
                <a:solidFill>
                  <a:srgbClr val="000000"/>
                </a:solidFill>
                <a:latin typeface="Menlo"/>
                <a:ea typeface="Menlo"/>
              </a:rPr>
              <a:t>] {</a:t>
            </a:r>
            <a:endParaRPr b="0" lang="de-DE" sz="1800" spc="-1" strike="noStrike">
              <a:latin typeface="Arial"/>
            </a:endParaRPr>
          </a:p>
          <a:p>
            <a:pPr>
              <a:lnSpc>
                <a:spcPct val="100000"/>
              </a:lnSpc>
            </a:pPr>
            <a:r>
              <a:rPr b="0" lang="de-DE" sz="1800" spc="-1" strike="noStrike">
                <a:solidFill>
                  <a:srgbClr val="000000"/>
                </a:solidFill>
                <a:latin typeface="Menlo"/>
                <a:ea typeface="Menlo"/>
              </a:rPr>
              <a:t>  </a:t>
            </a:r>
            <a:r>
              <a:rPr b="1" lang="de-DE" sz="1800" spc="-1" strike="noStrike">
                <a:solidFill>
                  <a:srgbClr val="00006d"/>
                </a:solidFill>
                <a:latin typeface="Menlo"/>
                <a:ea typeface="Menlo"/>
              </a:rPr>
              <a:t>def </a:t>
            </a:r>
            <a:r>
              <a:rPr b="0" lang="de-DE" sz="1800" spc="-1" strike="noStrike">
                <a:solidFill>
                  <a:srgbClr val="000000"/>
                </a:solidFill>
                <a:latin typeface="Menlo"/>
                <a:ea typeface="Menlo"/>
              </a:rPr>
              <a:t>stringify(value: </a:t>
            </a:r>
            <a:r>
              <a:rPr b="0" lang="de-DE" sz="1800" spc="-1" strike="noStrike">
                <a:solidFill>
                  <a:srgbClr val="1f888b"/>
                </a:solidFill>
                <a:latin typeface="Menlo"/>
                <a:ea typeface="Menlo"/>
              </a:rPr>
              <a:t>A</a:t>
            </a:r>
            <a:r>
              <a:rPr b="0" lang="de-DE" sz="1800" spc="-1" strike="noStrike">
                <a:solidFill>
                  <a:srgbClr val="000000"/>
                </a:solidFill>
                <a:latin typeface="Menlo"/>
                <a:ea typeface="Menlo"/>
              </a:rPr>
              <a:t>): </a:t>
            </a:r>
            <a:r>
              <a:rPr b="0" lang="de-DE" sz="1800" spc="-1" strike="noStrike">
                <a:solidFill>
                  <a:srgbClr val="1f888b"/>
                </a:solidFill>
                <a:latin typeface="Menlo"/>
                <a:ea typeface="Menlo"/>
              </a:rPr>
              <a:t>String</a:t>
            </a:r>
            <a:endParaRPr b="0" lang="de-DE" sz="1800" spc="-1" strike="noStrike">
              <a:latin typeface="Arial"/>
            </a:endParaRPr>
          </a:p>
          <a:p>
            <a:pPr>
              <a:lnSpc>
                <a:spcPct val="100000"/>
              </a:lnSpc>
            </a:pPr>
            <a:r>
              <a:rPr b="0" lang="de-DE" sz="1800" spc="-1" strike="noStrike">
                <a:solidFill>
                  <a:srgbClr val="000000"/>
                </a:solidFill>
                <a:latin typeface="Menlo"/>
                <a:ea typeface="DejaVu Sans"/>
              </a:rPr>
              <a:t>}</a:t>
            </a:r>
            <a:endParaRPr b="0" lang="de-DE" sz="1800" spc="-1" strike="noStrike">
              <a:latin typeface="Arial"/>
            </a:endParaRPr>
          </a:p>
          <a:p>
            <a:pPr>
              <a:lnSpc>
                <a:spcPct val="100000"/>
              </a:lnSpc>
            </a:pPr>
            <a:endParaRPr b="0" lang="de-DE" sz="1800" spc="-1" strike="noStrike">
              <a:latin typeface="Arial"/>
            </a:endParaRPr>
          </a:p>
        </p:txBody>
      </p:sp>
    </p:spTree>
  </p:cSld>
  <p:timing>
    <p:tnLst>
      <p:par>
        <p:cTn id="27" dur="indefinite" restart="never" nodeType="tmRoot">
          <p:childTnLst>
            <p:seq>
              <p:cTn id="28" dur="indefinite"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 name="CustomShape 1"/>
          <p:cNvSpPr/>
          <p:nvPr/>
        </p:nvSpPr>
        <p:spPr>
          <a:xfrm>
            <a:off x="720000" y="300960"/>
            <a:ext cx="8850240" cy="1257120"/>
          </a:xfrm>
          <a:prstGeom prst="rect">
            <a:avLst/>
          </a:prstGeom>
          <a:noFill/>
          <a:ln>
            <a:noFill/>
          </a:ln>
        </p:spPr>
        <p:style>
          <a:lnRef idx="0"/>
          <a:fillRef idx="0"/>
          <a:effectRef idx="0"/>
          <a:fontRef idx="minor"/>
        </p:style>
        <p:txBody>
          <a:bodyPr lIns="0" rIns="0" tIns="0" bIns="0" anchor="ctr"/>
          <a:p>
            <a:r>
              <a:rPr b="1" lang="de-DE" sz="4000" spc="-1" strike="noStrike">
                <a:solidFill>
                  <a:srgbClr val="333333"/>
                </a:solidFill>
                <a:latin typeface="Noto Sans Regular"/>
                <a:ea typeface="DejaVu Sans"/>
              </a:rPr>
              <a:t>Define type class instances (1)</a:t>
            </a:r>
            <a:endParaRPr b="0" lang="de-DE" sz="4000" spc="-1" strike="noStrike">
              <a:latin typeface="Arial"/>
            </a:endParaRPr>
          </a:p>
        </p:txBody>
      </p:sp>
      <p:sp>
        <p:nvSpPr>
          <p:cNvPr id="107" name="CustomShape 2"/>
          <p:cNvSpPr/>
          <p:nvPr/>
        </p:nvSpPr>
        <p:spPr>
          <a:xfrm>
            <a:off x="720000" y="2160000"/>
            <a:ext cx="8634600" cy="4379400"/>
          </a:xfrm>
          <a:prstGeom prst="rect">
            <a:avLst/>
          </a:prstGeom>
          <a:noFill/>
          <a:ln>
            <a:noFill/>
          </a:ln>
        </p:spPr>
        <p:style>
          <a:lnRef idx="0"/>
          <a:fillRef idx="0"/>
          <a:effectRef idx="0"/>
          <a:fontRef idx="minor"/>
        </p:style>
        <p:txBody>
          <a:bodyPr lIns="0" rIns="0" tIns="0" bIns="0"/>
          <a:p>
            <a:endParaRPr b="0" lang="de-DE" sz="1800" spc="-1" strike="noStrike">
              <a:latin typeface="Arial"/>
            </a:endParaRPr>
          </a:p>
          <a:p>
            <a:r>
              <a:rPr b="1" lang="de-DE" sz="1600" spc="-1" strike="noStrike">
                <a:solidFill>
                  <a:srgbClr val="00006d"/>
                </a:solidFill>
                <a:latin typeface="Menlo"/>
                <a:ea typeface="Menlo"/>
              </a:rPr>
              <a:t>// type class instance for Int</a:t>
            </a:r>
            <a:endParaRPr b="0" lang="de-DE" sz="1600" spc="-1" strike="noStrike">
              <a:latin typeface="Arial"/>
            </a:endParaRPr>
          </a:p>
          <a:p>
            <a:r>
              <a:rPr b="1" lang="de-DE" sz="1600" spc="-1" strike="noStrike">
                <a:solidFill>
                  <a:srgbClr val="00006d"/>
                </a:solidFill>
                <a:latin typeface="Menlo"/>
                <a:ea typeface="Menlo"/>
              </a:rPr>
              <a:t>//</a:t>
            </a:r>
            <a:endParaRPr b="0" lang="de-DE" sz="1600" spc="-1" strike="noStrike">
              <a:latin typeface="Arial"/>
            </a:endParaRPr>
          </a:p>
          <a:p>
            <a:r>
              <a:rPr b="1" lang="de-DE" sz="1600" spc="-1" strike="noStrike">
                <a:solidFill>
                  <a:srgbClr val="00006d"/>
                </a:solidFill>
                <a:latin typeface="Menlo"/>
                <a:ea typeface="Menlo"/>
              </a:rPr>
              <a:t>implicit val </a:t>
            </a:r>
            <a:r>
              <a:rPr b="0" i="1" lang="de-DE" sz="1600" spc="-1" strike="noStrike">
                <a:solidFill>
                  <a:srgbClr val="520067"/>
                </a:solidFill>
                <a:latin typeface="Menlo"/>
                <a:ea typeface="Menlo"/>
              </a:rPr>
              <a:t>intPrintable</a:t>
            </a:r>
            <a:r>
              <a:rPr b="0" lang="de-DE" sz="1600" spc="-1" strike="noStrike">
                <a:solidFill>
                  <a:srgbClr val="000000"/>
                </a:solidFill>
                <a:latin typeface="Menlo"/>
                <a:ea typeface="Menlo"/>
              </a:rPr>
              <a:t>: Printable[Int] = </a:t>
            </a:r>
            <a:r>
              <a:rPr b="1" lang="de-DE" sz="1600" spc="-1" strike="noStrike">
                <a:solidFill>
                  <a:srgbClr val="00006d"/>
                </a:solidFill>
                <a:latin typeface="Menlo"/>
                <a:ea typeface="Menlo"/>
              </a:rPr>
              <a:t>new </a:t>
            </a:r>
            <a:r>
              <a:rPr b="0" lang="de-DE" sz="1600" spc="-1" strike="noStrike">
                <a:solidFill>
                  <a:srgbClr val="000000"/>
                </a:solidFill>
                <a:latin typeface="Menlo"/>
                <a:ea typeface="Menlo"/>
              </a:rPr>
              <a:t>Printable[Int] {</a:t>
            </a:r>
            <a:endParaRPr b="0" lang="de-DE" sz="1600" spc="-1" strike="noStrike">
              <a:latin typeface="Arial"/>
            </a:endParaRPr>
          </a:p>
          <a:p>
            <a:r>
              <a:rPr b="0" lang="de-DE" sz="1600" spc="-1" strike="noStrike">
                <a:solidFill>
                  <a:srgbClr val="000000"/>
                </a:solidFill>
                <a:latin typeface="Menlo"/>
                <a:ea typeface="Menlo"/>
              </a:rPr>
              <a:t>  </a:t>
            </a:r>
            <a:r>
              <a:rPr b="1" lang="de-DE" sz="1600" spc="-1" strike="noStrike">
                <a:solidFill>
                  <a:srgbClr val="00006d"/>
                </a:solidFill>
                <a:latin typeface="Menlo"/>
                <a:ea typeface="Menlo"/>
              </a:rPr>
              <a:t>override def </a:t>
            </a:r>
            <a:r>
              <a:rPr b="0" lang="de-DE" sz="1600" spc="-1" strike="noStrike">
                <a:solidFill>
                  <a:srgbClr val="000000"/>
                </a:solidFill>
                <a:latin typeface="Menlo"/>
                <a:ea typeface="Menlo"/>
              </a:rPr>
              <a:t>stringify(value: Int): </a:t>
            </a:r>
            <a:r>
              <a:rPr b="0" lang="de-DE" sz="1600" spc="-1" strike="noStrike">
                <a:solidFill>
                  <a:srgbClr val="1f888b"/>
                </a:solidFill>
                <a:latin typeface="Menlo"/>
                <a:ea typeface="Menlo"/>
              </a:rPr>
              <a:t>String </a:t>
            </a:r>
            <a:r>
              <a:rPr b="0" lang="de-DE" sz="1600" spc="-1" strike="noStrike">
                <a:solidFill>
                  <a:srgbClr val="000000"/>
                </a:solidFill>
                <a:latin typeface="Menlo"/>
                <a:ea typeface="Menlo"/>
              </a:rPr>
              <a:t>= value.toString</a:t>
            </a:r>
            <a:endParaRPr b="0" lang="de-DE" sz="1600" spc="-1" strike="noStrike">
              <a:latin typeface="Arial"/>
            </a:endParaRPr>
          </a:p>
          <a:p>
            <a:r>
              <a:rPr b="0" lang="de-DE" sz="1600" spc="-1" strike="noStrike">
                <a:solidFill>
                  <a:srgbClr val="333333"/>
                </a:solidFill>
                <a:latin typeface="Menlo"/>
                <a:ea typeface="DejaVu Sans"/>
              </a:rPr>
              <a:t>}</a:t>
            </a:r>
            <a:endParaRPr b="0" lang="de-DE" sz="1600" spc="-1" strike="noStrike">
              <a:latin typeface="Arial"/>
            </a:endParaRPr>
          </a:p>
          <a:p>
            <a:endParaRPr b="0" lang="de-DE" sz="1600" spc="-1" strike="noStrike">
              <a:latin typeface="Arial"/>
            </a:endParaRPr>
          </a:p>
          <a:p>
            <a:pPr>
              <a:lnSpc>
                <a:spcPct val="100000"/>
              </a:lnSpc>
            </a:pPr>
            <a:r>
              <a:rPr b="1" lang="de-DE" sz="1600" spc="-1" strike="noStrike">
                <a:solidFill>
                  <a:srgbClr val="00006d"/>
                </a:solidFill>
                <a:latin typeface="Menlo"/>
                <a:ea typeface="Menlo"/>
              </a:rPr>
              <a:t>// type class instance for Date</a:t>
            </a:r>
            <a:endParaRPr b="0" lang="de-DE" sz="1600" spc="-1" strike="noStrike">
              <a:latin typeface="Arial"/>
            </a:endParaRPr>
          </a:p>
          <a:p>
            <a:pPr>
              <a:lnSpc>
                <a:spcPct val="100000"/>
              </a:lnSpc>
            </a:pPr>
            <a:r>
              <a:rPr b="1" lang="de-DE" sz="1600" spc="-1" strike="noStrike">
                <a:solidFill>
                  <a:srgbClr val="00006d"/>
                </a:solidFill>
                <a:latin typeface="Menlo"/>
                <a:ea typeface="Menlo"/>
              </a:rPr>
              <a:t>//</a:t>
            </a:r>
            <a:endParaRPr b="0" lang="de-DE" sz="1600" spc="-1" strike="noStrike">
              <a:latin typeface="Arial"/>
            </a:endParaRPr>
          </a:p>
          <a:p>
            <a:pPr>
              <a:lnSpc>
                <a:spcPct val="100000"/>
              </a:lnSpc>
            </a:pPr>
            <a:r>
              <a:rPr b="1" lang="de-DE" sz="1600" spc="-1" strike="noStrike">
                <a:solidFill>
                  <a:srgbClr val="00006d"/>
                </a:solidFill>
                <a:latin typeface="Menlo"/>
                <a:ea typeface="Menlo"/>
              </a:rPr>
              <a:t>implicit val </a:t>
            </a:r>
            <a:r>
              <a:rPr b="0" i="1" lang="de-DE" sz="1600" spc="-1" strike="noStrike">
                <a:solidFill>
                  <a:srgbClr val="520067"/>
                </a:solidFill>
                <a:latin typeface="Menlo"/>
                <a:ea typeface="Menlo"/>
              </a:rPr>
              <a:t>datePrintable</a:t>
            </a:r>
            <a:r>
              <a:rPr b="0" lang="de-DE" sz="1600" spc="-1" strike="noStrike">
                <a:solidFill>
                  <a:srgbClr val="000000"/>
                </a:solidFill>
                <a:latin typeface="Menlo"/>
                <a:ea typeface="Menlo"/>
              </a:rPr>
              <a:t>: Printable[Date] = </a:t>
            </a:r>
            <a:r>
              <a:rPr b="1" lang="de-DE" sz="1600" spc="-1" strike="noStrike">
                <a:solidFill>
                  <a:srgbClr val="00006d"/>
                </a:solidFill>
                <a:latin typeface="Menlo"/>
                <a:ea typeface="Menlo"/>
              </a:rPr>
              <a:t>new </a:t>
            </a:r>
            <a:r>
              <a:rPr b="0" lang="de-DE" sz="1600" spc="-1" strike="noStrike">
                <a:solidFill>
                  <a:srgbClr val="000000"/>
                </a:solidFill>
                <a:latin typeface="Menlo"/>
                <a:ea typeface="Menlo"/>
              </a:rPr>
              <a:t>Printable[Date] {</a:t>
            </a:r>
            <a:endParaRPr b="0" lang="de-DE" sz="1600" spc="-1" strike="noStrike">
              <a:latin typeface="Arial"/>
            </a:endParaRPr>
          </a:p>
          <a:p>
            <a:pPr>
              <a:lnSpc>
                <a:spcPct val="100000"/>
              </a:lnSpc>
            </a:pPr>
            <a:r>
              <a:rPr b="0" lang="de-DE" sz="1600" spc="-1" strike="noStrike">
                <a:solidFill>
                  <a:srgbClr val="000000"/>
                </a:solidFill>
                <a:latin typeface="Menlo"/>
                <a:ea typeface="Menlo"/>
              </a:rPr>
              <a:t>     </a:t>
            </a:r>
            <a:r>
              <a:rPr b="1" lang="de-DE" sz="1600" spc="-1" strike="noStrike">
                <a:solidFill>
                  <a:srgbClr val="00006d"/>
                </a:solidFill>
                <a:latin typeface="Menlo"/>
                <a:ea typeface="Menlo"/>
              </a:rPr>
              <a:t>override def </a:t>
            </a:r>
            <a:r>
              <a:rPr b="0" lang="de-DE" sz="1600" spc="-1" strike="noStrike">
                <a:solidFill>
                  <a:srgbClr val="000000"/>
                </a:solidFill>
                <a:latin typeface="Menlo"/>
                <a:ea typeface="Menlo"/>
              </a:rPr>
              <a:t>stringify(value: Date): </a:t>
            </a:r>
            <a:r>
              <a:rPr b="0" lang="de-DE" sz="1600" spc="-1" strike="noStrike">
                <a:solidFill>
                  <a:srgbClr val="1f888b"/>
                </a:solidFill>
                <a:latin typeface="Menlo"/>
                <a:ea typeface="Menlo"/>
              </a:rPr>
              <a:t>String </a:t>
            </a:r>
            <a:r>
              <a:rPr b="0" lang="de-DE" sz="1600" spc="-1" strike="noStrike">
                <a:solidFill>
                  <a:srgbClr val="000000"/>
                </a:solidFill>
                <a:latin typeface="Menlo"/>
                <a:ea typeface="Menlo"/>
              </a:rPr>
              <a:t>= value.toString</a:t>
            </a:r>
            <a:endParaRPr b="0" lang="de-DE" sz="1600" spc="-1" strike="noStrike">
              <a:latin typeface="Arial"/>
            </a:endParaRPr>
          </a:p>
          <a:p>
            <a:pPr>
              <a:lnSpc>
                <a:spcPct val="100000"/>
              </a:lnSpc>
            </a:pPr>
            <a:r>
              <a:rPr b="0" lang="de-DE" sz="1600" spc="-1" strike="noStrike">
                <a:solidFill>
                  <a:srgbClr val="333333"/>
                </a:solidFill>
                <a:latin typeface="Menlo"/>
                <a:ea typeface="DejaVu Sans"/>
              </a:rPr>
              <a:t>}</a:t>
            </a:r>
            <a:endParaRPr b="0" lang="de-DE" sz="1600" spc="-1" strike="noStrike">
              <a:latin typeface="Arial"/>
            </a:endParaRPr>
          </a:p>
          <a:p>
            <a:pPr>
              <a:lnSpc>
                <a:spcPct val="100000"/>
              </a:lnSpc>
            </a:pPr>
            <a:endParaRPr b="0" lang="de-DE" sz="1600" spc="-1" strike="noStrike">
              <a:latin typeface="Arial"/>
            </a:endParaRPr>
          </a:p>
        </p:txBody>
      </p:sp>
    </p:spTree>
  </p:cSld>
  <p:timing>
    <p:tnLst>
      <p:par>
        <p:cTn id="29" dur="indefinite" restart="never" nodeType="tmRoot">
          <p:childTnLst>
            <p:seq>
              <p:cTn id="30" dur="indefinite"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 name="CustomShape 1"/>
          <p:cNvSpPr/>
          <p:nvPr/>
        </p:nvSpPr>
        <p:spPr>
          <a:xfrm>
            <a:off x="720000" y="300960"/>
            <a:ext cx="8850240" cy="1257120"/>
          </a:xfrm>
          <a:prstGeom prst="rect">
            <a:avLst/>
          </a:prstGeom>
          <a:noFill/>
          <a:ln>
            <a:noFill/>
          </a:ln>
        </p:spPr>
        <p:style>
          <a:lnRef idx="0"/>
          <a:fillRef idx="0"/>
          <a:effectRef idx="0"/>
          <a:fontRef idx="minor"/>
        </p:style>
        <p:txBody>
          <a:bodyPr lIns="0" rIns="0" tIns="0" bIns="0" anchor="ctr"/>
          <a:p>
            <a:r>
              <a:rPr b="1" lang="de-DE" sz="4000" spc="-1" strike="noStrike">
                <a:solidFill>
                  <a:srgbClr val="333333"/>
                </a:solidFill>
                <a:latin typeface="Noto Sans Regular"/>
                <a:ea typeface="DejaVu Sans"/>
              </a:rPr>
              <a:t>Use the type class instance (1)</a:t>
            </a:r>
            <a:endParaRPr b="0" lang="de-DE" sz="4000" spc="-1" strike="noStrike">
              <a:latin typeface="Arial"/>
            </a:endParaRPr>
          </a:p>
        </p:txBody>
      </p:sp>
      <p:sp>
        <p:nvSpPr>
          <p:cNvPr id="109" name="CustomShape 2"/>
          <p:cNvSpPr/>
          <p:nvPr/>
        </p:nvSpPr>
        <p:spPr>
          <a:xfrm>
            <a:off x="720000" y="2160000"/>
            <a:ext cx="8634600" cy="4379400"/>
          </a:xfrm>
          <a:prstGeom prst="rect">
            <a:avLst/>
          </a:prstGeom>
          <a:noFill/>
          <a:ln>
            <a:noFill/>
          </a:ln>
        </p:spPr>
        <p:style>
          <a:lnRef idx="0"/>
          <a:fillRef idx="0"/>
          <a:effectRef idx="0"/>
          <a:fontRef idx="minor"/>
        </p:style>
        <p:txBody>
          <a:bodyPr lIns="0" rIns="0" tIns="0" bIns="0"/>
          <a:p>
            <a:endParaRPr b="0" lang="de-DE" sz="1800" spc="-1" strike="noStrike">
              <a:latin typeface="Arial"/>
            </a:endParaRPr>
          </a:p>
          <a:p>
            <a:pPr>
              <a:lnSpc>
                <a:spcPct val="100000"/>
              </a:lnSpc>
            </a:pPr>
            <a:r>
              <a:rPr b="1" lang="de-DE" sz="1600" spc="-1" strike="noStrike">
                <a:solidFill>
                  <a:srgbClr val="00006d"/>
                </a:solidFill>
                <a:latin typeface="Menlo"/>
                <a:ea typeface="Menlo"/>
              </a:rPr>
              <a:t>// interface function for Printable</a:t>
            </a:r>
            <a:endParaRPr b="0" lang="de-DE" sz="1600" spc="-1" strike="noStrike">
              <a:latin typeface="Arial"/>
            </a:endParaRPr>
          </a:p>
          <a:p>
            <a:pPr>
              <a:lnSpc>
                <a:spcPct val="100000"/>
              </a:lnSpc>
            </a:pPr>
            <a:r>
              <a:rPr b="1" lang="de-DE" sz="1600" spc="-1" strike="noStrike">
                <a:solidFill>
                  <a:srgbClr val="00006d"/>
                </a:solidFill>
                <a:latin typeface="Menlo"/>
                <a:ea typeface="Menlo"/>
              </a:rPr>
              <a:t>//</a:t>
            </a:r>
            <a:endParaRPr b="0" lang="de-DE" sz="1600" spc="-1" strike="noStrike">
              <a:latin typeface="Arial"/>
            </a:endParaRPr>
          </a:p>
          <a:p>
            <a:pPr>
              <a:lnSpc>
                <a:spcPct val="100000"/>
              </a:lnSpc>
            </a:pPr>
            <a:r>
              <a:rPr b="1" lang="de-DE" sz="1600" spc="-1" strike="noStrike">
                <a:solidFill>
                  <a:srgbClr val="00006d"/>
                </a:solidFill>
                <a:latin typeface="Menlo"/>
                <a:ea typeface="Menlo"/>
              </a:rPr>
              <a:t>def </a:t>
            </a:r>
            <a:r>
              <a:rPr b="0" lang="de-DE" sz="1600" spc="-1" strike="noStrike">
                <a:solidFill>
                  <a:srgbClr val="000000"/>
                </a:solidFill>
                <a:latin typeface="Menlo"/>
                <a:ea typeface="Menlo"/>
              </a:rPr>
              <a:t>myPrint[</a:t>
            </a:r>
            <a:r>
              <a:rPr b="0" lang="de-DE" sz="1600" spc="-1" strike="noStrike">
                <a:solidFill>
                  <a:srgbClr val="1f888b"/>
                </a:solidFill>
                <a:latin typeface="Menlo"/>
                <a:ea typeface="Menlo"/>
              </a:rPr>
              <a:t>A</a:t>
            </a:r>
            <a:r>
              <a:rPr b="0" lang="de-DE" sz="1600" spc="-1" strike="noStrike">
                <a:solidFill>
                  <a:srgbClr val="000000"/>
                </a:solidFill>
                <a:latin typeface="Menlo"/>
                <a:ea typeface="Menlo"/>
              </a:rPr>
              <a:t>](value: </a:t>
            </a:r>
            <a:r>
              <a:rPr b="0" lang="de-DE" sz="1600" spc="-1" strike="noStrike">
                <a:solidFill>
                  <a:srgbClr val="1f888b"/>
                </a:solidFill>
                <a:latin typeface="Menlo"/>
                <a:ea typeface="Menlo"/>
              </a:rPr>
              <a:t>A</a:t>
            </a:r>
            <a:r>
              <a:rPr b="0" lang="de-DE" sz="1600" spc="-1" strike="noStrike">
                <a:solidFill>
                  <a:srgbClr val="000000"/>
                </a:solidFill>
                <a:latin typeface="Menlo"/>
                <a:ea typeface="Menlo"/>
              </a:rPr>
              <a:t>)(</a:t>
            </a:r>
            <a:r>
              <a:rPr b="1" lang="de-DE" sz="1600" spc="-1" strike="noStrike">
                <a:solidFill>
                  <a:srgbClr val="00006d"/>
                </a:solidFill>
                <a:latin typeface="Menlo"/>
                <a:ea typeface="Menlo"/>
              </a:rPr>
              <a:t>implicit </a:t>
            </a:r>
            <a:r>
              <a:rPr b="0" lang="de-DE" sz="1600" spc="-1" strike="noStrike">
                <a:solidFill>
                  <a:srgbClr val="000000"/>
                </a:solidFill>
                <a:latin typeface="Menlo"/>
                <a:ea typeface="Menlo"/>
              </a:rPr>
              <a:t>p: Printable[</a:t>
            </a:r>
            <a:r>
              <a:rPr b="0" lang="de-DE" sz="1600" spc="-1" strike="noStrike">
                <a:solidFill>
                  <a:srgbClr val="1f888b"/>
                </a:solidFill>
                <a:latin typeface="Menlo"/>
                <a:ea typeface="Menlo"/>
              </a:rPr>
              <a:t>A</a:t>
            </a:r>
            <a:r>
              <a:rPr b="0" lang="de-DE" sz="1600" spc="-1" strike="noStrike">
                <a:solidFill>
                  <a:srgbClr val="000000"/>
                </a:solidFill>
                <a:latin typeface="Menlo"/>
                <a:ea typeface="Menlo"/>
              </a:rPr>
              <a:t>]): Unit =</a:t>
            </a:r>
            <a:endParaRPr b="0" lang="de-DE" sz="1600" spc="-1" strike="noStrike">
              <a:latin typeface="Arial"/>
            </a:endParaRPr>
          </a:p>
          <a:p>
            <a:pPr>
              <a:lnSpc>
                <a:spcPct val="100000"/>
              </a:lnSpc>
            </a:pPr>
            <a:r>
              <a:rPr b="0" lang="de-DE" sz="1600" spc="-1" strike="noStrike">
                <a:solidFill>
                  <a:srgbClr val="000000"/>
                </a:solidFill>
                <a:latin typeface="Menlo"/>
                <a:ea typeface="Menlo"/>
              </a:rPr>
              <a:t>  </a:t>
            </a:r>
            <a:r>
              <a:rPr b="0" i="1" lang="de-DE" sz="1600" spc="-1" strike="noStrike">
                <a:solidFill>
                  <a:srgbClr val="000000"/>
                </a:solidFill>
                <a:latin typeface="Menlo"/>
                <a:ea typeface="Menlo"/>
              </a:rPr>
              <a:t>println</a:t>
            </a:r>
            <a:r>
              <a:rPr b="0" lang="de-DE" sz="1600" spc="-1" strike="noStrike">
                <a:solidFill>
                  <a:srgbClr val="000000"/>
                </a:solidFill>
                <a:latin typeface="Menlo"/>
                <a:ea typeface="Menlo"/>
              </a:rPr>
              <a:t>(p.stringify(value))</a:t>
            </a:r>
            <a:endParaRPr b="0" lang="de-DE" sz="1600" spc="-1" strike="noStrike">
              <a:latin typeface="Arial"/>
            </a:endParaRPr>
          </a:p>
          <a:p>
            <a:pPr>
              <a:lnSpc>
                <a:spcPct val="100000"/>
              </a:lnSpc>
            </a:pPr>
            <a:endParaRPr b="0" lang="de-DE" sz="1600" spc="-1" strike="noStrike">
              <a:latin typeface="Arial"/>
            </a:endParaRPr>
          </a:p>
          <a:p>
            <a:pPr>
              <a:lnSpc>
                <a:spcPct val="100000"/>
              </a:lnSpc>
            </a:pPr>
            <a:r>
              <a:rPr b="0" lang="de-DE" sz="1600" spc="-1" strike="noStrike">
                <a:solidFill>
                  <a:srgbClr val="000000"/>
                </a:solidFill>
                <a:latin typeface="Menlo"/>
                <a:ea typeface="Menlo"/>
              </a:rPr>
              <a:t>myPrint(</a:t>
            </a:r>
            <a:r>
              <a:rPr b="0" lang="de-DE" sz="1600" spc="-1" strike="noStrike">
                <a:solidFill>
                  <a:srgbClr val="0000fe"/>
                </a:solidFill>
                <a:latin typeface="Menlo"/>
                <a:ea typeface="Menlo"/>
              </a:rPr>
              <a:t>2</a:t>
            </a:r>
            <a:r>
              <a:rPr b="0" lang="de-DE" sz="1600" spc="-1" strike="noStrike">
                <a:solidFill>
                  <a:srgbClr val="000000"/>
                </a:solidFill>
                <a:latin typeface="Menlo"/>
                <a:ea typeface="Menlo"/>
              </a:rPr>
              <a:t>)</a:t>
            </a:r>
            <a:endParaRPr b="0" lang="de-DE" sz="1600" spc="-1" strike="noStrike">
              <a:latin typeface="Arial"/>
            </a:endParaRPr>
          </a:p>
          <a:p>
            <a:pPr>
              <a:lnSpc>
                <a:spcPct val="100000"/>
              </a:lnSpc>
            </a:pPr>
            <a:r>
              <a:rPr b="0" lang="de-DE" sz="1600" spc="-1" strike="noStrike">
                <a:solidFill>
                  <a:srgbClr val="000000"/>
                </a:solidFill>
                <a:latin typeface="Menlo"/>
                <a:ea typeface="Menlo"/>
              </a:rPr>
              <a:t>myPrint(</a:t>
            </a:r>
            <a:r>
              <a:rPr b="1" lang="de-DE" sz="1600" spc="-1" strike="noStrike">
                <a:solidFill>
                  <a:srgbClr val="00006d"/>
                </a:solidFill>
                <a:latin typeface="Menlo"/>
                <a:ea typeface="Menlo"/>
              </a:rPr>
              <a:t>new </a:t>
            </a:r>
            <a:r>
              <a:rPr b="0" lang="de-DE" sz="1600" spc="-1" strike="noStrike">
                <a:solidFill>
                  <a:srgbClr val="000000"/>
                </a:solidFill>
                <a:latin typeface="Menlo"/>
                <a:ea typeface="Menlo"/>
              </a:rPr>
              <a:t>Date)</a:t>
            </a:r>
            <a:endParaRPr b="0" lang="de-DE" sz="1600" spc="-1" strike="noStrike">
              <a:latin typeface="Arial"/>
            </a:endParaRPr>
          </a:p>
          <a:p>
            <a:pPr>
              <a:lnSpc>
                <a:spcPct val="100000"/>
              </a:lnSpc>
            </a:pPr>
            <a:endParaRPr b="0" lang="de-DE" sz="1600" spc="-1" strike="noStrike">
              <a:latin typeface="Arial"/>
            </a:endParaRPr>
          </a:p>
        </p:txBody>
      </p:sp>
    </p:spTree>
  </p:cSld>
  <p:timing>
    <p:tnLst>
      <p:par>
        <p:cTn id="31" dur="indefinite" restart="never" nodeType="tmRoot">
          <p:childTnLst>
            <p:seq>
              <p:cTn id="32" dur="indefinite"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 name="CustomShape 1"/>
          <p:cNvSpPr/>
          <p:nvPr/>
        </p:nvSpPr>
        <p:spPr>
          <a:xfrm>
            <a:off x="720000" y="300960"/>
            <a:ext cx="8850240" cy="1257120"/>
          </a:xfrm>
          <a:prstGeom prst="rect">
            <a:avLst/>
          </a:prstGeom>
          <a:noFill/>
          <a:ln>
            <a:noFill/>
          </a:ln>
        </p:spPr>
        <p:style>
          <a:lnRef idx="0"/>
          <a:fillRef idx="0"/>
          <a:effectRef idx="0"/>
          <a:fontRef idx="minor"/>
        </p:style>
        <p:txBody>
          <a:bodyPr lIns="0" rIns="0" tIns="0" bIns="0" anchor="ctr"/>
          <a:p>
            <a:r>
              <a:rPr b="1" lang="de-DE" sz="4000" spc="-1" strike="noStrike">
                <a:solidFill>
                  <a:srgbClr val="333333"/>
                </a:solidFill>
                <a:latin typeface="Noto Sans Regular"/>
                <a:ea typeface="DejaVu Sans"/>
              </a:rPr>
              <a:t>Define type class instances (2)</a:t>
            </a:r>
            <a:endParaRPr b="0" lang="de-DE" sz="4000" spc="-1" strike="noStrike">
              <a:latin typeface="Arial"/>
            </a:endParaRPr>
          </a:p>
        </p:txBody>
      </p:sp>
      <p:sp>
        <p:nvSpPr>
          <p:cNvPr id="111" name="CustomShape 2"/>
          <p:cNvSpPr/>
          <p:nvPr/>
        </p:nvSpPr>
        <p:spPr>
          <a:xfrm>
            <a:off x="720000" y="1800000"/>
            <a:ext cx="8634600" cy="5323320"/>
          </a:xfrm>
          <a:prstGeom prst="rect">
            <a:avLst/>
          </a:prstGeom>
          <a:noFill/>
          <a:ln>
            <a:noFill/>
          </a:ln>
        </p:spPr>
        <p:style>
          <a:lnRef idx="0"/>
          <a:fillRef idx="0"/>
          <a:effectRef idx="0"/>
          <a:fontRef idx="minor"/>
        </p:style>
        <p:txBody>
          <a:bodyPr lIns="0" rIns="0" tIns="0" bIns="0"/>
          <a:p>
            <a:endParaRPr b="0" lang="de-DE" sz="1800" spc="-1" strike="noStrike">
              <a:latin typeface="Arial"/>
            </a:endParaRPr>
          </a:p>
          <a:p>
            <a:r>
              <a:rPr b="1" lang="de-DE" sz="1800" spc="-1" strike="noStrike">
                <a:solidFill>
                  <a:srgbClr val="00006d"/>
                </a:solidFill>
                <a:latin typeface="Menlo"/>
                <a:ea typeface="Menlo"/>
              </a:rPr>
              <a:t>final case class </a:t>
            </a:r>
            <a:r>
              <a:rPr b="0" lang="de-DE" sz="1800" spc="-1" strike="noStrike">
                <a:solidFill>
                  <a:srgbClr val="000000"/>
                </a:solidFill>
                <a:latin typeface="Menlo"/>
                <a:ea typeface="Menlo"/>
              </a:rPr>
              <a:t>Cat(name: </a:t>
            </a:r>
            <a:r>
              <a:rPr b="0" lang="de-DE" sz="1800" spc="-1" strike="noStrike">
                <a:solidFill>
                  <a:srgbClr val="1f888b"/>
                </a:solidFill>
                <a:latin typeface="Menlo"/>
                <a:ea typeface="Menlo"/>
              </a:rPr>
              <a:t>String</a:t>
            </a:r>
            <a:r>
              <a:rPr b="0" lang="de-DE" sz="1800" spc="-1" strike="noStrike">
                <a:solidFill>
                  <a:srgbClr val="000000"/>
                </a:solidFill>
                <a:latin typeface="Menlo"/>
                <a:ea typeface="Menlo"/>
              </a:rPr>
              <a:t>, age: Int, color: </a:t>
            </a:r>
            <a:r>
              <a:rPr b="0" lang="de-DE" sz="1800" spc="-1" strike="noStrike">
                <a:solidFill>
                  <a:srgbClr val="1f888b"/>
                </a:solidFill>
                <a:latin typeface="Menlo"/>
                <a:ea typeface="Menlo"/>
              </a:rPr>
              <a:t>String</a:t>
            </a:r>
            <a:r>
              <a:rPr b="0" lang="de-DE" sz="1800" spc="-1" strike="noStrike">
                <a:solidFill>
                  <a:srgbClr val="000000"/>
                </a:solidFill>
                <a:latin typeface="Menlo"/>
                <a:ea typeface="Menlo"/>
              </a:rPr>
              <a:t>)</a:t>
            </a:r>
            <a:endParaRPr b="0" lang="de-DE" sz="1800" spc="-1" strike="noStrike">
              <a:latin typeface="Arial"/>
            </a:endParaRPr>
          </a:p>
          <a:p>
            <a:endParaRPr b="0" lang="de-DE" sz="1800" spc="-1" strike="noStrike">
              <a:latin typeface="Arial"/>
            </a:endParaRPr>
          </a:p>
          <a:p>
            <a:r>
              <a:rPr b="1" lang="de-DE" sz="1800" spc="-1" strike="noStrike">
                <a:solidFill>
                  <a:srgbClr val="00006d"/>
                </a:solidFill>
                <a:latin typeface="Menlo"/>
                <a:ea typeface="Menlo"/>
              </a:rPr>
              <a:t>object </a:t>
            </a:r>
            <a:r>
              <a:rPr b="0" lang="de-DE" sz="1800" spc="-1" strike="noStrike">
                <a:solidFill>
                  <a:srgbClr val="000000"/>
                </a:solidFill>
                <a:latin typeface="Menlo"/>
                <a:ea typeface="Menlo"/>
              </a:rPr>
              <a:t>Cat {</a:t>
            </a:r>
            <a:endParaRPr b="0" lang="de-DE" sz="1800" spc="-1" strike="noStrike">
              <a:latin typeface="Arial"/>
            </a:endParaRPr>
          </a:p>
          <a:p>
            <a:endParaRPr b="0" lang="de-DE" sz="1800" spc="-1" strike="noStrike">
              <a:latin typeface="Arial"/>
            </a:endParaRPr>
          </a:p>
          <a:p>
            <a:r>
              <a:rPr b="0" lang="de-DE" sz="1800" spc="-1" strike="noStrike">
                <a:solidFill>
                  <a:srgbClr val="000000"/>
                </a:solidFill>
                <a:latin typeface="Menlo"/>
                <a:ea typeface="Menlo"/>
              </a:rPr>
              <a:t>  </a:t>
            </a:r>
            <a:r>
              <a:rPr b="1" lang="de-DE" sz="1800" spc="-1" strike="noStrike">
                <a:solidFill>
                  <a:srgbClr val="00006d"/>
                </a:solidFill>
                <a:latin typeface="Menlo"/>
                <a:ea typeface="Menlo"/>
              </a:rPr>
              <a:t>implicit val </a:t>
            </a:r>
            <a:r>
              <a:rPr b="0" i="1" lang="de-DE" sz="1800" spc="-1" strike="noStrike">
                <a:solidFill>
                  <a:srgbClr val="520067"/>
                </a:solidFill>
                <a:latin typeface="Menlo"/>
                <a:ea typeface="Menlo"/>
              </a:rPr>
              <a:t>catPrintable</a:t>
            </a:r>
            <a:r>
              <a:rPr b="0" lang="de-DE" sz="1800" spc="-1" strike="noStrike">
                <a:solidFill>
                  <a:srgbClr val="000000"/>
                </a:solidFill>
                <a:latin typeface="Menlo"/>
                <a:ea typeface="Menlo"/>
              </a:rPr>
              <a:t>: Printable[Cat] =</a:t>
            </a:r>
            <a:endParaRPr b="0" lang="de-DE" sz="1800" spc="-1" strike="noStrike">
              <a:latin typeface="Arial"/>
            </a:endParaRPr>
          </a:p>
          <a:p>
            <a:r>
              <a:rPr b="0" lang="de-DE" sz="1800" spc="-1" strike="noStrike">
                <a:solidFill>
                  <a:srgbClr val="000000"/>
                </a:solidFill>
                <a:latin typeface="Menlo"/>
                <a:ea typeface="Menlo"/>
              </a:rPr>
              <a:t>                                </a:t>
            </a:r>
            <a:r>
              <a:rPr b="1" lang="de-DE" sz="1800" spc="-1" strike="noStrike">
                <a:solidFill>
                  <a:srgbClr val="00006d"/>
                </a:solidFill>
                <a:latin typeface="Menlo"/>
                <a:ea typeface="Menlo"/>
              </a:rPr>
              <a:t>new </a:t>
            </a:r>
            <a:r>
              <a:rPr b="0" lang="de-DE" sz="1800" spc="-1" strike="noStrike">
                <a:solidFill>
                  <a:srgbClr val="000000"/>
                </a:solidFill>
                <a:latin typeface="Menlo"/>
                <a:ea typeface="Menlo"/>
              </a:rPr>
              <a:t>Printable[Cat] {</a:t>
            </a:r>
            <a:endParaRPr b="0" lang="de-DE" sz="1800" spc="-1" strike="noStrike">
              <a:latin typeface="Arial"/>
            </a:endParaRPr>
          </a:p>
          <a:p>
            <a:r>
              <a:rPr b="0" lang="de-DE" sz="1800" spc="-1" strike="noStrike">
                <a:solidFill>
                  <a:srgbClr val="000000"/>
                </a:solidFill>
                <a:latin typeface="Menlo"/>
                <a:ea typeface="Menlo"/>
              </a:rPr>
              <a:t>    </a:t>
            </a:r>
            <a:r>
              <a:rPr b="1" lang="de-DE" sz="1800" spc="-1" strike="noStrike">
                <a:solidFill>
                  <a:srgbClr val="00006d"/>
                </a:solidFill>
                <a:latin typeface="Menlo"/>
                <a:ea typeface="Menlo"/>
              </a:rPr>
              <a:t>override def </a:t>
            </a:r>
            <a:r>
              <a:rPr b="0" lang="de-DE" sz="1800" spc="-1" strike="noStrike">
                <a:solidFill>
                  <a:srgbClr val="000000"/>
                </a:solidFill>
                <a:latin typeface="Menlo"/>
                <a:ea typeface="Menlo"/>
              </a:rPr>
              <a:t>stringify(cat: Cat): </a:t>
            </a:r>
            <a:r>
              <a:rPr b="0" lang="de-DE" sz="1800" spc="-1" strike="noStrike">
                <a:solidFill>
                  <a:srgbClr val="1f888b"/>
                </a:solidFill>
                <a:latin typeface="Menlo"/>
                <a:ea typeface="Menlo"/>
              </a:rPr>
              <a:t>String </a:t>
            </a:r>
            <a:r>
              <a:rPr b="0" lang="de-DE" sz="1800" spc="-1" strike="noStrike">
                <a:solidFill>
                  <a:srgbClr val="000000"/>
                </a:solidFill>
                <a:latin typeface="Menlo"/>
                <a:ea typeface="Menlo"/>
              </a:rPr>
              <a:t>= {</a:t>
            </a:r>
            <a:endParaRPr b="0" lang="de-DE" sz="1800" spc="-1" strike="noStrike">
              <a:latin typeface="Arial"/>
            </a:endParaRPr>
          </a:p>
          <a:p>
            <a:r>
              <a:rPr b="0" lang="de-DE" sz="1800" spc="-1" strike="noStrike">
                <a:solidFill>
                  <a:srgbClr val="000000"/>
                </a:solidFill>
                <a:latin typeface="Menlo"/>
                <a:ea typeface="Menlo"/>
              </a:rPr>
              <a:t>      </a:t>
            </a:r>
            <a:r>
              <a:rPr b="1" lang="de-DE" sz="1800" spc="-1" strike="noStrike">
                <a:solidFill>
                  <a:srgbClr val="00006d"/>
                </a:solidFill>
                <a:latin typeface="Menlo"/>
                <a:ea typeface="Menlo"/>
              </a:rPr>
              <a:t>val </a:t>
            </a:r>
            <a:r>
              <a:rPr b="0" lang="de-DE" sz="1800" spc="-1" strike="noStrike">
                <a:solidFill>
                  <a:srgbClr val="000000"/>
                </a:solidFill>
                <a:latin typeface="Menlo"/>
                <a:ea typeface="Menlo"/>
              </a:rPr>
              <a:t>name  = Printable.</a:t>
            </a:r>
            <a:r>
              <a:rPr b="0" i="1" lang="de-DE" sz="1800" spc="-1" strike="noStrike">
                <a:solidFill>
                  <a:srgbClr val="000000"/>
                </a:solidFill>
                <a:latin typeface="Menlo"/>
                <a:ea typeface="Menlo"/>
              </a:rPr>
              <a:t>stringify</a:t>
            </a:r>
            <a:r>
              <a:rPr b="0" lang="de-DE" sz="1800" spc="-1" strike="noStrike">
                <a:solidFill>
                  <a:srgbClr val="000000"/>
                </a:solidFill>
                <a:latin typeface="Menlo"/>
                <a:ea typeface="Menlo"/>
              </a:rPr>
              <a:t>(cat.name)</a:t>
            </a:r>
            <a:endParaRPr b="0" lang="de-DE" sz="1800" spc="-1" strike="noStrike">
              <a:latin typeface="Arial"/>
            </a:endParaRPr>
          </a:p>
          <a:p>
            <a:r>
              <a:rPr b="0" lang="de-DE" sz="1800" spc="-1" strike="noStrike">
                <a:solidFill>
                  <a:srgbClr val="000000"/>
                </a:solidFill>
                <a:latin typeface="Menlo"/>
                <a:ea typeface="Menlo"/>
              </a:rPr>
              <a:t>      </a:t>
            </a:r>
            <a:r>
              <a:rPr b="1" lang="de-DE" sz="1800" spc="-1" strike="noStrike">
                <a:solidFill>
                  <a:srgbClr val="00006d"/>
                </a:solidFill>
                <a:latin typeface="Menlo"/>
                <a:ea typeface="Menlo"/>
              </a:rPr>
              <a:t>val </a:t>
            </a:r>
            <a:r>
              <a:rPr b="0" lang="de-DE" sz="1800" spc="-1" strike="noStrike">
                <a:solidFill>
                  <a:srgbClr val="000000"/>
                </a:solidFill>
                <a:latin typeface="Menlo"/>
                <a:ea typeface="Menlo"/>
              </a:rPr>
              <a:t>age   = Printable.</a:t>
            </a:r>
            <a:r>
              <a:rPr b="0" i="1" lang="de-DE" sz="1800" spc="-1" strike="noStrike">
                <a:solidFill>
                  <a:srgbClr val="000000"/>
                </a:solidFill>
                <a:latin typeface="Menlo"/>
                <a:ea typeface="Menlo"/>
              </a:rPr>
              <a:t>stringify</a:t>
            </a:r>
            <a:r>
              <a:rPr b="0" lang="de-DE" sz="1800" spc="-1" strike="noStrike">
                <a:solidFill>
                  <a:srgbClr val="000000"/>
                </a:solidFill>
                <a:latin typeface="Menlo"/>
                <a:ea typeface="Menlo"/>
              </a:rPr>
              <a:t>(cat.age)</a:t>
            </a:r>
            <a:endParaRPr b="0" lang="de-DE" sz="1800" spc="-1" strike="noStrike">
              <a:latin typeface="Arial"/>
            </a:endParaRPr>
          </a:p>
          <a:p>
            <a:r>
              <a:rPr b="0" lang="de-DE" sz="1800" spc="-1" strike="noStrike">
                <a:solidFill>
                  <a:srgbClr val="000000"/>
                </a:solidFill>
                <a:latin typeface="Menlo"/>
                <a:ea typeface="Menlo"/>
              </a:rPr>
              <a:t>      </a:t>
            </a:r>
            <a:r>
              <a:rPr b="1" lang="de-DE" sz="1800" spc="-1" strike="noStrike">
                <a:solidFill>
                  <a:srgbClr val="00006d"/>
                </a:solidFill>
                <a:latin typeface="Menlo"/>
                <a:ea typeface="Menlo"/>
              </a:rPr>
              <a:t>val </a:t>
            </a:r>
            <a:r>
              <a:rPr b="0" lang="de-DE" sz="1800" spc="-1" strike="noStrike">
                <a:solidFill>
                  <a:srgbClr val="000000"/>
                </a:solidFill>
                <a:latin typeface="Menlo"/>
                <a:ea typeface="Menlo"/>
              </a:rPr>
              <a:t>color = Printable.</a:t>
            </a:r>
            <a:r>
              <a:rPr b="0" i="1" lang="de-DE" sz="1800" spc="-1" strike="noStrike">
                <a:solidFill>
                  <a:srgbClr val="000000"/>
                </a:solidFill>
                <a:latin typeface="Menlo"/>
                <a:ea typeface="Menlo"/>
              </a:rPr>
              <a:t>stringify</a:t>
            </a:r>
            <a:r>
              <a:rPr b="0" lang="de-DE" sz="1800" spc="-1" strike="noStrike">
                <a:solidFill>
                  <a:srgbClr val="000000"/>
                </a:solidFill>
                <a:latin typeface="Menlo"/>
                <a:ea typeface="Menlo"/>
              </a:rPr>
              <a:t>(cat.color)</a:t>
            </a:r>
            <a:endParaRPr b="0" lang="de-DE" sz="1800" spc="-1" strike="noStrike">
              <a:latin typeface="Arial"/>
            </a:endParaRPr>
          </a:p>
          <a:p>
            <a:r>
              <a:rPr b="0" lang="de-DE" sz="1800" spc="-1" strike="noStrike">
                <a:solidFill>
                  <a:srgbClr val="000000"/>
                </a:solidFill>
                <a:latin typeface="Menlo"/>
                <a:ea typeface="Menlo"/>
              </a:rPr>
              <a:t>      </a:t>
            </a:r>
            <a:r>
              <a:rPr b="1" lang="de-DE" sz="1800" spc="-1" strike="noStrike">
                <a:solidFill>
                  <a:srgbClr val="0f7003"/>
                </a:solidFill>
                <a:latin typeface="Menlo"/>
                <a:ea typeface="Menlo"/>
              </a:rPr>
              <a:t>s"</a:t>
            </a:r>
            <a:r>
              <a:rPr b="1" lang="de-DE" sz="1800" spc="-1" strike="noStrike">
                <a:solidFill>
                  <a:srgbClr val="16abad"/>
                </a:solidFill>
                <a:latin typeface="Menlo"/>
                <a:ea typeface="Menlo"/>
              </a:rPr>
              <a:t>$</a:t>
            </a:r>
            <a:r>
              <a:rPr b="0" lang="de-DE" sz="1800" spc="-1" strike="noStrike">
                <a:solidFill>
                  <a:srgbClr val="000000"/>
                </a:solidFill>
                <a:latin typeface="Menlo"/>
                <a:ea typeface="Menlo"/>
              </a:rPr>
              <a:t>name</a:t>
            </a:r>
            <a:r>
              <a:rPr b="1" lang="de-DE" sz="1800" spc="-1" strike="noStrike">
                <a:solidFill>
                  <a:srgbClr val="0f7003"/>
                </a:solidFill>
                <a:latin typeface="Menlo"/>
                <a:ea typeface="Menlo"/>
              </a:rPr>
              <a:t> is a </a:t>
            </a:r>
            <a:r>
              <a:rPr b="1" lang="de-DE" sz="1800" spc="-1" strike="noStrike">
                <a:solidFill>
                  <a:srgbClr val="16abad"/>
                </a:solidFill>
                <a:latin typeface="Menlo"/>
                <a:ea typeface="Menlo"/>
              </a:rPr>
              <a:t>$</a:t>
            </a:r>
            <a:r>
              <a:rPr b="0" lang="de-DE" sz="1800" spc="-1" strike="noStrike">
                <a:solidFill>
                  <a:srgbClr val="000000"/>
                </a:solidFill>
                <a:latin typeface="Menlo"/>
                <a:ea typeface="Menlo"/>
              </a:rPr>
              <a:t>age</a:t>
            </a:r>
            <a:r>
              <a:rPr b="1" lang="de-DE" sz="1800" spc="-1" strike="noStrike">
                <a:solidFill>
                  <a:srgbClr val="0f7003"/>
                </a:solidFill>
                <a:latin typeface="Menlo"/>
                <a:ea typeface="Menlo"/>
              </a:rPr>
              <a:t> year-old </a:t>
            </a:r>
            <a:r>
              <a:rPr b="1" lang="de-DE" sz="1800" spc="-1" strike="noStrike">
                <a:solidFill>
                  <a:srgbClr val="16abad"/>
                </a:solidFill>
                <a:latin typeface="Menlo"/>
                <a:ea typeface="Menlo"/>
              </a:rPr>
              <a:t>$</a:t>
            </a:r>
            <a:r>
              <a:rPr b="0" lang="de-DE" sz="1800" spc="-1" strike="noStrike">
                <a:solidFill>
                  <a:srgbClr val="000000"/>
                </a:solidFill>
                <a:latin typeface="Menlo"/>
                <a:ea typeface="Menlo"/>
              </a:rPr>
              <a:t>color</a:t>
            </a:r>
            <a:r>
              <a:rPr b="1" lang="de-DE" sz="1800" spc="-1" strike="noStrike">
                <a:solidFill>
                  <a:srgbClr val="0f7003"/>
                </a:solidFill>
                <a:latin typeface="Menlo"/>
                <a:ea typeface="Menlo"/>
              </a:rPr>
              <a:t> cat."</a:t>
            </a:r>
            <a:endParaRPr b="0" lang="de-DE" sz="1800" spc="-1" strike="noStrike">
              <a:latin typeface="Arial"/>
            </a:endParaRPr>
          </a:p>
          <a:p>
            <a:r>
              <a:rPr b="1" lang="de-DE" sz="1800" spc="-1" strike="noStrike">
                <a:solidFill>
                  <a:srgbClr val="0f7003"/>
                </a:solidFill>
                <a:latin typeface="Menlo"/>
                <a:ea typeface="Menlo"/>
              </a:rPr>
              <a:t>    </a:t>
            </a:r>
            <a:r>
              <a:rPr b="0" lang="de-DE" sz="1800" spc="-1" strike="noStrike">
                <a:solidFill>
                  <a:srgbClr val="000000"/>
                </a:solidFill>
                <a:latin typeface="Menlo"/>
                <a:ea typeface="Menlo"/>
              </a:rPr>
              <a:t>}</a:t>
            </a:r>
            <a:endParaRPr b="0" lang="de-DE" sz="1800" spc="-1" strike="noStrike">
              <a:latin typeface="Arial"/>
            </a:endParaRPr>
          </a:p>
          <a:p>
            <a:r>
              <a:rPr b="0" lang="de-DE" sz="1800" spc="-1" strike="noStrike">
                <a:solidFill>
                  <a:srgbClr val="333333"/>
                </a:solidFill>
                <a:latin typeface="Noto Sans Regular"/>
                <a:ea typeface="DejaVu Sans"/>
              </a:rPr>
              <a:t>     </a:t>
            </a:r>
            <a:r>
              <a:rPr b="0" lang="de-DE" sz="1800" spc="-1" strike="noStrike">
                <a:solidFill>
                  <a:srgbClr val="333333"/>
                </a:solidFill>
                <a:latin typeface="Noto Sans Regular"/>
                <a:ea typeface="DejaVu Sans"/>
              </a:rPr>
              <a:t>}</a:t>
            </a:r>
            <a:endParaRPr b="0" lang="de-DE" sz="1800" spc="-1" strike="noStrike">
              <a:latin typeface="Arial"/>
            </a:endParaRPr>
          </a:p>
          <a:p>
            <a:r>
              <a:rPr b="0" lang="de-DE" sz="1800" spc="-1" strike="noStrike">
                <a:solidFill>
                  <a:srgbClr val="333333"/>
                </a:solidFill>
                <a:latin typeface="Noto Sans Regular"/>
                <a:ea typeface="DejaVu Sans"/>
              </a:rPr>
              <a:t>}</a:t>
            </a:r>
            <a:endParaRPr b="0" lang="de-DE" sz="1800" spc="-1" strike="noStrike">
              <a:latin typeface="Arial"/>
            </a:endParaRPr>
          </a:p>
          <a:p>
            <a:endParaRPr b="0" lang="de-DE" sz="1800" spc="-1" strike="noStrike">
              <a:latin typeface="Arial"/>
            </a:endParaRPr>
          </a:p>
        </p:txBody>
      </p:sp>
    </p:spTree>
  </p:cSld>
  <p:timing>
    <p:tnLst>
      <p:par>
        <p:cTn id="33" dur="indefinite" restart="never" nodeType="tmRoot">
          <p:childTnLst>
            <p:seq>
              <p:cTn id="34" dur="indefinite"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2" name="CustomShape 1"/>
          <p:cNvSpPr/>
          <p:nvPr/>
        </p:nvSpPr>
        <p:spPr>
          <a:xfrm>
            <a:off x="720000" y="300960"/>
            <a:ext cx="8850240" cy="1257120"/>
          </a:xfrm>
          <a:prstGeom prst="rect">
            <a:avLst/>
          </a:prstGeom>
          <a:noFill/>
          <a:ln>
            <a:noFill/>
          </a:ln>
        </p:spPr>
        <p:style>
          <a:lnRef idx="0"/>
          <a:fillRef idx="0"/>
          <a:effectRef idx="0"/>
          <a:fontRef idx="minor"/>
        </p:style>
        <p:txBody>
          <a:bodyPr lIns="0" rIns="0" tIns="0" bIns="0" anchor="ctr"/>
          <a:p>
            <a:r>
              <a:rPr b="1" lang="de-DE" sz="4000" spc="-1" strike="noStrike">
                <a:solidFill>
                  <a:srgbClr val="333333"/>
                </a:solidFill>
                <a:latin typeface="Noto Sans Regular"/>
                <a:ea typeface="DejaVu Sans"/>
              </a:rPr>
              <a:t>Generic type class instances</a:t>
            </a:r>
            <a:endParaRPr b="0" lang="de-DE" sz="4000" spc="-1" strike="noStrike">
              <a:latin typeface="Arial"/>
            </a:endParaRPr>
          </a:p>
        </p:txBody>
      </p:sp>
      <p:sp>
        <p:nvSpPr>
          <p:cNvPr id="113" name="CustomShape 2"/>
          <p:cNvSpPr/>
          <p:nvPr/>
        </p:nvSpPr>
        <p:spPr>
          <a:xfrm>
            <a:off x="720000" y="1800000"/>
            <a:ext cx="8634600" cy="5323320"/>
          </a:xfrm>
          <a:prstGeom prst="rect">
            <a:avLst/>
          </a:prstGeom>
          <a:noFill/>
          <a:ln>
            <a:noFill/>
          </a:ln>
        </p:spPr>
        <p:style>
          <a:lnRef idx="0"/>
          <a:fillRef idx="0"/>
          <a:effectRef idx="0"/>
          <a:fontRef idx="minor"/>
        </p:style>
        <p:txBody>
          <a:bodyPr lIns="0" rIns="0" tIns="0" bIns="0"/>
          <a:p>
            <a:endParaRPr b="0" lang="de-DE" sz="1600" spc="-1" strike="noStrike">
              <a:latin typeface="Menlo"/>
            </a:endParaRPr>
          </a:p>
          <a:p>
            <a:r>
              <a:rPr b="0" lang="de-DE" sz="1800" spc="-1" strike="noStrike">
                <a:solidFill>
                  <a:srgbClr val="333333"/>
                </a:solidFill>
                <a:latin typeface="Menlo"/>
                <a:ea typeface="Menlo"/>
              </a:rPr>
              <a:t>// a generic instance for Option[A] is a def with a type</a:t>
            </a:r>
            <a:endParaRPr b="0" lang="de-DE" sz="1800" spc="-1" strike="noStrike">
              <a:latin typeface="Menlo"/>
            </a:endParaRPr>
          </a:p>
          <a:p>
            <a:r>
              <a:rPr b="0" lang="de-DE" sz="1800" spc="-1" strike="noStrike">
                <a:solidFill>
                  <a:srgbClr val="333333"/>
                </a:solidFill>
                <a:latin typeface="Menlo"/>
                <a:ea typeface="Menlo"/>
              </a:rPr>
              <a:t>// parameter A and an implicit Printable[A]. That means:</a:t>
            </a:r>
            <a:endParaRPr b="0" lang="de-DE" sz="1800" spc="-1" strike="noStrike">
              <a:latin typeface="Menlo"/>
            </a:endParaRPr>
          </a:p>
          <a:p>
            <a:r>
              <a:rPr b="0" lang="de-DE" sz="1800" spc="-1" strike="noStrike">
                <a:solidFill>
                  <a:srgbClr val="333333"/>
                </a:solidFill>
                <a:latin typeface="Menlo"/>
                <a:ea typeface="Menlo"/>
              </a:rPr>
              <a:t>// if you can stringify an A, you also can stringify Option[A]</a:t>
            </a:r>
            <a:endParaRPr b="0" lang="de-DE" sz="1800" spc="-1" strike="noStrike">
              <a:latin typeface="Menlo"/>
            </a:endParaRPr>
          </a:p>
          <a:p>
            <a:r>
              <a:rPr b="0" lang="de-DE" sz="1800" spc="-1" strike="noStrike">
                <a:solidFill>
                  <a:srgbClr val="333333"/>
                </a:solidFill>
                <a:latin typeface="Menlo"/>
                <a:ea typeface="Menlo"/>
              </a:rPr>
              <a:t>//</a:t>
            </a:r>
            <a:endParaRPr b="0" lang="de-DE" sz="1800" spc="-1" strike="noStrike">
              <a:latin typeface="Menlo"/>
            </a:endParaRPr>
          </a:p>
          <a:p>
            <a:r>
              <a:rPr b="1" lang="de-DE" sz="1800" spc="-1" strike="noStrike">
                <a:solidFill>
                  <a:srgbClr val="00006d"/>
                </a:solidFill>
                <a:latin typeface="Menlo"/>
                <a:ea typeface="Menlo"/>
              </a:rPr>
              <a:t>implicit def </a:t>
            </a:r>
            <a:r>
              <a:rPr b="0" lang="de-DE" sz="1800" spc="-1" strike="noStrike">
                <a:solidFill>
                  <a:srgbClr val="000000"/>
                </a:solidFill>
                <a:latin typeface="Menlo"/>
                <a:ea typeface="Menlo"/>
              </a:rPr>
              <a:t>optionPrintable[</a:t>
            </a:r>
            <a:r>
              <a:rPr b="0" lang="de-DE" sz="1800" spc="-1" strike="noStrike">
                <a:solidFill>
                  <a:srgbClr val="1f888b"/>
                </a:solidFill>
                <a:latin typeface="Menlo"/>
                <a:ea typeface="Menlo"/>
              </a:rPr>
              <a:t>A</a:t>
            </a:r>
            <a:r>
              <a:rPr b="0" lang="de-DE" sz="1800" spc="-1" strike="noStrike">
                <a:solidFill>
                  <a:srgbClr val="000000"/>
                </a:solidFill>
                <a:latin typeface="Menlo"/>
                <a:ea typeface="Menlo"/>
              </a:rPr>
              <a:t>]</a:t>
            </a:r>
            <a:br/>
            <a:r>
              <a:rPr b="0" lang="de-DE" sz="1800" spc="-1" strike="noStrike">
                <a:solidFill>
                  <a:srgbClr val="000000"/>
                </a:solidFill>
                <a:latin typeface="Menlo"/>
                <a:ea typeface="Menlo"/>
              </a:rPr>
              <a:t>         (</a:t>
            </a:r>
            <a:r>
              <a:rPr b="1" lang="de-DE" sz="1800" spc="-1" strike="noStrike">
                <a:solidFill>
                  <a:srgbClr val="00006d"/>
                </a:solidFill>
                <a:latin typeface="Menlo"/>
                <a:ea typeface="Menlo"/>
              </a:rPr>
              <a:t>implicit </a:t>
            </a:r>
            <a:r>
              <a:rPr b="0" lang="de-DE" sz="1800" spc="-1" strike="noStrike">
                <a:solidFill>
                  <a:srgbClr val="000000"/>
                </a:solidFill>
                <a:latin typeface="Menlo"/>
                <a:ea typeface="Menlo"/>
              </a:rPr>
              <a:t>pA: Printable[</a:t>
            </a:r>
            <a:r>
              <a:rPr b="0" lang="de-DE" sz="1800" spc="-1" strike="noStrike">
                <a:solidFill>
                  <a:srgbClr val="1f888b"/>
                </a:solidFill>
                <a:latin typeface="Menlo"/>
                <a:ea typeface="Menlo"/>
              </a:rPr>
              <a:t>A</a:t>
            </a:r>
            <a:r>
              <a:rPr b="0" lang="de-DE" sz="1800" spc="-1" strike="noStrike">
                <a:solidFill>
                  <a:srgbClr val="000000"/>
                </a:solidFill>
                <a:latin typeface="Menlo"/>
                <a:ea typeface="Menlo"/>
              </a:rPr>
              <a:t>]): Printable[Option[</a:t>
            </a:r>
            <a:r>
              <a:rPr b="0" lang="de-DE" sz="1800" spc="-1" strike="noStrike">
                <a:solidFill>
                  <a:srgbClr val="1f888b"/>
                </a:solidFill>
                <a:latin typeface="Menlo"/>
                <a:ea typeface="Menlo"/>
              </a:rPr>
              <a:t>A</a:t>
            </a:r>
            <a:r>
              <a:rPr b="0" lang="de-DE" sz="1800" spc="-1" strike="noStrike">
                <a:solidFill>
                  <a:srgbClr val="000000"/>
                </a:solidFill>
                <a:latin typeface="Menlo"/>
                <a:ea typeface="Menlo"/>
              </a:rPr>
              <a:t>]] =</a:t>
            </a:r>
            <a:br/>
            <a:r>
              <a:rPr b="0" lang="de-DE" sz="1800" spc="-1" strike="noStrike">
                <a:solidFill>
                  <a:srgbClr val="000000"/>
                </a:solidFill>
                <a:latin typeface="Menlo"/>
                <a:ea typeface="Menlo"/>
              </a:rPr>
              <a:t>         </a:t>
            </a:r>
            <a:r>
              <a:rPr b="1" lang="de-DE" sz="1800" spc="-1" strike="noStrike">
                <a:solidFill>
                  <a:srgbClr val="00006d"/>
                </a:solidFill>
                <a:latin typeface="Menlo"/>
                <a:ea typeface="Menlo"/>
              </a:rPr>
              <a:t>new </a:t>
            </a:r>
            <a:r>
              <a:rPr b="0" lang="de-DE" sz="1800" spc="-1" strike="noStrike">
                <a:solidFill>
                  <a:srgbClr val="000000"/>
                </a:solidFill>
                <a:latin typeface="Menlo"/>
                <a:ea typeface="Menlo"/>
              </a:rPr>
              <a:t>Printable[Option[</a:t>
            </a:r>
            <a:r>
              <a:rPr b="0" lang="de-DE" sz="1800" spc="-1" strike="noStrike">
                <a:solidFill>
                  <a:srgbClr val="1f888b"/>
                </a:solidFill>
                <a:latin typeface="Menlo"/>
                <a:ea typeface="Menlo"/>
              </a:rPr>
              <a:t>A</a:t>
            </a:r>
            <a:r>
              <a:rPr b="0" lang="de-DE" sz="1800" spc="-1" strike="noStrike">
                <a:solidFill>
                  <a:srgbClr val="000000"/>
                </a:solidFill>
                <a:latin typeface="Menlo"/>
                <a:ea typeface="Menlo"/>
              </a:rPr>
              <a:t>]] {</a:t>
            </a:r>
            <a:endParaRPr b="0" i="1" lang="de-DE" sz="1800" spc="-1" strike="noStrike">
              <a:solidFill>
                <a:srgbClr val="6d6d6d"/>
              </a:solidFill>
              <a:latin typeface="Menlo"/>
              <a:ea typeface="Menlo"/>
            </a:endParaRPr>
          </a:p>
          <a:p>
            <a:endParaRPr b="0" i="1" lang="de-DE" sz="1800" spc="-1" strike="noStrike">
              <a:solidFill>
                <a:srgbClr val="6d6d6d"/>
              </a:solidFill>
              <a:latin typeface="Menlo"/>
              <a:ea typeface="Menlo"/>
            </a:endParaRPr>
          </a:p>
          <a:p>
            <a:r>
              <a:rPr b="0" lang="de-DE" sz="1800" spc="-1" strike="noStrike">
                <a:solidFill>
                  <a:srgbClr val="000000"/>
                </a:solidFill>
                <a:latin typeface="Menlo"/>
                <a:ea typeface="Menlo"/>
              </a:rPr>
              <a:t>  </a:t>
            </a:r>
            <a:r>
              <a:rPr b="1" lang="de-DE" sz="1800" spc="-1" strike="noStrike">
                <a:solidFill>
                  <a:srgbClr val="00006d"/>
                </a:solidFill>
                <a:latin typeface="Menlo"/>
                <a:ea typeface="Menlo"/>
              </a:rPr>
              <a:t>override def </a:t>
            </a:r>
            <a:r>
              <a:rPr b="0" lang="de-DE" sz="1800" spc="-1" strike="noStrike">
                <a:solidFill>
                  <a:srgbClr val="000000"/>
                </a:solidFill>
                <a:latin typeface="Menlo"/>
                <a:ea typeface="Menlo"/>
              </a:rPr>
              <a:t>stringify(optA: Option[</a:t>
            </a:r>
            <a:r>
              <a:rPr b="0" lang="de-DE" sz="1800" spc="-1" strike="noStrike">
                <a:solidFill>
                  <a:srgbClr val="1f888b"/>
                </a:solidFill>
                <a:latin typeface="Menlo"/>
                <a:ea typeface="Menlo"/>
              </a:rPr>
              <a:t>A</a:t>
            </a:r>
            <a:r>
              <a:rPr b="0" lang="de-DE" sz="1800" spc="-1" strike="noStrike">
                <a:solidFill>
                  <a:srgbClr val="000000"/>
                </a:solidFill>
                <a:latin typeface="Menlo"/>
                <a:ea typeface="Menlo"/>
              </a:rPr>
              <a:t>]): </a:t>
            </a:r>
            <a:r>
              <a:rPr b="0" lang="de-DE" sz="1800" spc="-1" strike="noStrike">
                <a:solidFill>
                  <a:srgbClr val="1f888b"/>
                </a:solidFill>
                <a:latin typeface="Menlo"/>
                <a:ea typeface="Menlo"/>
              </a:rPr>
              <a:t>String </a:t>
            </a:r>
            <a:r>
              <a:rPr b="0" lang="de-DE" sz="1800" spc="-1" strike="noStrike">
                <a:solidFill>
                  <a:srgbClr val="000000"/>
                </a:solidFill>
                <a:latin typeface="Menlo"/>
                <a:ea typeface="Menlo"/>
              </a:rPr>
              <a:t>=</a:t>
            </a:r>
            <a:endParaRPr b="0" lang="de-DE" sz="1800" spc="-1" strike="noStrike">
              <a:latin typeface="Menlo"/>
            </a:endParaRPr>
          </a:p>
          <a:p>
            <a:r>
              <a:rPr b="0" lang="de-DE" sz="1800" spc="-1" strike="noStrike">
                <a:solidFill>
                  <a:srgbClr val="000000"/>
                </a:solidFill>
                <a:latin typeface="Menlo"/>
                <a:ea typeface="DejaVu Sans"/>
              </a:rPr>
              <a:t>    </a:t>
            </a:r>
            <a:r>
              <a:rPr b="0" lang="de-DE" sz="1800" spc="-1" strike="noStrike">
                <a:solidFill>
                  <a:srgbClr val="000000"/>
                </a:solidFill>
                <a:latin typeface="Menlo"/>
                <a:ea typeface="DejaVu Sans"/>
              </a:rPr>
              <a:t>optA.map(pA.stringify)</a:t>
            </a:r>
            <a:endParaRPr b="0" lang="de-DE" sz="1800" spc="-1" strike="noStrike">
              <a:solidFill>
                <a:srgbClr val="000000"/>
              </a:solidFill>
              <a:latin typeface="Menlo"/>
              <a:ea typeface="Menlo"/>
            </a:endParaRPr>
          </a:p>
          <a:p>
            <a:r>
              <a:rPr b="0" lang="de-DE" sz="1800" spc="-1" strike="noStrike">
                <a:solidFill>
                  <a:srgbClr val="000000"/>
                </a:solidFill>
                <a:latin typeface="Menlo"/>
                <a:ea typeface="Menlo"/>
              </a:rPr>
              <a:t>      </a:t>
            </a:r>
            <a:r>
              <a:rPr b="0" lang="de-DE" sz="1800" spc="-1" strike="noStrike">
                <a:solidFill>
                  <a:srgbClr val="000000"/>
                </a:solidFill>
                <a:latin typeface="Menlo"/>
                <a:ea typeface="Menlo"/>
              </a:rPr>
              <a:t>.map(s =&gt; </a:t>
            </a:r>
            <a:r>
              <a:rPr b="1" lang="de-DE" sz="1800" spc="-1" strike="noStrike">
                <a:solidFill>
                  <a:srgbClr val="0f7003"/>
                </a:solidFill>
                <a:latin typeface="Menlo"/>
                <a:ea typeface="Menlo"/>
              </a:rPr>
              <a:t>s"Option(</a:t>
            </a:r>
            <a:r>
              <a:rPr b="1" lang="de-DE" sz="1800" spc="-1" strike="noStrike">
                <a:solidFill>
                  <a:srgbClr val="16abad"/>
                </a:solidFill>
                <a:latin typeface="Menlo"/>
                <a:ea typeface="Menlo"/>
              </a:rPr>
              <a:t>$</a:t>
            </a:r>
            <a:r>
              <a:rPr b="0" lang="de-DE" sz="1800" spc="-1" strike="noStrike">
                <a:solidFill>
                  <a:srgbClr val="000000"/>
                </a:solidFill>
                <a:latin typeface="Menlo"/>
                <a:ea typeface="Menlo"/>
              </a:rPr>
              <a:t>s</a:t>
            </a:r>
            <a:r>
              <a:rPr b="1" lang="de-DE" sz="1800" spc="-1" strike="noStrike">
                <a:solidFill>
                  <a:srgbClr val="0f7003"/>
                </a:solidFill>
                <a:latin typeface="Menlo"/>
                <a:ea typeface="Menlo"/>
              </a:rPr>
              <a:t>)"</a:t>
            </a:r>
            <a:r>
              <a:rPr b="0" lang="de-DE" sz="1800" spc="-1" strike="noStrike">
                <a:solidFill>
                  <a:srgbClr val="000000"/>
                </a:solidFill>
                <a:latin typeface="Menlo"/>
                <a:ea typeface="Menlo"/>
              </a:rPr>
              <a:t>)</a:t>
            </a:r>
            <a:endParaRPr b="0" lang="de-DE" sz="1800" spc="-1" strike="noStrike">
              <a:latin typeface="Menlo"/>
            </a:endParaRPr>
          </a:p>
          <a:p>
            <a:r>
              <a:rPr b="0" lang="de-DE" sz="1800" spc="-1" strike="noStrike">
                <a:solidFill>
                  <a:srgbClr val="000000"/>
                </a:solidFill>
                <a:latin typeface="Menlo"/>
                <a:ea typeface="Menlo"/>
              </a:rPr>
              <a:t>      </a:t>
            </a:r>
            <a:r>
              <a:rPr b="0" lang="de-DE" sz="1800" spc="-1" strike="noStrike">
                <a:solidFill>
                  <a:srgbClr val="000000"/>
                </a:solidFill>
                <a:latin typeface="Menlo"/>
                <a:ea typeface="Menlo"/>
              </a:rPr>
              <a:t>.getOrElse(</a:t>
            </a:r>
            <a:r>
              <a:rPr b="1" lang="de-DE" sz="1800" spc="-1" strike="noStrike">
                <a:solidFill>
                  <a:srgbClr val="0f7003"/>
                </a:solidFill>
                <a:latin typeface="Menlo"/>
                <a:ea typeface="Menlo"/>
              </a:rPr>
              <a:t>"None"</a:t>
            </a:r>
            <a:r>
              <a:rPr b="0" lang="de-DE" sz="1800" spc="-1" strike="noStrike">
                <a:solidFill>
                  <a:srgbClr val="000000"/>
                </a:solidFill>
                <a:latin typeface="Menlo"/>
                <a:ea typeface="Menlo"/>
              </a:rPr>
              <a:t>)</a:t>
            </a:r>
            <a:endParaRPr b="0" lang="de-DE" sz="1800" spc="-1" strike="noStrike">
              <a:latin typeface="Menlo"/>
            </a:endParaRPr>
          </a:p>
          <a:p>
            <a:r>
              <a:rPr b="0" lang="de-DE" sz="1600" spc="-1" strike="noStrike">
                <a:solidFill>
                  <a:srgbClr val="000000"/>
                </a:solidFill>
                <a:latin typeface="Menlo"/>
              </a:rPr>
              <a:t>}</a:t>
            </a:r>
            <a:endParaRPr b="0" lang="de-DE" sz="1600" spc="-1" strike="noStrike">
              <a:solidFill>
                <a:srgbClr val="000000"/>
              </a:solidFill>
              <a:latin typeface="Menlo"/>
              <a:ea typeface="Menlo"/>
            </a:endParaRPr>
          </a:p>
        </p:txBody>
      </p:sp>
    </p:spTree>
  </p:cSld>
  <p:timing>
    <p:tnLst>
      <p:par>
        <p:cTn id="35" dur="indefinite" restart="never" nodeType="tmRoot">
          <p:childTnLst>
            <p:seq>
              <p:cTn id="36" dur="indefinite"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CustomShape 1"/>
          <p:cNvSpPr/>
          <p:nvPr/>
        </p:nvSpPr>
        <p:spPr>
          <a:xfrm>
            <a:off x="720000" y="300960"/>
            <a:ext cx="8850240" cy="1257120"/>
          </a:xfrm>
          <a:prstGeom prst="rect">
            <a:avLst/>
          </a:prstGeom>
          <a:noFill/>
          <a:ln>
            <a:noFill/>
          </a:ln>
        </p:spPr>
        <p:style>
          <a:lnRef idx="0"/>
          <a:fillRef idx="0"/>
          <a:effectRef idx="0"/>
          <a:fontRef idx="minor"/>
        </p:style>
        <p:txBody>
          <a:bodyPr lIns="0" rIns="0" tIns="0" bIns="0" anchor="ctr"/>
          <a:p>
            <a:r>
              <a:rPr b="1" lang="de-DE" sz="4000" spc="-1" strike="noStrike">
                <a:solidFill>
                  <a:srgbClr val="333333"/>
                </a:solidFill>
                <a:latin typeface="Noto Sans Regular"/>
                <a:ea typeface="DejaVu Sans"/>
              </a:rPr>
              <a:t>Use the type class instance (2)</a:t>
            </a:r>
            <a:endParaRPr b="0" lang="de-DE" sz="4000" spc="-1" strike="noStrike">
              <a:latin typeface="Arial"/>
            </a:endParaRPr>
          </a:p>
        </p:txBody>
      </p:sp>
      <p:sp>
        <p:nvSpPr>
          <p:cNvPr id="115" name="CustomShape 2"/>
          <p:cNvSpPr/>
          <p:nvPr/>
        </p:nvSpPr>
        <p:spPr>
          <a:xfrm>
            <a:off x="720000" y="2160000"/>
            <a:ext cx="8634600" cy="4379400"/>
          </a:xfrm>
          <a:prstGeom prst="rect">
            <a:avLst/>
          </a:prstGeom>
          <a:noFill/>
          <a:ln>
            <a:noFill/>
          </a:ln>
        </p:spPr>
        <p:style>
          <a:lnRef idx="0"/>
          <a:fillRef idx="0"/>
          <a:effectRef idx="0"/>
          <a:fontRef idx="minor"/>
        </p:style>
        <p:txBody>
          <a:bodyPr lIns="0" rIns="0" tIns="0" bIns="0"/>
          <a:p>
            <a:endParaRPr b="0" lang="de-DE" sz="1800" spc="-1" strike="noStrike">
              <a:latin typeface="Arial"/>
            </a:endParaRPr>
          </a:p>
          <a:p>
            <a:endParaRPr b="0" lang="de-DE" sz="1800" spc="-1" strike="noStrike">
              <a:latin typeface="Arial"/>
            </a:endParaRPr>
          </a:p>
          <a:p>
            <a:r>
              <a:rPr b="1" lang="de-DE" sz="1600" spc="-1" strike="noStrike">
                <a:solidFill>
                  <a:srgbClr val="00006d"/>
                </a:solidFill>
                <a:latin typeface="Menlo"/>
                <a:ea typeface="Menlo"/>
              </a:rPr>
              <a:t>def </a:t>
            </a:r>
            <a:r>
              <a:rPr b="0" lang="de-DE" sz="1600" spc="-1" strike="noStrike">
                <a:solidFill>
                  <a:srgbClr val="000000"/>
                </a:solidFill>
                <a:latin typeface="Menlo"/>
                <a:ea typeface="Menlo"/>
              </a:rPr>
              <a:t>myPrint[</a:t>
            </a:r>
            <a:r>
              <a:rPr b="0" lang="de-DE" sz="1600" spc="-1" strike="noStrike">
                <a:solidFill>
                  <a:srgbClr val="1f888b"/>
                </a:solidFill>
                <a:latin typeface="Menlo"/>
                <a:ea typeface="Menlo"/>
              </a:rPr>
              <a:t>A</a:t>
            </a:r>
            <a:r>
              <a:rPr b="0" lang="de-DE" sz="1600" spc="-1" strike="noStrike">
                <a:solidFill>
                  <a:srgbClr val="000000"/>
                </a:solidFill>
                <a:latin typeface="Menlo"/>
                <a:ea typeface="Menlo"/>
              </a:rPr>
              <a:t>](value: </a:t>
            </a:r>
            <a:r>
              <a:rPr b="0" lang="de-DE" sz="1600" spc="-1" strike="noStrike">
                <a:solidFill>
                  <a:srgbClr val="1f888b"/>
                </a:solidFill>
                <a:latin typeface="Menlo"/>
                <a:ea typeface="Menlo"/>
              </a:rPr>
              <a:t>A</a:t>
            </a:r>
            <a:r>
              <a:rPr b="0" lang="de-DE" sz="1600" spc="-1" strike="noStrike">
                <a:solidFill>
                  <a:srgbClr val="000000"/>
                </a:solidFill>
                <a:latin typeface="Menlo"/>
                <a:ea typeface="Menlo"/>
              </a:rPr>
              <a:t>)(</a:t>
            </a:r>
            <a:r>
              <a:rPr b="1" lang="de-DE" sz="1600" spc="-1" strike="noStrike">
                <a:solidFill>
                  <a:srgbClr val="00006d"/>
                </a:solidFill>
                <a:latin typeface="Menlo"/>
                <a:ea typeface="Menlo"/>
              </a:rPr>
              <a:t>implicit </a:t>
            </a:r>
            <a:r>
              <a:rPr b="0" lang="de-DE" sz="1600" spc="-1" strike="noStrike">
                <a:solidFill>
                  <a:srgbClr val="000000"/>
                </a:solidFill>
                <a:latin typeface="Menlo"/>
                <a:ea typeface="Menlo"/>
              </a:rPr>
              <a:t>p: Printable[</a:t>
            </a:r>
            <a:r>
              <a:rPr b="0" lang="de-DE" sz="1600" spc="-1" strike="noStrike">
                <a:solidFill>
                  <a:srgbClr val="1f888b"/>
                </a:solidFill>
                <a:latin typeface="Menlo"/>
                <a:ea typeface="Menlo"/>
              </a:rPr>
              <a:t>A</a:t>
            </a:r>
            <a:r>
              <a:rPr b="0" lang="de-DE" sz="1600" spc="-1" strike="noStrike">
                <a:solidFill>
                  <a:srgbClr val="000000"/>
                </a:solidFill>
                <a:latin typeface="Menlo"/>
                <a:ea typeface="Menlo"/>
              </a:rPr>
              <a:t>]): Unit =</a:t>
            </a:r>
            <a:endParaRPr b="0" lang="de-DE" sz="1600" spc="-1" strike="noStrike">
              <a:latin typeface="Arial"/>
            </a:endParaRPr>
          </a:p>
          <a:p>
            <a:r>
              <a:rPr b="0" lang="de-DE" sz="1600" spc="-1" strike="noStrike">
                <a:solidFill>
                  <a:srgbClr val="000000"/>
                </a:solidFill>
                <a:latin typeface="Menlo"/>
                <a:ea typeface="Menlo"/>
              </a:rPr>
              <a:t>  </a:t>
            </a:r>
            <a:r>
              <a:rPr b="0" i="1" lang="de-DE" sz="1600" spc="-1" strike="noStrike">
                <a:solidFill>
                  <a:srgbClr val="000000"/>
                </a:solidFill>
                <a:latin typeface="Menlo"/>
                <a:ea typeface="Menlo"/>
              </a:rPr>
              <a:t>println</a:t>
            </a:r>
            <a:r>
              <a:rPr b="0" lang="de-DE" sz="1600" spc="-1" strike="noStrike">
                <a:solidFill>
                  <a:srgbClr val="000000"/>
                </a:solidFill>
                <a:latin typeface="Menlo"/>
                <a:ea typeface="Menlo"/>
              </a:rPr>
              <a:t>(p.stringify(value))</a:t>
            </a:r>
            <a:endParaRPr b="0" lang="de-DE" sz="1600" spc="-1" strike="noStrike">
              <a:latin typeface="Arial"/>
            </a:endParaRPr>
          </a:p>
          <a:p>
            <a:endParaRPr b="0" lang="de-DE" sz="1600" spc="-1" strike="noStrike">
              <a:latin typeface="Arial"/>
            </a:endParaRPr>
          </a:p>
          <a:p>
            <a:r>
              <a:rPr b="0" lang="de-DE" sz="1600" spc="-1" strike="noStrike">
                <a:solidFill>
                  <a:srgbClr val="000000"/>
                </a:solidFill>
                <a:latin typeface="Menlo"/>
                <a:ea typeface="Menlo"/>
              </a:rPr>
              <a:t>myPrint(</a:t>
            </a:r>
            <a:r>
              <a:rPr b="0" i="1" lang="de-DE" sz="1600" spc="-1" strike="noStrike">
                <a:solidFill>
                  <a:srgbClr val="520067"/>
                </a:solidFill>
                <a:latin typeface="Menlo"/>
                <a:ea typeface="Menlo"/>
              </a:rPr>
              <a:t>mizzi</a:t>
            </a:r>
            <a:r>
              <a:rPr b="0" lang="de-DE" sz="1600" spc="-1" strike="noStrike">
                <a:solidFill>
                  <a:srgbClr val="000000"/>
                </a:solidFill>
                <a:latin typeface="Menlo"/>
                <a:ea typeface="Menlo"/>
              </a:rPr>
              <a:t>)</a:t>
            </a:r>
            <a:endParaRPr b="0" lang="de-DE" sz="1600" spc="-1" strike="noStrike">
              <a:latin typeface="Arial"/>
            </a:endParaRPr>
          </a:p>
          <a:p>
            <a:r>
              <a:rPr b="0" lang="de-DE" sz="1600" spc="-1" strike="noStrike">
                <a:solidFill>
                  <a:srgbClr val="000000"/>
                </a:solidFill>
                <a:latin typeface="Menlo"/>
                <a:ea typeface="Menlo"/>
              </a:rPr>
              <a:t>myPrint(</a:t>
            </a:r>
            <a:r>
              <a:rPr b="0" i="1" lang="de-DE" sz="1600" spc="-1" strike="noStrike">
                <a:solidFill>
                  <a:srgbClr val="520067"/>
                </a:solidFill>
                <a:latin typeface="Menlo"/>
                <a:ea typeface="Menlo"/>
              </a:rPr>
              <a:t>garfield</a:t>
            </a:r>
            <a:r>
              <a:rPr b="0" lang="de-DE" sz="1600" spc="-1" strike="noStrike">
                <a:solidFill>
                  <a:srgbClr val="000000"/>
                </a:solidFill>
                <a:latin typeface="Menlo"/>
                <a:ea typeface="Menlo"/>
              </a:rPr>
              <a:t>)</a:t>
            </a:r>
            <a:endParaRPr b="0" lang="de-DE" sz="1600" spc="-1" strike="noStrike">
              <a:latin typeface="Arial"/>
            </a:endParaRPr>
          </a:p>
          <a:p>
            <a:pPr>
              <a:lnSpc>
                <a:spcPct val="100000"/>
              </a:lnSpc>
            </a:pPr>
            <a:r>
              <a:rPr b="0" lang="de-DE" sz="1600" spc="-1" strike="noStrike">
                <a:solidFill>
                  <a:srgbClr val="000000"/>
                </a:solidFill>
                <a:latin typeface="Menlo"/>
                <a:ea typeface="Menlo"/>
              </a:rPr>
              <a:t>myPrint(Option(</a:t>
            </a:r>
            <a:r>
              <a:rPr b="0" i="1" lang="de-DE" sz="1600" spc="-1" strike="noStrike">
                <a:solidFill>
                  <a:srgbClr val="520067"/>
                </a:solidFill>
                <a:latin typeface="Menlo"/>
                <a:ea typeface="Menlo"/>
              </a:rPr>
              <a:t>garfield</a:t>
            </a:r>
            <a:r>
              <a:rPr b="0" lang="de-DE" sz="1600" spc="-1" strike="noStrike">
                <a:solidFill>
                  <a:srgbClr val="000000"/>
                </a:solidFill>
                <a:latin typeface="Menlo"/>
                <a:ea typeface="Menlo"/>
              </a:rPr>
              <a:t>))</a:t>
            </a:r>
            <a:endParaRPr b="0" lang="de-DE" sz="1600" spc="-1" strike="noStrike">
              <a:latin typeface="Arial"/>
            </a:endParaRPr>
          </a:p>
          <a:p>
            <a:pPr>
              <a:lnSpc>
                <a:spcPct val="100000"/>
              </a:lnSpc>
            </a:pPr>
            <a:endParaRPr b="0" lang="de-DE" sz="1600" spc="-1" strike="noStrike">
              <a:latin typeface="Arial"/>
            </a:endParaRPr>
          </a:p>
        </p:txBody>
      </p:sp>
    </p:spTree>
  </p:cSld>
  <p:timing>
    <p:tnLst>
      <p:par>
        <p:cTn id="37" dur="indefinite" restart="never" nodeType="tmRoot">
          <p:childTnLst>
            <p:seq>
              <p:cTn id="38"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 name="CustomShape 1"/>
          <p:cNvSpPr/>
          <p:nvPr/>
        </p:nvSpPr>
        <p:spPr>
          <a:xfrm>
            <a:off x="720000" y="300960"/>
            <a:ext cx="8850240" cy="1257120"/>
          </a:xfrm>
          <a:prstGeom prst="rect">
            <a:avLst/>
          </a:prstGeom>
          <a:noFill/>
          <a:ln>
            <a:noFill/>
          </a:ln>
        </p:spPr>
        <p:style>
          <a:lnRef idx="0"/>
          <a:fillRef idx="0"/>
          <a:effectRef idx="0"/>
          <a:fontRef idx="minor"/>
        </p:style>
        <p:txBody>
          <a:bodyPr lIns="0" rIns="0" tIns="0" bIns="0" anchor="ctr"/>
          <a:p>
            <a:r>
              <a:rPr b="1" lang="de-DE" sz="4400" spc="-1" strike="noStrike">
                <a:solidFill>
                  <a:srgbClr val="333333"/>
                </a:solidFill>
                <a:latin typeface="Noto Sans Regular"/>
                <a:ea typeface="DejaVu Sans"/>
              </a:rPr>
              <a:t>Table of Contents</a:t>
            </a:r>
            <a:endParaRPr b="0" lang="de-DE" sz="4400" spc="-1" strike="noStrike">
              <a:latin typeface="Arial"/>
            </a:endParaRPr>
          </a:p>
        </p:txBody>
      </p:sp>
      <p:sp>
        <p:nvSpPr>
          <p:cNvPr id="81" name="CustomShape 2"/>
          <p:cNvSpPr/>
          <p:nvPr/>
        </p:nvSpPr>
        <p:spPr>
          <a:xfrm>
            <a:off x="720000" y="1656000"/>
            <a:ext cx="8634600" cy="5400000"/>
          </a:xfrm>
          <a:prstGeom prst="rect">
            <a:avLst/>
          </a:prstGeom>
          <a:noFill/>
          <a:ln>
            <a:noFill/>
          </a:ln>
        </p:spPr>
        <p:style>
          <a:lnRef idx="0"/>
          <a:fillRef idx="0"/>
          <a:effectRef idx="0"/>
          <a:fontRef idx="minor"/>
        </p:style>
        <p:txBody>
          <a:bodyPr lIns="0" rIns="0" tIns="0" bIns="0"/>
          <a:p>
            <a:pPr marL="432000" indent="-318600">
              <a:lnSpc>
                <a:spcPct val="100000"/>
              </a:lnSpc>
              <a:spcAft>
                <a:spcPts val="1414"/>
              </a:spcAft>
              <a:buClr>
                <a:srgbClr val="ef2929"/>
              </a:buClr>
              <a:buSzPct val="45000"/>
              <a:buFont typeface="Wingdings" charset="2"/>
              <a:buChar char=""/>
            </a:pPr>
            <a:r>
              <a:rPr b="0" lang="de-DE" sz="2400" spc="-1" strike="noStrike">
                <a:solidFill>
                  <a:srgbClr val="333333"/>
                </a:solidFill>
                <a:latin typeface="Noto Sans Regular"/>
                <a:ea typeface="DejaVu Sans"/>
              </a:rPr>
              <a:t>Recap: Implicits</a:t>
            </a:r>
            <a:endParaRPr b="0" lang="de-DE" sz="2400" spc="-1" strike="noStrike">
              <a:latin typeface="Arial"/>
            </a:endParaRPr>
          </a:p>
          <a:p>
            <a:pPr marL="432000" indent="-318600">
              <a:lnSpc>
                <a:spcPct val="100000"/>
              </a:lnSpc>
              <a:spcAft>
                <a:spcPts val="1414"/>
              </a:spcAft>
              <a:buClr>
                <a:srgbClr val="ef2929"/>
              </a:buClr>
              <a:buSzPct val="45000"/>
              <a:buFont typeface="Wingdings" charset="2"/>
              <a:buChar char=""/>
            </a:pPr>
            <a:r>
              <a:rPr b="0" lang="de-DE" sz="2400" spc="-1" strike="noStrike">
                <a:solidFill>
                  <a:srgbClr val="333333"/>
                </a:solidFill>
                <a:latin typeface="Noto Sans Regular"/>
                <a:ea typeface="DejaVu Sans"/>
              </a:rPr>
              <a:t>Recap: Scala extension methods</a:t>
            </a:r>
            <a:endParaRPr b="0" lang="de-DE" sz="2400" spc="-1" strike="noStrike">
              <a:latin typeface="Arial"/>
            </a:endParaRPr>
          </a:p>
          <a:p>
            <a:pPr marL="432000" indent="-318600">
              <a:lnSpc>
                <a:spcPct val="100000"/>
              </a:lnSpc>
              <a:spcAft>
                <a:spcPts val="1414"/>
              </a:spcAft>
              <a:buClr>
                <a:srgbClr val="ef2929"/>
              </a:buClr>
              <a:buSzPct val="45000"/>
              <a:buFont typeface="Wingdings" charset="2"/>
              <a:buChar char=""/>
            </a:pPr>
            <a:r>
              <a:rPr b="0" lang="de-DE" sz="2400" spc="-1" strike="noStrike">
                <a:solidFill>
                  <a:srgbClr val="333333"/>
                </a:solidFill>
                <a:latin typeface="Noto Sans Regular"/>
                <a:ea typeface="DejaVu Sans"/>
              </a:rPr>
              <a:t>Scala type classes</a:t>
            </a:r>
            <a:endParaRPr b="0" lang="de-DE" sz="2400" spc="-1" strike="noStrike">
              <a:latin typeface="Arial"/>
            </a:endParaRPr>
          </a:p>
          <a:p>
            <a:pPr marL="432000" indent="-318600">
              <a:lnSpc>
                <a:spcPct val="100000"/>
              </a:lnSpc>
              <a:spcAft>
                <a:spcPts val="1414"/>
              </a:spcAft>
              <a:buClr>
                <a:srgbClr val="ef2929"/>
              </a:buClr>
              <a:buSzPct val="45000"/>
              <a:buFont typeface="Wingdings" charset="2"/>
              <a:buChar char=""/>
            </a:pPr>
            <a:r>
              <a:rPr b="0" lang="de-DE" sz="2400" spc="-1" strike="noStrike">
                <a:solidFill>
                  <a:srgbClr val="333333"/>
                </a:solidFill>
                <a:latin typeface="Noto Sans Regular"/>
                <a:ea typeface="DejaVu Sans"/>
              </a:rPr>
              <a:t>A type class and its instances</a:t>
            </a:r>
            <a:endParaRPr b="0" lang="de-DE" sz="2400" spc="-1" strike="noStrike">
              <a:latin typeface="Arial"/>
            </a:endParaRPr>
          </a:p>
          <a:p>
            <a:pPr marL="432000" indent="-318600">
              <a:lnSpc>
                <a:spcPct val="100000"/>
              </a:lnSpc>
              <a:spcAft>
                <a:spcPts val="1414"/>
              </a:spcAft>
              <a:buClr>
                <a:srgbClr val="ef2929"/>
              </a:buClr>
              <a:buSzPct val="45000"/>
              <a:buFont typeface="Wingdings" charset="2"/>
              <a:buChar char=""/>
            </a:pPr>
            <a:r>
              <a:rPr b="0" lang="de-DE" sz="2400" spc="-1" strike="noStrike">
                <a:solidFill>
                  <a:srgbClr val="333333"/>
                </a:solidFill>
                <a:latin typeface="Noto Sans Regular"/>
                <a:ea typeface="DejaVu Sans"/>
              </a:rPr>
              <a:t>Example: type class </a:t>
            </a:r>
            <a:r>
              <a:rPr b="0" lang="de-DE" sz="2400" spc="-1" strike="noStrike">
                <a:solidFill>
                  <a:srgbClr val="333333"/>
                </a:solidFill>
                <a:latin typeface="Courier New"/>
                <a:ea typeface="DejaVu Sans"/>
              </a:rPr>
              <a:t>Printable[A]</a:t>
            </a:r>
            <a:endParaRPr b="0" lang="de-DE" sz="2400" spc="-1" strike="noStrike">
              <a:latin typeface="Arial"/>
            </a:endParaRPr>
          </a:p>
          <a:p>
            <a:pPr marL="432000" indent="-318600">
              <a:lnSpc>
                <a:spcPct val="100000"/>
              </a:lnSpc>
              <a:spcAft>
                <a:spcPts val="1414"/>
              </a:spcAft>
              <a:buClr>
                <a:srgbClr val="ef2929"/>
              </a:buClr>
              <a:buSzPct val="45000"/>
              <a:buFont typeface="Wingdings" charset="2"/>
              <a:buChar char=""/>
            </a:pPr>
            <a:r>
              <a:rPr b="0" lang="de-DE" sz="2400" spc="-1" strike="noStrike">
                <a:solidFill>
                  <a:srgbClr val="333333"/>
                </a:solidFill>
                <a:latin typeface="Noto Sans Regular"/>
                <a:ea typeface="DejaVu Sans"/>
              </a:rPr>
              <a:t>Better Design</a:t>
            </a:r>
            <a:endParaRPr b="0" lang="de-DE" sz="2400" spc="-1" strike="noStrike">
              <a:latin typeface="Arial"/>
            </a:endParaRPr>
          </a:p>
          <a:p>
            <a:pPr marL="432000" indent="-318600">
              <a:lnSpc>
                <a:spcPct val="100000"/>
              </a:lnSpc>
              <a:spcAft>
                <a:spcPts val="1414"/>
              </a:spcAft>
              <a:buClr>
                <a:srgbClr val="ef2929"/>
              </a:buClr>
              <a:buSzPct val="45000"/>
              <a:buFont typeface="Wingdings" charset="2"/>
              <a:buChar char=""/>
            </a:pPr>
            <a:r>
              <a:rPr b="0" lang="de-DE" sz="2400" spc="-1" strike="noStrike">
                <a:solidFill>
                  <a:srgbClr val="333333"/>
                </a:solidFill>
                <a:latin typeface="Noto Sans Regular"/>
                <a:ea typeface="DejaVu Sans"/>
              </a:rPr>
              <a:t>Where to store the instances?</a:t>
            </a:r>
            <a:endParaRPr b="0" lang="de-DE" sz="2400" spc="-1" strike="noStrike">
              <a:latin typeface="Arial"/>
            </a:endParaRPr>
          </a:p>
          <a:p>
            <a:pPr marL="432000" indent="-318600">
              <a:lnSpc>
                <a:spcPct val="100000"/>
              </a:lnSpc>
              <a:spcAft>
                <a:spcPts val="1414"/>
              </a:spcAft>
              <a:buClr>
                <a:srgbClr val="ef2929"/>
              </a:buClr>
              <a:buSzPct val="45000"/>
              <a:buFont typeface="Wingdings" charset="2"/>
              <a:buChar char=""/>
            </a:pPr>
            <a:r>
              <a:rPr b="0" lang="de-DE" sz="2400" spc="-1" strike="noStrike">
                <a:solidFill>
                  <a:srgbClr val="333333"/>
                </a:solidFill>
                <a:latin typeface="Noto Sans Regular"/>
                <a:ea typeface="DejaVu Sans"/>
              </a:rPr>
              <a:t>Type classes without import tax</a:t>
            </a:r>
            <a:endParaRPr b="0" lang="de-DE" sz="2400" spc="-1" strike="noStrike">
              <a:latin typeface="Arial"/>
            </a:endParaRPr>
          </a:p>
          <a:p>
            <a:pPr marL="432000" indent="-318600">
              <a:lnSpc>
                <a:spcPct val="100000"/>
              </a:lnSpc>
              <a:spcAft>
                <a:spcPts val="1414"/>
              </a:spcAft>
              <a:buClr>
                <a:srgbClr val="ef2929"/>
              </a:buClr>
              <a:buSzPct val="45000"/>
              <a:buFont typeface="Wingdings" charset="2"/>
              <a:buChar char=""/>
            </a:pPr>
            <a:r>
              <a:rPr b="0" lang="de-DE" sz="2400" spc="-1" strike="noStrike">
                <a:solidFill>
                  <a:srgbClr val="333333"/>
                </a:solidFill>
                <a:latin typeface="Noto Sans Regular"/>
                <a:ea typeface="DejaVu Sans"/>
              </a:rPr>
              <a:t>Benefit of type classes</a:t>
            </a:r>
            <a:endParaRPr b="0" lang="de-DE" sz="2400" spc="-1" strike="noStrike">
              <a:latin typeface="Arial"/>
            </a:endParaRPr>
          </a:p>
          <a:p>
            <a:pPr marL="432000" indent="-318600">
              <a:lnSpc>
                <a:spcPct val="100000"/>
              </a:lnSpc>
              <a:spcAft>
                <a:spcPts val="1414"/>
              </a:spcAft>
              <a:buClr>
                <a:srgbClr val="ef2929"/>
              </a:buClr>
              <a:buSzPct val="45000"/>
              <a:buFont typeface="Wingdings" charset="2"/>
              <a:buChar char=""/>
            </a:pPr>
            <a:r>
              <a:rPr b="0" lang="de-DE" sz="2400" spc="-1" strike="noStrike">
                <a:solidFill>
                  <a:srgbClr val="333333"/>
                </a:solidFill>
                <a:latin typeface="Noto Sans Regular"/>
                <a:ea typeface="DejaVu Sans"/>
              </a:rPr>
              <a:t>Type classes in Haskell</a:t>
            </a:r>
            <a:endParaRPr b="0" lang="de-DE" sz="2400" spc="-1" strike="noStrike">
              <a:latin typeface="Arial"/>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 name="CustomShape 1"/>
          <p:cNvSpPr/>
          <p:nvPr/>
        </p:nvSpPr>
        <p:spPr>
          <a:xfrm>
            <a:off x="720000" y="300960"/>
            <a:ext cx="8850240" cy="1257120"/>
          </a:xfrm>
          <a:prstGeom prst="rect">
            <a:avLst/>
          </a:prstGeom>
          <a:noFill/>
          <a:ln>
            <a:noFill/>
          </a:ln>
        </p:spPr>
        <p:style>
          <a:lnRef idx="0"/>
          <a:fillRef idx="0"/>
          <a:effectRef idx="0"/>
          <a:fontRef idx="minor"/>
        </p:style>
        <p:txBody>
          <a:bodyPr lIns="0" rIns="0" tIns="0" bIns="0" anchor="ctr"/>
          <a:p>
            <a:r>
              <a:rPr b="1" lang="de-DE" sz="4000" spc="-1" strike="noStrike">
                <a:solidFill>
                  <a:srgbClr val="333333"/>
                </a:solidFill>
                <a:latin typeface="Noto Sans Regular"/>
                <a:ea typeface="DejaVu Sans"/>
              </a:rPr>
              <a:t>Better Design</a:t>
            </a:r>
            <a:endParaRPr b="0" lang="de-DE" sz="4000" spc="-1" strike="noStrike">
              <a:latin typeface="Arial"/>
            </a:endParaRPr>
          </a:p>
        </p:txBody>
      </p:sp>
      <p:sp>
        <p:nvSpPr>
          <p:cNvPr id="117" name="CustomShape 2"/>
          <p:cNvSpPr/>
          <p:nvPr/>
        </p:nvSpPr>
        <p:spPr>
          <a:xfrm>
            <a:off x="720000" y="2160000"/>
            <a:ext cx="8634600" cy="4379400"/>
          </a:xfrm>
          <a:prstGeom prst="rect">
            <a:avLst/>
          </a:prstGeom>
          <a:noFill/>
          <a:ln>
            <a:noFill/>
          </a:ln>
        </p:spPr>
        <p:style>
          <a:lnRef idx="0"/>
          <a:fillRef idx="0"/>
          <a:effectRef idx="0"/>
          <a:fontRef idx="minor"/>
        </p:style>
        <p:txBody>
          <a:bodyPr lIns="0" rIns="0" tIns="0" bIns="0"/>
          <a:p>
            <a:pPr marL="432000" indent="-318600">
              <a:lnSpc>
                <a:spcPct val="100000"/>
              </a:lnSpc>
              <a:spcAft>
                <a:spcPts val="1414"/>
              </a:spcAft>
              <a:buClr>
                <a:srgbClr val="ef2929"/>
              </a:buClr>
              <a:buSzPct val="45000"/>
              <a:buFont typeface="Wingdings" charset="2"/>
              <a:buChar char=""/>
            </a:pPr>
            <a:r>
              <a:rPr b="0" lang="de-DE" sz="2800" spc="-1" strike="noStrike">
                <a:solidFill>
                  <a:srgbClr val="333333"/>
                </a:solidFill>
                <a:latin typeface="Noto Sans Regular"/>
                <a:ea typeface="DejaVu Sans"/>
              </a:rPr>
              <a:t>Move </a:t>
            </a:r>
            <a:r>
              <a:rPr b="0" lang="de-DE" sz="2800" spc="-1" strike="noStrike">
                <a:solidFill>
                  <a:srgbClr val="333333"/>
                </a:solidFill>
                <a:latin typeface="Courier New"/>
                <a:ea typeface="DejaVu Sans"/>
              </a:rPr>
              <a:t>stringify</a:t>
            </a:r>
            <a:r>
              <a:rPr b="0" lang="de-DE" sz="2800" spc="-1" strike="noStrike">
                <a:solidFill>
                  <a:srgbClr val="333333"/>
                </a:solidFill>
                <a:latin typeface="Noto Sans Regular"/>
                <a:ea typeface="DejaVu Sans"/>
              </a:rPr>
              <a:t> and </a:t>
            </a:r>
            <a:r>
              <a:rPr b="0" lang="de-DE" sz="2800" spc="-1" strike="noStrike">
                <a:solidFill>
                  <a:srgbClr val="333333"/>
                </a:solidFill>
                <a:latin typeface="Courier New"/>
                <a:ea typeface="DejaVu Sans"/>
              </a:rPr>
              <a:t>pprint</a:t>
            </a:r>
            <a:r>
              <a:rPr b="0" lang="de-DE" sz="2800" spc="-1" strike="noStrike">
                <a:solidFill>
                  <a:srgbClr val="333333"/>
                </a:solidFill>
                <a:latin typeface="Noto Sans Regular"/>
                <a:ea typeface="DejaVu Sans"/>
              </a:rPr>
              <a:t> methods into an object (e.g. the companion object or package object of the type class).</a:t>
            </a:r>
            <a:endParaRPr b="0" lang="de-DE" sz="2800" spc="-1" strike="noStrike">
              <a:latin typeface="Arial"/>
            </a:endParaRPr>
          </a:p>
          <a:p>
            <a:pPr marL="432000" indent="-318600">
              <a:lnSpc>
                <a:spcPct val="100000"/>
              </a:lnSpc>
              <a:spcAft>
                <a:spcPts val="1414"/>
              </a:spcAft>
              <a:buClr>
                <a:srgbClr val="ef2929"/>
              </a:buClr>
              <a:buSzPct val="45000"/>
              <a:buFont typeface="Wingdings" charset="2"/>
              <a:buChar char=""/>
            </a:pPr>
            <a:r>
              <a:rPr b="0" lang="de-DE" sz="2800" spc="-1" strike="noStrike">
                <a:solidFill>
                  <a:srgbClr val="333333"/>
                </a:solidFill>
                <a:latin typeface="Noto Sans Regular"/>
                <a:ea typeface="DejaVu Sans"/>
              </a:rPr>
              <a:t>With extension methods type class methods can be used just like intrinsic methods of the respective type.</a:t>
            </a:r>
            <a:endParaRPr b="0" lang="de-DE" sz="2800" spc="-1" strike="noStrike">
              <a:latin typeface="Arial"/>
            </a:endParaRPr>
          </a:p>
          <a:p>
            <a:pPr marL="432000" indent="-318600">
              <a:lnSpc>
                <a:spcPct val="100000"/>
              </a:lnSpc>
              <a:spcAft>
                <a:spcPts val="1414"/>
              </a:spcAft>
              <a:buClr>
                <a:srgbClr val="ef2929"/>
              </a:buClr>
              <a:buSzPct val="45000"/>
              <a:buFont typeface="Wingdings" charset="2"/>
              <a:buChar char=""/>
            </a:pPr>
            <a:r>
              <a:rPr b="0" lang="de-DE" sz="2800" spc="-1" strike="noStrike">
                <a:solidFill>
                  <a:srgbClr val="333333"/>
                </a:solidFill>
                <a:latin typeface="Noto Sans Regular"/>
                <a:ea typeface="DejaVu Sans"/>
              </a:rPr>
              <a:t>Use extension methods (= type enrichment) by defining an implicit class. (The implicit class must have a parameter of the same type as the respective type class instance.)</a:t>
            </a:r>
            <a:endParaRPr b="0" lang="de-DE" sz="2800" spc="-1" strike="noStrike">
              <a:latin typeface="Arial"/>
            </a:endParaRPr>
          </a:p>
        </p:txBody>
      </p:sp>
    </p:spTree>
  </p:cSld>
  <p:timing>
    <p:tnLst>
      <p:par>
        <p:cTn id="39" dur="indefinite" restart="never" nodeType="tmRoot">
          <p:childTnLst>
            <p:seq>
              <p:cTn id="40" dur="indefinite"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8" name="CustomShape 1"/>
          <p:cNvSpPr/>
          <p:nvPr/>
        </p:nvSpPr>
        <p:spPr>
          <a:xfrm>
            <a:off x="720000" y="300960"/>
            <a:ext cx="8850240" cy="1257120"/>
          </a:xfrm>
          <a:prstGeom prst="rect">
            <a:avLst/>
          </a:prstGeom>
          <a:noFill/>
          <a:ln>
            <a:noFill/>
          </a:ln>
        </p:spPr>
        <p:style>
          <a:lnRef idx="0"/>
          <a:fillRef idx="0"/>
          <a:effectRef idx="0"/>
          <a:fontRef idx="minor"/>
        </p:style>
        <p:txBody>
          <a:bodyPr lIns="0" rIns="0" tIns="0" bIns="0" anchor="ctr"/>
          <a:p>
            <a:r>
              <a:rPr b="1" lang="de-DE" sz="4000" spc="-1" strike="noStrike">
                <a:solidFill>
                  <a:srgbClr val="333333"/>
                </a:solidFill>
                <a:latin typeface="Noto Sans Regular"/>
                <a:ea typeface="DejaVu Sans"/>
              </a:rPr>
              <a:t>Better Design (1)</a:t>
            </a:r>
            <a:endParaRPr b="0" lang="de-DE" sz="4000" spc="-1" strike="noStrike">
              <a:latin typeface="Arial"/>
            </a:endParaRPr>
          </a:p>
        </p:txBody>
      </p:sp>
      <p:sp>
        <p:nvSpPr>
          <p:cNvPr id="119" name="CustomShape 2"/>
          <p:cNvSpPr/>
          <p:nvPr/>
        </p:nvSpPr>
        <p:spPr>
          <a:xfrm>
            <a:off x="720000" y="1692000"/>
            <a:ext cx="8634600" cy="5219640"/>
          </a:xfrm>
          <a:prstGeom prst="rect">
            <a:avLst/>
          </a:prstGeom>
          <a:noFill/>
          <a:ln>
            <a:noFill/>
          </a:ln>
        </p:spPr>
        <p:style>
          <a:lnRef idx="0"/>
          <a:fillRef idx="0"/>
          <a:effectRef idx="0"/>
          <a:fontRef idx="minor"/>
        </p:style>
        <p:txBody>
          <a:bodyPr lIns="0" rIns="0" tIns="0" bIns="0"/>
          <a:p>
            <a:pPr marL="432000" indent="-318600">
              <a:spcAft>
                <a:spcPts val="1414"/>
              </a:spcAft>
              <a:buClr>
                <a:srgbClr val="ef2929"/>
              </a:buClr>
              <a:buSzPct val="45000"/>
              <a:buFont typeface="Wingdings" charset="2"/>
              <a:buChar char=""/>
            </a:pPr>
            <a:r>
              <a:rPr b="0" lang="de-DE" sz="2800" spc="-1" strike="noStrike">
                <a:solidFill>
                  <a:srgbClr val="333333"/>
                </a:solidFill>
                <a:latin typeface="Noto Sans Regular"/>
                <a:ea typeface="DejaVu Sans"/>
              </a:rPr>
              <a:t>Move</a:t>
            </a:r>
            <a:r>
              <a:rPr b="0" lang="de-DE" sz="2400" spc="-1" strike="noStrike">
                <a:solidFill>
                  <a:srgbClr val="333333"/>
                </a:solidFill>
                <a:latin typeface="Noto Sans Regular"/>
                <a:ea typeface="DejaVu Sans"/>
              </a:rPr>
              <a:t> the interface object methods (</a:t>
            </a:r>
            <a:r>
              <a:rPr b="0" lang="de-DE" sz="2400" spc="-1" strike="noStrike">
                <a:solidFill>
                  <a:srgbClr val="333333"/>
                </a:solidFill>
                <a:latin typeface="Courier New"/>
                <a:ea typeface="DejaVu Sans"/>
              </a:rPr>
              <a:t>stringify</a:t>
            </a:r>
            <a:r>
              <a:rPr b="0" lang="de-DE" sz="2400" spc="-1" strike="noStrike">
                <a:solidFill>
                  <a:srgbClr val="333333"/>
                </a:solidFill>
                <a:latin typeface="Noto Sans Regular"/>
                <a:ea typeface="DejaVu Sans"/>
              </a:rPr>
              <a:t> and </a:t>
            </a:r>
            <a:r>
              <a:rPr b="0" lang="de-DE" sz="2400" spc="-1" strike="noStrike">
                <a:solidFill>
                  <a:srgbClr val="333333"/>
                </a:solidFill>
                <a:latin typeface="Courier New"/>
                <a:ea typeface="DejaVu Sans"/>
              </a:rPr>
              <a:t>pprint</a:t>
            </a:r>
            <a:r>
              <a:rPr b="0" lang="de-DE" sz="2400" spc="-1" strike="noStrike">
                <a:solidFill>
                  <a:srgbClr val="333333"/>
                </a:solidFill>
                <a:latin typeface="Noto Sans Regular"/>
                <a:ea typeface="DejaVu Sans"/>
              </a:rPr>
              <a:t>) into a singleton object (e.g. the companion object or package object of the type class). They will be found automatically without extra import statement in the user code.</a:t>
            </a:r>
            <a:endParaRPr b="0" lang="de-DE" sz="2400" spc="-1" strike="noStrike">
              <a:latin typeface="Arial"/>
            </a:endParaRPr>
          </a:p>
          <a:p>
            <a:pPr>
              <a:lnSpc>
                <a:spcPct val="100000"/>
              </a:lnSpc>
            </a:pPr>
            <a:r>
              <a:rPr b="0" lang="de-DE" sz="1600" spc="-1" strike="noStrike">
                <a:solidFill>
                  <a:srgbClr val="333333"/>
                </a:solidFill>
                <a:latin typeface="Menlo"/>
                <a:ea typeface="DejaVu Sans"/>
              </a:rPr>
              <a:t>// The type class companion object</a:t>
            </a:r>
            <a:endParaRPr b="0" lang="de-DE" sz="1600" spc="-1" strike="noStrike">
              <a:latin typeface="Arial"/>
            </a:endParaRPr>
          </a:p>
          <a:p>
            <a:pPr>
              <a:lnSpc>
                <a:spcPct val="100000"/>
              </a:lnSpc>
            </a:pPr>
            <a:r>
              <a:rPr b="0" lang="de-DE" sz="1600" spc="-1" strike="noStrike">
                <a:solidFill>
                  <a:srgbClr val="333333"/>
                </a:solidFill>
                <a:latin typeface="Menlo"/>
                <a:ea typeface="DejaVu Sans"/>
              </a:rPr>
              <a:t>//</a:t>
            </a:r>
            <a:endParaRPr b="0" lang="de-DE" sz="1600" spc="-1" strike="noStrike">
              <a:latin typeface="Arial"/>
            </a:endParaRPr>
          </a:p>
          <a:p>
            <a:pPr>
              <a:lnSpc>
                <a:spcPct val="100000"/>
              </a:lnSpc>
            </a:pPr>
            <a:r>
              <a:rPr b="1" lang="de-DE" sz="1600" spc="-1" strike="noStrike">
                <a:solidFill>
                  <a:srgbClr val="00006d"/>
                </a:solidFill>
                <a:latin typeface="Menlo"/>
                <a:ea typeface="Menlo"/>
              </a:rPr>
              <a:t>object </a:t>
            </a:r>
            <a:r>
              <a:rPr b="0" lang="de-DE" sz="1600" spc="-1" strike="noStrike">
                <a:solidFill>
                  <a:srgbClr val="000000"/>
                </a:solidFill>
                <a:latin typeface="Menlo"/>
                <a:ea typeface="Menlo"/>
              </a:rPr>
              <a:t>Printable {</a:t>
            </a:r>
            <a:endParaRPr b="0" lang="de-DE" sz="1600" spc="-1" strike="noStrike">
              <a:latin typeface="Arial"/>
            </a:endParaRPr>
          </a:p>
          <a:p>
            <a:pPr>
              <a:lnSpc>
                <a:spcPct val="100000"/>
              </a:lnSpc>
            </a:pPr>
            <a:endParaRPr b="0" lang="de-DE" sz="1600" spc="-1" strike="noStrike">
              <a:latin typeface="Arial"/>
            </a:endParaRPr>
          </a:p>
          <a:p>
            <a:pPr>
              <a:lnSpc>
                <a:spcPct val="100000"/>
              </a:lnSpc>
            </a:pPr>
            <a:r>
              <a:rPr b="0" lang="de-DE" sz="1600" spc="-1" strike="noStrike">
                <a:solidFill>
                  <a:srgbClr val="000000"/>
                </a:solidFill>
                <a:latin typeface="Menlo"/>
                <a:ea typeface="Menlo"/>
              </a:rPr>
              <a:t>  </a:t>
            </a:r>
            <a:r>
              <a:rPr b="0" i="1" lang="de-DE" sz="1600" spc="-1" strike="noStrike">
                <a:solidFill>
                  <a:srgbClr val="6d6d6d"/>
                </a:solidFill>
                <a:latin typeface="Menlo"/>
                <a:ea typeface="Menlo"/>
              </a:rPr>
              <a:t>// interface object methods for the type class</a:t>
            </a:r>
            <a:endParaRPr b="0" lang="de-DE" sz="1600" spc="-1" strike="noStrike">
              <a:latin typeface="Arial"/>
            </a:endParaRPr>
          </a:p>
          <a:p>
            <a:pPr>
              <a:lnSpc>
                <a:spcPct val="100000"/>
              </a:lnSpc>
            </a:pPr>
            <a:r>
              <a:rPr b="0" lang="de-DE" sz="1600" spc="-1" strike="noStrike">
                <a:solidFill>
                  <a:srgbClr val="333333"/>
                </a:solidFill>
                <a:latin typeface="Menlo"/>
                <a:ea typeface="DejaVu Sans"/>
              </a:rPr>
              <a:t>  </a:t>
            </a:r>
            <a:r>
              <a:rPr b="0" lang="de-DE" sz="1600" spc="-1" strike="noStrike">
                <a:solidFill>
                  <a:srgbClr val="333333"/>
                </a:solidFill>
                <a:latin typeface="Menlo"/>
                <a:ea typeface="DejaVu Sans"/>
              </a:rPr>
              <a:t>//</a:t>
            </a:r>
            <a:endParaRPr b="0" lang="de-DE" sz="1600" spc="-1" strike="noStrike">
              <a:latin typeface="Arial"/>
            </a:endParaRPr>
          </a:p>
          <a:p>
            <a:pPr>
              <a:lnSpc>
                <a:spcPct val="100000"/>
              </a:lnSpc>
            </a:pPr>
            <a:r>
              <a:rPr b="0" i="1" lang="de-DE" sz="1600" spc="-1" strike="noStrike">
                <a:solidFill>
                  <a:srgbClr val="6d6d6d"/>
                </a:solidFill>
                <a:latin typeface="Menlo"/>
                <a:ea typeface="Menlo"/>
              </a:rPr>
              <a:t>  </a:t>
            </a:r>
            <a:r>
              <a:rPr b="1" lang="de-DE" sz="1600" spc="-1" strike="noStrike">
                <a:solidFill>
                  <a:srgbClr val="00006d"/>
                </a:solidFill>
                <a:latin typeface="Menlo"/>
                <a:ea typeface="Menlo"/>
              </a:rPr>
              <a:t>def </a:t>
            </a:r>
            <a:r>
              <a:rPr b="0" lang="de-DE" sz="1600" spc="-1" strike="noStrike">
                <a:solidFill>
                  <a:srgbClr val="000000"/>
                </a:solidFill>
                <a:latin typeface="Menlo"/>
                <a:ea typeface="Menlo"/>
              </a:rPr>
              <a:t>stringify[</a:t>
            </a:r>
            <a:r>
              <a:rPr b="0" lang="de-DE" sz="1600" spc="-1" strike="noStrike">
                <a:solidFill>
                  <a:srgbClr val="1f888b"/>
                </a:solidFill>
                <a:latin typeface="Menlo"/>
                <a:ea typeface="Menlo"/>
              </a:rPr>
              <a:t>A</a:t>
            </a:r>
            <a:r>
              <a:rPr b="0" lang="de-DE" sz="1600" spc="-1" strike="noStrike">
                <a:solidFill>
                  <a:srgbClr val="000000"/>
                </a:solidFill>
                <a:latin typeface="Menlo"/>
                <a:ea typeface="Menlo"/>
              </a:rPr>
              <a:t>](value: </a:t>
            </a:r>
            <a:r>
              <a:rPr b="0" lang="de-DE" sz="1600" spc="-1" strike="noStrike">
                <a:solidFill>
                  <a:srgbClr val="1f888b"/>
                </a:solidFill>
                <a:latin typeface="Menlo"/>
                <a:ea typeface="Menlo"/>
              </a:rPr>
              <a:t>A</a:t>
            </a:r>
            <a:r>
              <a:rPr b="0" lang="de-DE" sz="1600" spc="-1" strike="noStrike">
                <a:solidFill>
                  <a:srgbClr val="000000"/>
                </a:solidFill>
                <a:latin typeface="Menlo"/>
                <a:ea typeface="Menlo"/>
              </a:rPr>
              <a:t>)(</a:t>
            </a:r>
            <a:r>
              <a:rPr b="1" lang="de-DE" sz="1600" spc="-1" strike="noStrike">
                <a:solidFill>
                  <a:srgbClr val="00006d"/>
                </a:solidFill>
                <a:latin typeface="Menlo"/>
                <a:ea typeface="Menlo"/>
              </a:rPr>
              <a:t>implicit </a:t>
            </a:r>
            <a:r>
              <a:rPr b="0" lang="de-DE" sz="1600" spc="-1" strike="noStrike">
                <a:solidFill>
                  <a:srgbClr val="000000"/>
                </a:solidFill>
                <a:latin typeface="Menlo"/>
                <a:ea typeface="Menlo"/>
              </a:rPr>
              <a:t>p: Printable[</a:t>
            </a:r>
            <a:r>
              <a:rPr b="0" lang="de-DE" sz="1600" spc="-1" strike="noStrike">
                <a:solidFill>
                  <a:srgbClr val="1f888b"/>
                </a:solidFill>
                <a:latin typeface="Menlo"/>
                <a:ea typeface="Menlo"/>
              </a:rPr>
              <a:t>A</a:t>
            </a:r>
            <a:r>
              <a:rPr b="0" lang="de-DE" sz="1600" spc="-1" strike="noStrike">
                <a:solidFill>
                  <a:srgbClr val="000000"/>
                </a:solidFill>
                <a:latin typeface="Menlo"/>
                <a:ea typeface="Menlo"/>
              </a:rPr>
              <a:t>]): </a:t>
            </a:r>
            <a:r>
              <a:rPr b="0" lang="de-DE" sz="1600" spc="-1" strike="noStrike">
                <a:solidFill>
                  <a:srgbClr val="1f888b"/>
                </a:solidFill>
                <a:latin typeface="Menlo"/>
                <a:ea typeface="Menlo"/>
              </a:rPr>
              <a:t>String </a:t>
            </a:r>
            <a:r>
              <a:rPr b="0" lang="de-DE" sz="1600" spc="-1" strike="noStrike">
                <a:solidFill>
                  <a:srgbClr val="000000"/>
                </a:solidFill>
                <a:latin typeface="Menlo"/>
                <a:ea typeface="Menlo"/>
              </a:rPr>
              <a:t>=</a:t>
            </a:r>
            <a:endParaRPr b="0" lang="de-DE" sz="1600" spc="-1" strike="noStrike">
              <a:latin typeface="Arial"/>
            </a:endParaRPr>
          </a:p>
          <a:p>
            <a:pPr>
              <a:lnSpc>
                <a:spcPct val="100000"/>
              </a:lnSpc>
            </a:pPr>
            <a:r>
              <a:rPr b="0" lang="de-DE" sz="1600" spc="-1" strike="noStrike">
                <a:solidFill>
                  <a:srgbClr val="000000"/>
                </a:solidFill>
                <a:latin typeface="Menlo"/>
                <a:ea typeface="Menlo"/>
              </a:rPr>
              <a:t>      </a:t>
            </a:r>
            <a:r>
              <a:rPr b="0" lang="de-DE" sz="1600" spc="-1" strike="noStrike">
                <a:solidFill>
                  <a:srgbClr val="000000"/>
                </a:solidFill>
                <a:latin typeface="Menlo"/>
                <a:ea typeface="Menlo"/>
              </a:rPr>
              <a:t>p.stringify(value)</a:t>
            </a:r>
            <a:endParaRPr b="0" lang="de-DE" sz="1600" spc="-1" strike="noStrike">
              <a:latin typeface="Arial"/>
            </a:endParaRPr>
          </a:p>
          <a:p>
            <a:pPr>
              <a:lnSpc>
                <a:spcPct val="100000"/>
              </a:lnSpc>
            </a:pPr>
            <a:r>
              <a:rPr b="0" lang="de-DE" sz="1600" spc="-1" strike="noStrike">
                <a:solidFill>
                  <a:srgbClr val="000000"/>
                </a:solidFill>
                <a:latin typeface="Menlo"/>
                <a:ea typeface="Menlo"/>
              </a:rPr>
              <a:t>  </a:t>
            </a:r>
            <a:r>
              <a:rPr b="1" lang="de-DE" sz="1600" spc="-1" strike="noStrike">
                <a:solidFill>
                  <a:srgbClr val="00006d"/>
                </a:solidFill>
                <a:latin typeface="Menlo"/>
                <a:ea typeface="Menlo"/>
              </a:rPr>
              <a:t>def </a:t>
            </a:r>
            <a:r>
              <a:rPr b="0" lang="de-DE" sz="1600" spc="-1" strike="noStrike">
                <a:solidFill>
                  <a:srgbClr val="000000"/>
                </a:solidFill>
                <a:latin typeface="Menlo"/>
                <a:ea typeface="Menlo"/>
              </a:rPr>
              <a:t>pprint[</a:t>
            </a:r>
            <a:r>
              <a:rPr b="0" lang="de-DE" sz="1600" spc="-1" strike="noStrike">
                <a:solidFill>
                  <a:srgbClr val="1f888b"/>
                </a:solidFill>
                <a:latin typeface="Menlo"/>
                <a:ea typeface="Menlo"/>
              </a:rPr>
              <a:t>A</a:t>
            </a:r>
            <a:r>
              <a:rPr b="0" lang="de-DE" sz="1600" spc="-1" strike="noStrike">
                <a:solidFill>
                  <a:srgbClr val="000000"/>
                </a:solidFill>
                <a:latin typeface="Menlo"/>
                <a:ea typeface="Menlo"/>
              </a:rPr>
              <a:t>](value: </a:t>
            </a:r>
            <a:r>
              <a:rPr b="0" lang="de-DE" sz="1600" spc="-1" strike="noStrike">
                <a:solidFill>
                  <a:srgbClr val="1f888b"/>
                </a:solidFill>
                <a:latin typeface="Menlo"/>
                <a:ea typeface="Menlo"/>
              </a:rPr>
              <a:t>A</a:t>
            </a:r>
            <a:r>
              <a:rPr b="0" lang="de-DE" sz="1600" spc="-1" strike="noStrike">
                <a:solidFill>
                  <a:srgbClr val="000000"/>
                </a:solidFill>
                <a:latin typeface="Menlo"/>
                <a:ea typeface="Menlo"/>
              </a:rPr>
              <a:t>)(</a:t>
            </a:r>
            <a:r>
              <a:rPr b="1" lang="de-DE" sz="1600" spc="-1" strike="noStrike">
                <a:solidFill>
                  <a:srgbClr val="00006d"/>
                </a:solidFill>
                <a:latin typeface="Menlo"/>
                <a:ea typeface="Menlo"/>
              </a:rPr>
              <a:t>implicit </a:t>
            </a:r>
            <a:r>
              <a:rPr b="0" lang="de-DE" sz="1600" spc="-1" strike="noStrike">
                <a:solidFill>
                  <a:srgbClr val="000000"/>
                </a:solidFill>
                <a:latin typeface="Menlo"/>
                <a:ea typeface="Menlo"/>
              </a:rPr>
              <a:t>p: Printable[</a:t>
            </a:r>
            <a:r>
              <a:rPr b="0" lang="de-DE" sz="1600" spc="-1" strike="noStrike">
                <a:solidFill>
                  <a:srgbClr val="1f888b"/>
                </a:solidFill>
                <a:latin typeface="Menlo"/>
                <a:ea typeface="Menlo"/>
              </a:rPr>
              <a:t>A</a:t>
            </a:r>
            <a:r>
              <a:rPr b="0" lang="de-DE" sz="1600" spc="-1" strike="noStrike">
                <a:solidFill>
                  <a:srgbClr val="000000"/>
                </a:solidFill>
                <a:latin typeface="Menlo"/>
                <a:ea typeface="Menlo"/>
              </a:rPr>
              <a:t>]): Unit =</a:t>
            </a:r>
            <a:endParaRPr b="0" lang="de-DE" sz="1600" spc="-1" strike="noStrike">
              <a:latin typeface="Arial"/>
            </a:endParaRPr>
          </a:p>
          <a:p>
            <a:pPr>
              <a:lnSpc>
                <a:spcPct val="100000"/>
              </a:lnSpc>
            </a:pPr>
            <a:r>
              <a:rPr b="0" lang="de-DE" sz="1600" spc="-1" strike="noStrike">
                <a:solidFill>
                  <a:srgbClr val="000000"/>
                </a:solidFill>
                <a:latin typeface="Menlo"/>
                <a:ea typeface="Menlo"/>
              </a:rPr>
              <a:t>      </a:t>
            </a:r>
            <a:r>
              <a:rPr b="0" lang="de-DE" sz="1600" spc="-1" strike="noStrike">
                <a:solidFill>
                  <a:srgbClr val="000000"/>
                </a:solidFill>
                <a:latin typeface="Menlo"/>
                <a:ea typeface="Menlo"/>
              </a:rPr>
              <a:t>println(stringify(value))</a:t>
            </a:r>
            <a:endParaRPr b="0" lang="de-DE" sz="1600" spc="-1" strike="noStrike">
              <a:latin typeface="Arial"/>
            </a:endParaRPr>
          </a:p>
          <a:p>
            <a:pPr>
              <a:lnSpc>
                <a:spcPct val="100000"/>
              </a:lnSpc>
            </a:pPr>
            <a:r>
              <a:rPr b="0" lang="de-DE" sz="1600" spc="-1" strike="noStrike">
                <a:solidFill>
                  <a:srgbClr val="333333"/>
                </a:solidFill>
                <a:latin typeface="Menlo"/>
                <a:ea typeface="DejaVu Sans"/>
              </a:rPr>
              <a:t>}</a:t>
            </a:r>
            <a:endParaRPr b="0" lang="de-DE" sz="1600" spc="-1" strike="noStrike">
              <a:latin typeface="Arial"/>
            </a:endParaRPr>
          </a:p>
          <a:p>
            <a:pPr>
              <a:lnSpc>
                <a:spcPct val="100000"/>
              </a:lnSpc>
            </a:pPr>
            <a:endParaRPr b="0" lang="de-DE" sz="1600" spc="-1" strike="noStrike">
              <a:latin typeface="Arial"/>
            </a:endParaRPr>
          </a:p>
          <a:p>
            <a:pPr>
              <a:lnSpc>
                <a:spcPct val="100000"/>
              </a:lnSpc>
            </a:pPr>
            <a:r>
              <a:rPr b="0" lang="de-DE" sz="1600" spc="-1" strike="noStrike">
                <a:solidFill>
                  <a:srgbClr val="000000"/>
                </a:solidFill>
                <a:latin typeface="Menlo"/>
                <a:ea typeface="Menlo"/>
              </a:rPr>
              <a:t>Printable.</a:t>
            </a:r>
            <a:r>
              <a:rPr b="0" i="1" lang="de-DE" sz="1600" spc="-1" strike="noStrike">
                <a:solidFill>
                  <a:srgbClr val="000000"/>
                </a:solidFill>
                <a:latin typeface="Menlo"/>
                <a:ea typeface="Menlo"/>
              </a:rPr>
              <a:t>pprint</a:t>
            </a:r>
            <a:r>
              <a:rPr b="0" lang="de-DE" sz="1600" spc="-1" strike="noStrike">
                <a:solidFill>
                  <a:srgbClr val="000000"/>
                </a:solidFill>
                <a:latin typeface="Menlo"/>
                <a:ea typeface="Menlo"/>
              </a:rPr>
              <a:t>(</a:t>
            </a:r>
            <a:r>
              <a:rPr b="0" i="1" lang="de-DE" sz="1600" spc="-1" strike="noStrike">
                <a:solidFill>
                  <a:srgbClr val="520067"/>
                </a:solidFill>
                <a:latin typeface="Menlo"/>
                <a:ea typeface="Menlo"/>
              </a:rPr>
              <a:t>mizzi</a:t>
            </a:r>
            <a:r>
              <a:rPr b="0" lang="de-DE" sz="1600" spc="-1" strike="noStrike">
                <a:solidFill>
                  <a:srgbClr val="000000"/>
                </a:solidFill>
                <a:latin typeface="Menlo"/>
                <a:ea typeface="Menlo"/>
              </a:rPr>
              <a:t>)</a:t>
            </a:r>
            <a:endParaRPr b="0" lang="de-DE" sz="1600" spc="-1" strike="noStrike">
              <a:latin typeface="Arial"/>
            </a:endParaRPr>
          </a:p>
          <a:p>
            <a:pPr>
              <a:lnSpc>
                <a:spcPct val="100000"/>
              </a:lnSpc>
            </a:pPr>
            <a:endParaRPr b="0" lang="de-DE" sz="1600" spc="-1" strike="noStrike">
              <a:latin typeface="Arial"/>
            </a:endParaRPr>
          </a:p>
        </p:txBody>
      </p:sp>
    </p:spTree>
  </p:cSld>
  <p:timing>
    <p:tnLst>
      <p:par>
        <p:cTn id="41" dur="indefinite" restart="never" nodeType="tmRoot">
          <p:childTnLst>
            <p:seq>
              <p:cTn id="42" dur="indefinite"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CustomShape 1"/>
          <p:cNvSpPr/>
          <p:nvPr/>
        </p:nvSpPr>
        <p:spPr>
          <a:xfrm>
            <a:off x="720000" y="300960"/>
            <a:ext cx="8850240" cy="1257120"/>
          </a:xfrm>
          <a:prstGeom prst="rect">
            <a:avLst/>
          </a:prstGeom>
          <a:noFill/>
          <a:ln>
            <a:noFill/>
          </a:ln>
        </p:spPr>
        <p:style>
          <a:lnRef idx="0"/>
          <a:fillRef idx="0"/>
          <a:effectRef idx="0"/>
          <a:fontRef idx="minor"/>
        </p:style>
        <p:txBody>
          <a:bodyPr lIns="0" rIns="0" tIns="0" bIns="0" anchor="ctr"/>
          <a:p>
            <a:r>
              <a:rPr b="1" lang="de-DE" sz="4000" spc="-1" strike="noStrike">
                <a:solidFill>
                  <a:srgbClr val="333333"/>
                </a:solidFill>
                <a:latin typeface="Noto Sans Regular"/>
                <a:ea typeface="DejaVu Sans"/>
              </a:rPr>
              <a:t>Better Design (2)</a:t>
            </a:r>
            <a:endParaRPr b="0" lang="de-DE" sz="4000" spc="-1" strike="noStrike">
              <a:latin typeface="Arial"/>
            </a:endParaRPr>
          </a:p>
        </p:txBody>
      </p:sp>
      <p:sp>
        <p:nvSpPr>
          <p:cNvPr id="121" name="CustomShape 2"/>
          <p:cNvSpPr/>
          <p:nvPr/>
        </p:nvSpPr>
        <p:spPr>
          <a:xfrm>
            <a:off x="720000" y="2160000"/>
            <a:ext cx="8634600" cy="4379400"/>
          </a:xfrm>
          <a:prstGeom prst="rect">
            <a:avLst/>
          </a:prstGeom>
          <a:noFill/>
          <a:ln>
            <a:noFill/>
          </a:ln>
        </p:spPr>
        <p:style>
          <a:lnRef idx="0"/>
          <a:fillRef idx="0"/>
          <a:effectRef idx="0"/>
          <a:fontRef idx="minor"/>
        </p:style>
        <p:txBody>
          <a:bodyPr lIns="0" rIns="0" tIns="0" bIns="0"/>
          <a:p>
            <a:pPr marL="432000" indent="-318600">
              <a:lnSpc>
                <a:spcPct val="100000"/>
              </a:lnSpc>
              <a:spcAft>
                <a:spcPts val="1414"/>
              </a:spcAft>
              <a:buClr>
                <a:srgbClr val="ef2929"/>
              </a:buClr>
              <a:buSzPct val="45000"/>
              <a:buFont typeface="Wingdings" charset="2"/>
              <a:buChar char=""/>
            </a:pPr>
            <a:r>
              <a:rPr b="0" lang="de-DE" sz="2600" spc="-1" strike="noStrike">
                <a:solidFill>
                  <a:srgbClr val="333333"/>
                </a:solidFill>
                <a:latin typeface="Noto Sans Regular"/>
                <a:ea typeface="DejaVu Sans"/>
              </a:rPr>
              <a:t>Use extension methods (= type enrichment) by defining an implicit class. (The implicit class must have a parameter of the same type as the respective type class instance.)</a:t>
            </a:r>
            <a:endParaRPr b="0" lang="de-DE" sz="2600" spc="-1" strike="noStrike">
              <a:latin typeface="Arial"/>
            </a:endParaRPr>
          </a:p>
          <a:p>
            <a:pPr marL="720000">
              <a:lnSpc>
                <a:spcPct val="100000"/>
              </a:lnSpc>
              <a:spcAft>
                <a:spcPts val="1414"/>
              </a:spcAft>
            </a:pPr>
            <a:r>
              <a:rPr b="0" lang="de-DE" sz="1800" spc="-1" strike="noStrike">
                <a:solidFill>
                  <a:srgbClr val="333333"/>
                </a:solidFill>
                <a:latin typeface="Noto Sans Regular"/>
                <a:ea typeface="DejaVu Sans"/>
              </a:rPr>
              <a:t>  </a:t>
            </a:r>
            <a:endParaRPr b="0" lang="de-DE" sz="1800" spc="-1" strike="noStrike">
              <a:latin typeface="Arial"/>
            </a:endParaRPr>
          </a:p>
          <a:p>
            <a:pPr>
              <a:lnSpc>
                <a:spcPct val="100000"/>
              </a:lnSpc>
            </a:pPr>
            <a:r>
              <a:rPr b="1" lang="de-DE" sz="1600" spc="-1" strike="noStrike">
                <a:solidFill>
                  <a:srgbClr val="00006d"/>
                </a:solidFill>
                <a:latin typeface="Menlo"/>
                <a:ea typeface="Menlo"/>
              </a:rPr>
              <a:t>// interface syntax methods as extension methods</a:t>
            </a:r>
            <a:endParaRPr b="0" lang="de-DE" sz="1600" spc="-1" strike="noStrike">
              <a:latin typeface="Arial"/>
            </a:endParaRPr>
          </a:p>
          <a:p>
            <a:pPr>
              <a:lnSpc>
                <a:spcPct val="100000"/>
              </a:lnSpc>
            </a:pPr>
            <a:r>
              <a:rPr b="1" lang="de-DE" sz="1600" spc="-1" strike="noStrike">
                <a:solidFill>
                  <a:srgbClr val="00006d"/>
                </a:solidFill>
                <a:latin typeface="Menlo"/>
                <a:ea typeface="Menlo"/>
              </a:rPr>
              <a:t>//</a:t>
            </a:r>
            <a:endParaRPr b="0" lang="de-DE" sz="1600" spc="-1" strike="noStrike">
              <a:latin typeface="Arial"/>
            </a:endParaRPr>
          </a:p>
          <a:p>
            <a:pPr>
              <a:lnSpc>
                <a:spcPct val="100000"/>
              </a:lnSpc>
            </a:pPr>
            <a:r>
              <a:rPr b="1" lang="de-DE" sz="1600" spc="-1" strike="noStrike">
                <a:solidFill>
                  <a:srgbClr val="00006d"/>
                </a:solidFill>
                <a:latin typeface="Menlo"/>
                <a:ea typeface="Menlo"/>
              </a:rPr>
              <a:t>implicit class </a:t>
            </a:r>
            <a:r>
              <a:rPr b="0" lang="de-DE" sz="1600" spc="-1" strike="noStrike">
                <a:solidFill>
                  <a:srgbClr val="000000"/>
                </a:solidFill>
                <a:latin typeface="Menlo"/>
                <a:ea typeface="Menlo"/>
              </a:rPr>
              <a:t>PrintableOps[</a:t>
            </a:r>
            <a:r>
              <a:rPr b="0" lang="de-DE" sz="1600" spc="-1" strike="noStrike">
                <a:solidFill>
                  <a:srgbClr val="1f888b"/>
                </a:solidFill>
                <a:latin typeface="Menlo"/>
                <a:ea typeface="Menlo"/>
              </a:rPr>
              <a:t>A</a:t>
            </a:r>
            <a:r>
              <a:rPr b="0" lang="de-DE" sz="1600" spc="-1" strike="noStrike">
                <a:solidFill>
                  <a:srgbClr val="000000"/>
                </a:solidFill>
                <a:latin typeface="Menlo"/>
                <a:ea typeface="Menlo"/>
              </a:rPr>
              <a:t>](value: </a:t>
            </a:r>
            <a:r>
              <a:rPr b="0" lang="de-DE" sz="1600" spc="-1" strike="noStrike">
                <a:solidFill>
                  <a:srgbClr val="1f888b"/>
                </a:solidFill>
                <a:latin typeface="Menlo"/>
                <a:ea typeface="Menlo"/>
              </a:rPr>
              <a:t>A</a:t>
            </a:r>
            <a:r>
              <a:rPr b="0" lang="de-DE" sz="1600" spc="-1" strike="noStrike">
                <a:solidFill>
                  <a:srgbClr val="000000"/>
                </a:solidFill>
                <a:latin typeface="Menlo"/>
                <a:ea typeface="Menlo"/>
              </a:rPr>
              <a:t>) {</a:t>
            </a:r>
            <a:endParaRPr b="0" lang="de-DE" sz="1600" spc="-1" strike="noStrike">
              <a:latin typeface="Arial"/>
            </a:endParaRPr>
          </a:p>
          <a:p>
            <a:pPr>
              <a:lnSpc>
                <a:spcPct val="100000"/>
              </a:lnSpc>
            </a:pPr>
            <a:r>
              <a:rPr b="0" lang="de-DE" sz="1600" spc="-1" strike="noStrike">
                <a:solidFill>
                  <a:srgbClr val="000000"/>
                </a:solidFill>
                <a:latin typeface="Menlo"/>
                <a:ea typeface="Menlo"/>
              </a:rPr>
              <a:t>  </a:t>
            </a:r>
            <a:r>
              <a:rPr b="1" lang="de-DE" sz="1600" spc="-1" strike="noStrike">
                <a:solidFill>
                  <a:srgbClr val="00006d"/>
                </a:solidFill>
                <a:latin typeface="Menlo"/>
                <a:ea typeface="Menlo"/>
              </a:rPr>
              <a:t>def </a:t>
            </a:r>
            <a:r>
              <a:rPr b="0" lang="de-DE" sz="1600" spc="-1" strike="noStrike">
                <a:solidFill>
                  <a:srgbClr val="000000"/>
                </a:solidFill>
                <a:latin typeface="Menlo"/>
                <a:ea typeface="Menlo"/>
              </a:rPr>
              <a:t>stringify(</a:t>
            </a:r>
            <a:r>
              <a:rPr b="1" lang="de-DE" sz="1600" spc="-1" strike="noStrike">
                <a:solidFill>
                  <a:srgbClr val="00006d"/>
                </a:solidFill>
                <a:latin typeface="Menlo"/>
                <a:ea typeface="Menlo"/>
              </a:rPr>
              <a:t>implicit </a:t>
            </a:r>
            <a:r>
              <a:rPr b="0" lang="de-DE" sz="1600" spc="-1" strike="noStrike">
                <a:solidFill>
                  <a:srgbClr val="000000"/>
                </a:solidFill>
                <a:latin typeface="Menlo"/>
                <a:ea typeface="Menlo"/>
              </a:rPr>
              <a:t>p: Printable[</a:t>
            </a:r>
            <a:r>
              <a:rPr b="0" lang="de-DE" sz="1600" spc="-1" strike="noStrike">
                <a:solidFill>
                  <a:srgbClr val="1f888b"/>
                </a:solidFill>
                <a:latin typeface="Menlo"/>
                <a:ea typeface="Menlo"/>
              </a:rPr>
              <a:t>A</a:t>
            </a:r>
            <a:r>
              <a:rPr b="0" lang="de-DE" sz="1600" spc="-1" strike="noStrike">
                <a:solidFill>
                  <a:srgbClr val="000000"/>
                </a:solidFill>
                <a:latin typeface="Menlo"/>
                <a:ea typeface="Menlo"/>
              </a:rPr>
              <a:t>]): </a:t>
            </a:r>
            <a:r>
              <a:rPr b="0" lang="de-DE" sz="1600" spc="-1" strike="noStrike">
                <a:solidFill>
                  <a:srgbClr val="1f888b"/>
                </a:solidFill>
                <a:latin typeface="Menlo"/>
                <a:ea typeface="Menlo"/>
              </a:rPr>
              <a:t>String </a:t>
            </a:r>
            <a:r>
              <a:rPr b="0" lang="de-DE" sz="1600" spc="-1" strike="noStrike">
                <a:solidFill>
                  <a:srgbClr val="000000"/>
                </a:solidFill>
                <a:latin typeface="Menlo"/>
                <a:ea typeface="Menlo"/>
              </a:rPr>
              <a:t>= p.stringify(value)</a:t>
            </a:r>
            <a:endParaRPr b="0" lang="de-DE" sz="1600" spc="-1" strike="noStrike">
              <a:latin typeface="Arial"/>
            </a:endParaRPr>
          </a:p>
          <a:p>
            <a:pPr>
              <a:lnSpc>
                <a:spcPct val="100000"/>
              </a:lnSpc>
            </a:pPr>
            <a:r>
              <a:rPr b="0" lang="de-DE" sz="1600" spc="-1" strike="noStrike">
                <a:solidFill>
                  <a:srgbClr val="000000"/>
                </a:solidFill>
                <a:latin typeface="Menlo"/>
                <a:ea typeface="Menlo"/>
              </a:rPr>
              <a:t>  </a:t>
            </a:r>
            <a:r>
              <a:rPr b="1" lang="de-DE" sz="1600" spc="-1" strike="noStrike">
                <a:solidFill>
                  <a:srgbClr val="00006d"/>
                </a:solidFill>
                <a:latin typeface="Menlo"/>
                <a:ea typeface="Menlo"/>
              </a:rPr>
              <a:t>def </a:t>
            </a:r>
            <a:r>
              <a:rPr b="0" lang="de-DE" sz="1600" spc="-1" strike="noStrike">
                <a:solidFill>
                  <a:srgbClr val="000000"/>
                </a:solidFill>
                <a:latin typeface="Menlo"/>
                <a:ea typeface="Menlo"/>
              </a:rPr>
              <a:t>pprint(</a:t>
            </a:r>
            <a:r>
              <a:rPr b="1" lang="de-DE" sz="1600" spc="-1" strike="noStrike">
                <a:solidFill>
                  <a:srgbClr val="00006d"/>
                </a:solidFill>
                <a:latin typeface="Menlo"/>
                <a:ea typeface="Menlo"/>
              </a:rPr>
              <a:t>implicit </a:t>
            </a:r>
            <a:r>
              <a:rPr b="0" lang="de-DE" sz="1600" spc="-1" strike="noStrike">
                <a:solidFill>
                  <a:srgbClr val="000000"/>
                </a:solidFill>
                <a:latin typeface="Menlo"/>
                <a:ea typeface="Menlo"/>
              </a:rPr>
              <a:t>p: Printable[</a:t>
            </a:r>
            <a:r>
              <a:rPr b="0" lang="de-DE" sz="1600" spc="-1" strike="noStrike">
                <a:solidFill>
                  <a:srgbClr val="1f888b"/>
                </a:solidFill>
                <a:latin typeface="Menlo"/>
                <a:ea typeface="Menlo"/>
              </a:rPr>
              <a:t>A</a:t>
            </a:r>
            <a:r>
              <a:rPr b="0" lang="de-DE" sz="1600" spc="-1" strike="noStrike">
                <a:solidFill>
                  <a:srgbClr val="000000"/>
                </a:solidFill>
                <a:latin typeface="Menlo"/>
                <a:ea typeface="Menlo"/>
              </a:rPr>
              <a:t>]): Unit = </a:t>
            </a:r>
            <a:r>
              <a:rPr b="0" i="1" lang="de-DE" sz="1600" spc="-1" strike="noStrike">
                <a:solidFill>
                  <a:srgbClr val="000000"/>
                </a:solidFill>
                <a:latin typeface="Menlo"/>
                <a:ea typeface="Menlo"/>
              </a:rPr>
              <a:t>println</a:t>
            </a:r>
            <a:r>
              <a:rPr b="0" lang="de-DE" sz="1600" spc="-1" strike="noStrike">
                <a:solidFill>
                  <a:srgbClr val="000000"/>
                </a:solidFill>
                <a:latin typeface="Menlo"/>
                <a:ea typeface="Menlo"/>
              </a:rPr>
              <a:t>(stringify)</a:t>
            </a:r>
            <a:endParaRPr b="0" lang="de-DE" sz="1600" spc="-1" strike="noStrike">
              <a:latin typeface="Arial"/>
            </a:endParaRPr>
          </a:p>
          <a:p>
            <a:pPr>
              <a:lnSpc>
                <a:spcPct val="100000"/>
              </a:lnSpc>
            </a:pPr>
            <a:r>
              <a:rPr b="0" lang="de-DE" sz="1600" spc="-1" strike="noStrike">
                <a:solidFill>
                  <a:srgbClr val="333333"/>
                </a:solidFill>
                <a:latin typeface="Menlo"/>
                <a:ea typeface="DejaVu Sans"/>
              </a:rPr>
              <a:t>}</a:t>
            </a:r>
            <a:endParaRPr b="0" lang="de-DE" sz="1600" spc="-1" strike="noStrike">
              <a:latin typeface="Arial"/>
            </a:endParaRPr>
          </a:p>
          <a:p>
            <a:pPr>
              <a:lnSpc>
                <a:spcPct val="100000"/>
              </a:lnSpc>
            </a:pPr>
            <a:endParaRPr b="0" lang="de-DE" sz="1600" spc="-1" strike="noStrike">
              <a:latin typeface="Arial"/>
            </a:endParaRPr>
          </a:p>
          <a:p>
            <a:pPr>
              <a:lnSpc>
                <a:spcPct val="100000"/>
              </a:lnSpc>
            </a:pPr>
            <a:r>
              <a:rPr b="0" i="1" lang="de-DE" sz="1600" spc="-1" strike="noStrike">
                <a:solidFill>
                  <a:srgbClr val="520067"/>
                </a:solidFill>
                <a:latin typeface="Menlo"/>
                <a:ea typeface="Menlo"/>
              </a:rPr>
              <a:t>mizzi</a:t>
            </a:r>
            <a:r>
              <a:rPr b="0" lang="de-DE" sz="1600" spc="-1" strike="noStrike">
                <a:solidFill>
                  <a:srgbClr val="000000"/>
                </a:solidFill>
                <a:latin typeface="Menlo"/>
                <a:ea typeface="Menlo"/>
              </a:rPr>
              <a:t>.pprint</a:t>
            </a:r>
            <a:endParaRPr b="0" lang="de-DE" sz="1600" spc="-1" strike="noStrike">
              <a:latin typeface="Arial"/>
            </a:endParaRPr>
          </a:p>
          <a:p>
            <a:pPr>
              <a:lnSpc>
                <a:spcPct val="100000"/>
              </a:lnSpc>
            </a:pPr>
            <a:endParaRPr b="0" lang="de-DE" sz="1600" spc="-1" strike="noStrike">
              <a:latin typeface="Arial"/>
            </a:endParaRPr>
          </a:p>
        </p:txBody>
      </p:sp>
    </p:spTree>
  </p:cSld>
  <p:timing>
    <p:tnLst>
      <p:par>
        <p:cTn id="43" dur="indefinite" restart="never" nodeType="tmRoot">
          <p:childTnLst>
            <p:seq>
              <p:cTn id="44" dur="indefinite"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 name="CustomShape 1"/>
          <p:cNvSpPr/>
          <p:nvPr/>
        </p:nvSpPr>
        <p:spPr>
          <a:xfrm>
            <a:off x="720000" y="300960"/>
            <a:ext cx="8850240" cy="1257120"/>
          </a:xfrm>
          <a:prstGeom prst="rect">
            <a:avLst/>
          </a:prstGeom>
          <a:noFill/>
          <a:ln>
            <a:noFill/>
          </a:ln>
        </p:spPr>
        <p:style>
          <a:lnRef idx="0"/>
          <a:fillRef idx="0"/>
          <a:effectRef idx="0"/>
          <a:fontRef idx="minor"/>
        </p:style>
        <p:txBody>
          <a:bodyPr lIns="0" rIns="0" tIns="0" bIns="0" anchor="ctr"/>
          <a:p>
            <a:r>
              <a:rPr b="1" lang="de-DE" sz="3200" spc="-1" strike="noStrike">
                <a:solidFill>
                  <a:srgbClr val="333333"/>
                </a:solidFill>
                <a:latin typeface="Noto Sans Regular"/>
                <a:ea typeface="DejaVu Sans"/>
              </a:rPr>
              <a:t>Where to keep type class instances?</a:t>
            </a:r>
            <a:endParaRPr b="0" lang="de-DE" sz="3200" spc="-1" strike="noStrike">
              <a:latin typeface="Arial"/>
            </a:endParaRPr>
          </a:p>
        </p:txBody>
      </p:sp>
      <p:sp>
        <p:nvSpPr>
          <p:cNvPr id="123" name="CustomShape 2"/>
          <p:cNvSpPr/>
          <p:nvPr/>
        </p:nvSpPr>
        <p:spPr>
          <a:xfrm>
            <a:off x="720000" y="2160000"/>
            <a:ext cx="8634600" cy="4379400"/>
          </a:xfrm>
          <a:prstGeom prst="rect">
            <a:avLst/>
          </a:prstGeom>
          <a:noFill/>
          <a:ln>
            <a:noFill/>
          </a:ln>
        </p:spPr>
        <p:style>
          <a:lnRef idx="0"/>
          <a:fillRef idx="0"/>
          <a:effectRef idx="0"/>
          <a:fontRef idx="minor"/>
        </p:style>
        <p:txBody>
          <a:bodyPr lIns="0" rIns="0" tIns="0" bIns="0"/>
          <a:p>
            <a:pPr marL="432000" indent="-318600">
              <a:lnSpc>
                <a:spcPct val="100000"/>
              </a:lnSpc>
              <a:spcAft>
                <a:spcPts val="1414"/>
              </a:spcAft>
              <a:buClr>
                <a:srgbClr val="ef2929"/>
              </a:buClr>
              <a:buSzPct val="45000"/>
              <a:buFont typeface="Wingdings" charset="2"/>
              <a:buChar char=""/>
            </a:pPr>
            <a:r>
              <a:rPr b="0" lang="de-DE" sz="2600" spc="-1" strike="noStrike">
                <a:solidFill>
                  <a:srgbClr val="333333"/>
                </a:solidFill>
                <a:latin typeface="Noto Sans Regular"/>
                <a:ea typeface="DejaVu Sans"/>
              </a:rPr>
              <a:t>Type class instances for standard types (</a:t>
            </a:r>
            <a:r>
              <a:rPr b="0" lang="de-DE" sz="2600" spc="-1" strike="noStrike">
                <a:solidFill>
                  <a:srgbClr val="333333"/>
                </a:solidFill>
                <a:latin typeface="Courier New"/>
                <a:ea typeface="DejaVu Sans"/>
              </a:rPr>
              <a:t>String</a:t>
            </a:r>
            <a:r>
              <a:rPr b="0" lang="de-DE" sz="2600" spc="-1" strike="noStrike">
                <a:solidFill>
                  <a:srgbClr val="333333"/>
                </a:solidFill>
                <a:latin typeface="Noto Sans Regular"/>
                <a:ea typeface="DejaVu Sans"/>
              </a:rPr>
              <a:t>, </a:t>
            </a:r>
            <a:r>
              <a:rPr b="0" lang="de-DE" sz="2600" spc="-1" strike="noStrike">
                <a:solidFill>
                  <a:srgbClr val="333333"/>
                </a:solidFill>
                <a:latin typeface="Courier New"/>
                <a:ea typeface="DejaVu Sans"/>
              </a:rPr>
              <a:t>Int</a:t>
            </a:r>
            <a:r>
              <a:rPr b="0" lang="de-DE" sz="2600" spc="-1" strike="noStrike">
                <a:solidFill>
                  <a:srgbClr val="333333"/>
                </a:solidFill>
                <a:latin typeface="Noto Sans Regular"/>
                <a:ea typeface="DejaVu Sans"/>
              </a:rPr>
              <a:t>, </a:t>
            </a:r>
            <a:r>
              <a:rPr b="0" lang="de-DE" sz="2600" spc="-1" strike="noStrike">
                <a:solidFill>
                  <a:srgbClr val="333333"/>
                </a:solidFill>
                <a:latin typeface="Courier New"/>
                <a:ea typeface="DejaVu Sans"/>
              </a:rPr>
              <a:t>Date</a:t>
            </a:r>
            <a:r>
              <a:rPr b="0" lang="de-DE" sz="2600" spc="-1" strike="noStrike">
                <a:solidFill>
                  <a:srgbClr val="333333"/>
                </a:solidFill>
                <a:latin typeface="Noto Sans Regular"/>
                <a:ea typeface="DejaVu Sans"/>
              </a:rPr>
              <a:t> etc.) should be stored under the same package as the type class itself (typically in companion object of the type class).</a:t>
            </a:r>
            <a:endParaRPr b="0" lang="de-DE" sz="2600" spc="-1" strike="noStrike">
              <a:latin typeface="Arial"/>
            </a:endParaRPr>
          </a:p>
          <a:p>
            <a:pPr marL="432000" indent="-318600">
              <a:lnSpc>
                <a:spcPct val="100000"/>
              </a:lnSpc>
              <a:spcAft>
                <a:spcPts val="1414"/>
              </a:spcAft>
              <a:buClr>
                <a:srgbClr val="ef2929"/>
              </a:buClr>
              <a:buSzPct val="45000"/>
              <a:buFont typeface="Wingdings" charset="2"/>
              <a:buChar char=""/>
            </a:pPr>
            <a:r>
              <a:rPr b="0" lang="de-DE" sz="2600" spc="-1" strike="noStrike">
                <a:solidFill>
                  <a:srgbClr val="333333"/>
                </a:solidFill>
                <a:latin typeface="Noto Sans Regular"/>
                <a:ea typeface="DejaVu Sans"/>
              </a:rPr>
              <a:t>Type class instances for your own types, i.e. domain classes (</a:t>
            </a:r>
            <a:r>
              <a:rPr b="0" lang="de-DE" sz="2600" spc="-1" strike="noStrike">
                <a:solidFill>
                  <a:srgbClr val="333333"/>
                </a:solidFill>
                <a:latin typeface="Courier New"/>
                <a:ea typeface="DejaVu Sans"/>
              </a:rPr>
              <a:t>Cat</a:t>
            </a:r>
            <a:r>
              <a:rPr b="0" lang="de-DE" sz="2600" spc="-1" strike="noStrike">
                <a:solidFill>
                  <a:srgbClr val="333333"/>
                </a:solidFill>
                <a:latin typeface="Noto Sans Regular"/>
                <a:ea typeface="DejaVu Sans"/>
              </a:rPr>
              <a:t>, </a:t>
            </a:r>
            <a:r>
              <a:rPr b="0" lang="de-DE" sz="2600" spc="-1" strike="noStrike">
                <a:solidFill>
                  <a:srgbClr val="333333"/>
                </a:solidFill>
                <a:latin typeface="Courier New"/>
                <a:ea typeface="DejaVu Sans"/>
              </a:rPr>
              <a:t>Person</a:t>
            </a:r>
            <a:r>
              <a:rPr b="0" lang="de-DE" sz="2600" spc="-1" strike="noStrike">
                <a:solidFill>
                  <a:srgbClr val="333333"/>
                </a:solidFill>
                <a:latin typeface="Noto Sans Regular"/>
                <a:ea typeface="DejaVu Sans"/>
              </a:rPr>
              <a:t>, </a:t>
            </a:r>
            <a:r>
              <a:rPr b="0" lang="de-DE" sz="2600" spc="-1" strike="noStrike">
                <a:solidFill>
                  <a:srgbClr val="333333"/>
                </a:solidFill>
                <a:latin typeface="Courier New"/>
                <a:ea typeface="DejaVu Sans"/>
              </a:rPr>
              <a:t>Customer</a:t>
            </a:r>
            <a:r>
              <a:rPr b="0" lang="de-DE" sz="2600" spc="-1" strike="noStrike">
                <a:solidFill>
                  <a:srgbClr val="333333"/>
                </a:solidFill>
                <a:latin typeface="Noto Sans Regular"/>
                <a:ea typeface="DejaVu Sans"/>
              </a:rPr>
              <a:t>, </a:t>
            </a:r>
            <a:r>
              <a:rPr b="0" lang="de-DE" sz="2600" spc="-1" strike="noStrike">
                <a:solidFill>
                  <a:srgbClr val="333333"/>
                </a:solidFill>
                <a:latin typeface="Courier New"/>
                <a:ea typeface="DejaVu Sans"/>
              </a:rPr>
              <a:t>Order</a:t>
            </a:r>
            <a:r>
              <a:rPr b="0" lang="de-DE" sz="2600" spc="-1" strike="noStrike">
                <a:solidFill>
                  <a:srgbClr val="333333"/>
                </a:solidFill>
                <a:latin typeface="Noto Sans Regular"/>
                <a:ea typeface="DejaVu Sans"/>
              </a:rPr>
              <a:t>, </a:t>
            </a:r>
            <a:r>
              <a:rPr b="0" lang="de-DE" sz="2600" spc="-1" strike="noStrike">
                <a:solidFill>
                  <a:srgbClr val="333333"/>
                </a:solidFill>
                <a:latin typeface="Courier New"/>
                <a:ea typeface="DejaVu Sans"/>
              </a:rPr>
              <a:t>Invoice</a:t>
            </a:r>
            <a:r>
              <a:rPr b="0" lang="de-DE" sz="2600" spc="-1" strike="noStrike">
                <a:solidFill>
                  <a:srgbClr val="333333"/>
                </a:solidFill>
                <a:latin typeface="Noto Sans Regular"/>
                <a:ea typeface="DejaVu Sans"/>
              </a:rPr>
              <a:t> etc.) should be stored under the same package as the respective domain class (typically in the companion object of the domain class.</a:t>
            </a:r>
            <a:endParaRPr b="0" lang="de-DE" sz="2600" spc="-1" strike="noStrike">
              <a:latin typeface="Arial"/>
            </a:endParaRPr>
          </a:p>
        </p:txBody>
      </p:sp>
    </p:spTree>
  </p:cSld>
  <p:timing>
    <p:tnLst>
      <p:par>
        <p:cTn id="45" dur="indefinite" restart="never" nodeType="tmRoot">
          <p:childTnLst>
            <p:seq>
              <p:cTn id="46" dur="indefinite" nodeType="mainSeq"/>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CustomShape 1"/>
          <p:cNvSpPr/>
          <p:nvPr/>
        </p:nvSpPr>
        <p:spPr>
          <a:xfrm>
            <a:off x="720000" y="300960"/>
            <a:ext cx="8850240" cy="1257120"/>
          </a:xfrm>
          <a:prstGeom prst="rect">
            <a:avLst/>
          </a:prstGeom>
          <a:noFill/>
          <a:ln>
            <a:noFill/>
          </a:ln>
        </p:spPr>
        <p:style>
          <a:lnRef idx="0"/>
          <a:fillRef idx="0"/>
          <a:effectRef idx="0"/>
          <a:fontRef idx="minor"/>
        </p:style>
        <p:txBody>
          <a:bodyPr lIns="0" rIns="0" tIns="0" bIns="0" anchor="ctr"/>
          <a:p>
            <a:r>
              <a:rPr b="1" lang="de-DE" sz="3200" spc="-1" strike="noStrike">
                <a:solidFill>
                  <a:srgbClr val="333333"/>
                </a:solidFill>
                <a:latin typeface="Noto Sans Regular"/>
                <a:ea typeface="DejaVu Sans"/>
              </a:rPr>
              <a:t>Type classes without import tax</a:t>
            </a:r>
            <a:endParaRPr b="0" lang="de-DE" sz="3200" spc="-1" strike="noStrike">
              <a:latin typeface="Arial"/>
            </a:endParaRPr>
          </a:p>
        </p:txBody>
      </p:sp>
      <p:sp>
        <p:nvSpPr>
          <p:cNvPr id="125" name="CustomShape 2"/>
          <p:cNvSpPr/>
          <p:nvPr/>
        </p:nvSpPr>
        <p:spPr>
          <a:xfrm>
            <a:off x="720000" y="2160000"/>
            <a:ext cx="8634600" cy="4379400"/>
          </a:xfrm>
          <a:prstGeom prst="rect">
            <a:avLst/>
          </a:prstGeom>
          <a:noFill/>
          <a:ln>
            <a:noFill/>
          </a:ln>
        </p:spPr>
        <p:style>
          <a:lnRef idx="0"/>
          <a:fillRef idx="0"/>
          <a:effectRef idx="0"/>
          <a:fontRef idx="minor"/>
        </p:style>
        <p:txBody>
          <a:bodyPr lIns="0" rIns="0" tIns="0" bIns="0"/>
          <a:p>
            <a:pPr marL="432000" indent="-318600">
              <a:lnSpc>
                <a:spcPct val="100000"/>
              </a:lnSpc>
              <a:spcAft>
                <a:spcPts val="1414"/>
              </a:spcAft>
              <a:buClr>
                <a:srgbClr val="ef2929"/>
              </a:buClr>
              <a:buSzPct val="45000"/>
              <a:buFont typeface="Wingdings" charset="2"/>
              <a:buChar char=""/>
            </a:pPr>
            <a:r>
              <a:rPr b="0" lang="de-DE" sz="2600" spc="-1" strike="noStrike">
                <a:solidFill>
                  <a:srgbClr val="333333"/>
                </a:solidFill>
                <a:latin typeface="Noto Sans Regular"/>
                <a:ea typeface="DejaVu Sans"/>
              </a:rPr>
              <a:t>The library designer should provide the type class implementation in a way that user code needs only </a:t>
            </a:r>
            <a:r>
              <a:rPr b="1" lang="de-DE" sz="2600" spc="-1" strike="noStrike">
                <a:solidFill>
                  <a:srgbClr val="333333"/>
                </a:solidFill>
                <a:latin typeface="Noto Sans Regular"/>
                <a:ea typeface="DejaVu Sans"/>
              </a:rPr>
              <a:t>one import statement</a:t>
            </a:r>
            <a:r>
              <a:rPr b="0" lang="de-DE" sz="2600" spc="-1" strike="noStrike">
                <a:solidFill>
                  <a:srgbClr val="333333"/>
                </a:solidFill>
                <a:latin typeface="Noto Sans Regular"/>
                <a:ea typeface="DejaVu Sans"/>
              </a:rPr>
              <a:t>:</a:t>
            </a:r>
            <a:br/>
            <a:r>
              <a:rPr b="0" lang="de-DE" sz="2200" spc="-1" strike="noStrike">
                <a:solidFill>
                  <a:srgbClr val="333333"/>
                </a:solidFill>
                <a:latin typeface="Courier New"/>
                <a:ea typeface="DejaVu Sans"/>
              </a:rPr>
              <a:t>import path.to.libPrintable._</a:t>
            </a:r>
            <a:endParaRPr b="0" lang="de-DE" sz="2200" spc="-1" strike="noStrike">
              <a:latin typeface="Arial"/>
            </a:endParaRPr>
          </a:p>
          <a:p>
            <a:pPr marL="432000" indent="-318600">
              <a:lnSpc>
                <a:spcPct val="100000"/>
              </a:lnSpc>
              <a:spcAft>
                <a:spcPts val="1414"/>
              </a:spcAft>
              <a:buClr>
                <a:srgbClr val="ef2929"/>
              </a:buClr>
              <a:buSzPct val="45000"/>
              <a:buFont typeface="Wingdings" charset="2"/>
              <a:buChar char=""/>
            </a:pPr>
            <a:r>
              <a:rPr b="0" lang="de-DE" sz="2600" spc="-1" strike="noStrike">
                <a:solidFill>
                  <a:srgbClr val="333333"/>
                </a:solidFill>
                <a:latin typeface="Noto Sans Regular"/>
                <a:ea typeface="DejaVu Sans"/>
              </a:rPr>
              <a:t>Type class instances in the type class companian object (or in the type class package object) are found automatically without extra import.</a:t>
            </a:r>
            <a:endParaRPr b="0" lang="de-DE" sz="2600" spc="-1" strike="noStrike">
              <a:latin typeface="Arial"/>
            </a:endParaRPr>
          </a:p>
          <a:p>
            <a:pPr marL="432000" indent="-318600">
              <a:lnSpc>
                <a:spcPct val="100000"/>
              </a:lnSpc>
              <a:spcAft>
                <a:spcPts val="1414"/>
              </a:spcAft>
              <a:buClr>
                <a:srgbClr val="ef2929"/>
              </a:buClr>
              <a:buSzPct val="45000"/>
              <a:buFont typeface="Wingdings" charset="2"/>
              <a:buChar char=""/>
            </a:pPr>
            <a:r>
              <a:rPr b="0" lang="de-DE" sz="2600" spc="-1" strike="noStrike">
                <a:solidFill>
                  <a:srgbClr val="333333"/>
                </a:solidFill>
                <a:latin typeface="Noto Sans Regular"/>
                <a:ea typeface="DejaVu Sans"/>
              </a:rPr>
              <a:t>If needed the user can provide his own instances in local scope. Local scope has higher priority than implicit scope.</a:t>
            </a:r>
            <a:endParaRPr b="0" lang="de-DE" sz="2600" spc="-1" strike="noStrike">
              <a:latin typeface="Arial"/>
            </a:endParaRPr>
          </a:p>
        </p:txBody>
      </p:sp>
    </p:spTree>
  </p:cSld>
  <p:timing>
    <p:tnLst>
      <p:par>
        <p:cTn id="47" dur="indefinite" restart="never" nodeType="tmRoot">
          <p:childTnLst>
            <p:seq>
              <p:cTn id="48" dur="indefinite" nodeType="mainSeq"/>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CustomShape 1"/>
          <p:cNvSpPr/>
          <p:nvPr/>
        </p:nvSpPr>
        <p:spPr>
          <a:xfrm>
            <a:off x="720000" y="300960"/>
            <a:ext cx="8850240" cy="1257120"/>
          </a:xfrm>
          <a:prstGeom prst="rect">
            <a:avLst/>
          </a:prstGeom>
          <a:noFill/>
          <a:ln>
            <a:noFill/>
          </a:ln>
        </p:spPr>
        <p:style>
          <a:lnRef idx="0"/>
          <a:fillRef idx="0"/>
          <a:effectRef idx="0"/>
          <a:fontRef idx="minor"/>
        </p:style>
        <p:txBody>
          <a:bodyPr lIns="0" rIns="0" tIns="0" bIns="0" anchor="ctr"/>
          <a:p>
            <a:r>
              <a:rPr b="1" lang="de-DE" sz="3200" spc="-1" strike="noStrike">
                <a:solidFill>
                  <a:srgbClr val="333333"/>
                </a:solidFill>
                <a:latin typeface="Noto Sans Regular"/>
                <a:ea typeface="DejaVu Sans"/>
              </a:rPr>
              <a:t>Type classes without import tax - code</a:t>
            </a:r>
            <a:endParaRPr b="0" lang="de-DE" sz="3200" spc="-1" strike="noStrike">
              <a:latin typeface="Arial"/>
            </a:endParaRPr>
          </a:p>
        </p:txBody>
      </p:sp>
      <p:sp>
        <p:nvSpPr>
          <p:cNvPr id="127" name="CustomShape 2"/>
          <p:cNvSpPr/>
          <p:nvPr/>
        </p:nvSpPr>
        <p:spPr>
          <a:xfrm>
            <a:off x="720000" y="1404000"/>
            <a:ext cx="8634600" cy="5651280"/>
          </a:xfrm>
          <a:prstGeom prst="rect">
            <a:avLst/>
          </a:prstGeom>
          <a:noFill/>
          <a:ln>
            <a:noFill/>
          </a:ln>
        </p:spPr>
        <p:style>
          <a:lnRef idx="0"/>
          <a:fillRef idx="0"/>
          <a:effectRef idx="0"/>
          <a:fontRef idx="minor"/>
        </p:style>
        <p:txBody>
          <a:bodyPr lIns="0" rIns="0" tIns="0" bIns="0"/>
          <a:p>
            <a:r>
              <a:rPr b="1" lang="de-DE" sz="1200" spc="-1" strike="noStrike">
                <a:solidFill>
                  <a:srgbClr val="00006d"/>
                </a:solidFill>
                <a:latin typeface="Menlo"/>
                <a:ea typeface="Menlo"/>
              </a:rPr>
              <a:t>package </a:t>
            </a:r>
            <a:r>
              <a:rPr b="0" lang="de-DE" sz="1200" spc="-1" strike="noStrike">
                <a:solidFill>
                  <a:srgbClr val="000000"/>
                </a:solidFill>
                <a:latin typeface="Menlo"/>
                <a:ea typeface="Menlo"/>
              </a:rPr>
              <a:t>path.to.libPrintable</a:t>
            </a:r>
            <a:endParaRPr b="0" lang="de-DE" sz="1200" spc="-1" strike="noStrike">
              <a:latin typeface="Arial"/>
            </a:endParaRPr>
          </a:p>
          <a:p>
            <a:endParaRPr b="0" lang="de-DE" sz="1200" spc="-1" strike="noStrike">
              <a:latin typeface="Arial"/>
            </a:endParaRPr>
          </a:p>
          <a:p>
            <a:r>
              <a:rPr b="1" lang="de-DE" sz="1200" spc="-1" strike="noStrike">
                <a:solidFill>
                  <a:srgbClr val="00006d"/>
                </a:solidFill>
                <a:latin typeface="Menlo"/>
                <a:ea typeface="Menlo"/>
              </a:rPr>
              <a:t>object </a:t>
            </a:r>
            <a:r>
              <a:rPr b="0" lang="de-DE" sz="1200" spc="-1" strike="noStrike">
                <a:solidFill>
                  <a:srgbClr val="000000"/>
                </a:solidFill>
                <a:latin typeface="Menlo"/>
                <a:ea typeface="Menlo"/>
              </a:rPr>
              <a:t>Printable {</a:t>
            </a:r>
            <a:endParaRPr b="0" lang="de-DE" sz="1200" spc="-1" strike="noStrike">
              <a:latin typeface="Arial"/>
            </a:endParaRPr>
          </a:p>
          <a:p>
            <a:endParaRPr b="0" lang="de-DE" sz="1200" spc="-1" strike="noStrike">
              <a:latin typeface="Arial"/>
            </a:endParaRPr>
          </a:p>
          <a:p>
            <a:r>
              <a:rPr b="0" i="1" lang="de-DE" sz="1200" spc="-1" strike="noStrike">
                <a:solidFill>
                  <a:srgbClr val="6d6d6d"/>
                </a:solidFill>
                <a:latin typeface="Menlo"/>
                <a:ea typeface="Menlo"/>
              </a:rPr>
              <a:t>  </a:t>
            </a:r>
            <a:r>
              <a:rPr b="1" lang="de-DE" sz="1200" spc="-1" strike="noStrike">
                <a:solidFill>
                  <a:srgbClr val="00006d"/>
                </a:solidFill>
                <a:latin typeface="Menlo"/>
                <a:ea typeface="Menlo"/>
              </a:rPr>
              <a:t>def </a:t>
            </a:r>
            <a:r>
              <a:rPr b="0" lang="de-DE" sz="1200" spc="-1" strike="noStrike">
                <a:solidFill>
                  <a:srgbClr val="000000"/>
                </a:solidFill>
                <a:latin typeface="Menlo"/>
                <a:ea typeface="Menlo"/>
              </a:rPr>
              <a:t>stringify[</a:t>
            </a:r>
            <a:r>
              <a:rPr b="0" lang="de-DE" sz="1200" spc="-1" strike="noStrike">
                <a:solidFill>
                  <a:srgbClr val="1f888b"/>
                </a:solidFill>
                <a:latin typeface="Menlo"/>
                <a:ea typeface="Menlo"/>
              </a:rPr>
              <a:t>A</a:t>
            </a:r>
            <a:r>
              <a:rPr b="0" lang="de-DE" sz="1200" spc="-1" strike="noStrike">
                <a:solidFill>
                  <a:srgbClr val="000000"/>
                </a:solidFill>
                <a:latin typeface="Menlo"/>
                <a:ea typeface="Menlo"/>
              </a:rPr>
              <a:t>](value: </a:t>
            </a:r>
            <a:r>
              <a:rPr b="0" lang="de-DE" sz="1200" spc="-1" strike="noStrike">
                <a:solidFill>
                  <a:srgbClr val="1f888b"/>
                </a:solidFill>
                <a:latin typeface="Menlo"/>
                <a:ea typeface="Menlo"/>
              </a:rPr>
              <a:t>A</a:t>
            </a:r>
            <a:r>
              <a:rPr b="0" lang="de-DE" sz="1200" spc="-1" strike="noStrike">
                <a:solidFill>
                  <a:srgbClr val="000000"/>
                </a:solidFill>
                <a:latin typeface="Menlo"/>
                <a:ea typeface="Menlo"/>
              </a:rPr>
              <a:t>)(</a:t>
            </a:r>
            <a:r>
              <a:rPr b="1" lang="de-DE" sz="1200" spc="-1" strike="noStrike">
                <a:solidFill>
                  <a:srgbClr val="00006d"/>
                </a:solidFill>
                <a:latin typeface="Menlo"/>
                <a:ea typeface="Menlo"/>
              </a:rPr>
              <a:t>implicit </a:t>
            </a:r>
            <a:r>
              <a:rPr b="0" lang="de-DE" sz="1200" spc="-1" strike="noStrike">
                <a:solidFill>
                  <a:srgbClr val="000000"/>
                </a:solidFill>
                <a:latin typeface="Menlo"/>
                <a:ea typeface="Menlo"/>
              </a:rPr>
              <a:t>p: Printable[</a:t>
            </a:r>
            <a:r>
              <a:rPr b="0" lang="de-DE" sz="1200" spc="-1" strike="noStrike">
                <a:solidFill>
                  <a:srgbClr val="1f888b"/>
                </a:solidFill>
                <a:latin typeface="Menlo"/>
                <a:ea typeface="Menlo"/>
              </a:rPr>
              <a:t>A</a:t>
            </a:r>
            <a:r>
              <a:rPr b="0" lang="de-DE" sz="1200" spc="-1" strike="noStrike">
                <a:solidFill>
                  <a:srgbClr val="000000"/>
                </a:solidFill>
                <a:latin typeface="Menlo"/>
                <a:ea typeface="Menlo"/>
              </a:rPr>
              <a:t>]): </a:t>
            </a:r>
            <a:r>
              <a:rPr b="0" lang="de-DE" sz="1200" spc="-1" strike="noStrike">
                <a:solidFill>
                  <a:srgbClr val="1f888b"/>
                </a:solidFill>
                <a:latin typeface="Menlo"/>
                <a:ea typeface="Menlo"/>
              </a:rPr>
              <a:t>String </a:t>
            </a:r>
            <a:r>
              <a:rPr b="0" lang="de-DE" sz="1200" spc="-1" strike="noStrike">
                <a:solidFill>
                  <a:srgbClr val="000000"/>
                </a:solidFill>
                <a:latin typeface="Menlo"/>
                <a:ea typeface="Menlo"/>
              </a:rPr>
              <a:t>= p.stringify(value)</a:t>
            </a:r>
            <a:endParaRPr b="0" lang="de-DE" sz="1200" spc="-1" strike="noStrike">
              <a:latin typeface="Arial"/>
            </a:endParaRPr>
          </a:p>
          <a:p>
            <a:r>
              <a:rPr b="0" lang="de-DE" sz="1200" spc="-1" strike="noStrike">
                <a:solidFill>
                  <a:srgbClr val="000000"/>
                </a:solidFill>
                <a:latin typeface="Menlo"/>
                <a:ea typeface="Menlo"/>
              </a:rPr>
              <a:t>  </a:t>
            </a:r>
            <a:r>
              <a:rPr b="1" lang="de-DE" sz="1200" spc="-1" strike="noStrike">
                <a:solidFill>
                  <a:srgbClr val="00006d"/>
                </a:solidFill>
                <a:latin typeface="Menlo"/>
                <a:ea typeface="Menlo"/>
              </a:rPr>
              <a:t>def </a:t>
            </a:r>
            <a:r>
              <a:rPr b="0" lang="de-DE" sz="1200" spc="-1" strike="noStrike">
                <a:solidFill>
                  <a:srgbClr val="000000"/>
                </a:solidFill>
                <a:latin typeface="Menlo"/>
                <a:ea typeface="Menlo"/>
              </a:rPr>
              <a:t>pprint(value: </a:t>
            </a:r>
            <a:r>
              <a:rPr b="0" lang="de-DE" sz="1200" spc="-1" strike="noStrike">
                <a:solidFill>
                  <a:srgbClr val="1f888b"/>
                </a:solidFill>
                <a:latin typeface="Menlo"/>
                <a:ea typeface="Menlo"/>
              </a:rPr>
              <a:t>A</a:t>
            </a:r>
            <a:r>
              <a:rPr b="0" lang="de-DE" sz="1200" spc="-1" strike="noStrike">
                <a:solidFill>
                  <a:srgbClr val="000000"/>
                </a:solidFill>
                <a:latin typeface="Menlo"/>
                <a:ea typeface="Menlo"/>
              </a:rPr>
              <a:t>)(</a:t>
            </a:r>
            <a:r>
              <a:rPr b="1" lang="de-DE" sz="1200" spc="-1" strike="noStrike">
                <a:solidFill>
                  <a:srgbClr val="00006d"/>
                </a:solidFill>
                <a:latin typeface="Menlo"/>
                <a:ea typeface="Menlo"/>
              </a:rPr>
              <a:t>implicit </a:t>
            </a:r>
            <a:r>
              <a:rPr b="0" lang="de-DE" sz="1200" spc="-1" strike="noStrike">
                <a:solidFill>
                  <a:srgbClr val="000000"/>
                </a:solidFill>
                <a:latin typeface="Menlo"/>
                <a:ea typeface="Menlo"/>
              </a:rPr>
              <a:t>p: Printable[</a:t>
            </a:r>
            <a:r>
              <a:rPr b="0" lang="de-DE" sz="1200" spc="-1" strike="noStrike">
                <a:solidFill>
                  <a:srgbClr val="1f888b"/>
                </a:solidFill>
                <a:latin typeface="Menlo"/>
                <a:ea typeface="Menlo"/>
              </a:rPr>
              <a:t>A</a:t>
            </a:r>
            <a:r>
              <a:rPr b="0" lang="de-DE" sz="1200" spc="-1" strike="noStrike">
                <a:solidFill>
                  <a:srgbClr val="000000"/>
                </a:solidFill>
                <a:latin typeface="Menlo"/>
                <a:ea typeface="Menlo"/>
              </a:rPr>
              <a:t>]): Unit = </a:t>
            </a:r>
            <a:r>
              <a:rPr b="0" i="1" lang="de-DE" sz="1200" spc="-1" strike="noStrike">
                <a:solidFill>
                  <a:srgbClr val="000000"/>
                </a:solidFill>
                <a:latin typeface="Menlo"/>
                <a:ea typeface="Menlo"/>
              </a:rPr>
              <a:t>println</a:t>
            </a:r>
            <a:r>
              <a:rPr b="0" lang="de-DE" sz="1200" spc="-1" strike="noStrike">
                <a:solidFill>
                  <a:srgbClr val="000000"/>
                </a:solidFill>
                <a:latin typeface="Menlo"/>
                <a:ea typeface="Menlo"/>
              </a:rPr>
              <a:t>(</a:t>
            </a:r>
            <a:r>
              <a:rPr b="0" i="1" lang="de-DE" sz="1200" spc="-1" strike="noStrike">
                <a:solidFill>
                  <a:srgbClr val="000000"/>
                </a:solidFill>
                <a:latin typeface="Menlo"/>
                <a:ea typeface="Menlo"/>
              </a:rPr>
              <a:t>stringify</a:t>
            </a:r>
            <a:r>
              <a:rPr b="0" lang="de-DE" sz="1200" spc="-1" strike="noStrike">
                <a:solidFill>
                  <a:srgbClr val="000000"/>
                </a:solidFill>
                <a:latin typeface="Menlo"/>
                <a:ea typeface="Menlo"/>
              </a:rPr>
              <a:t>(value))</a:t>
            </a:r>
            <a:endParaRPr b="0" lang="de-DE" sz="1200" spc="-1" strike="noStrike">
              <a:latin typeface="Arial"/>
            </a:endParaRPr>
          </a:p>
          <a:p>
            <a:endParaRPr b="0" lang="de-DE" sz="1200" spc="-1" strike="noStrike">
              <a:latin typeface="Arial"/>
            </a:endParaRPr>
          </a:p>
          <a:p>
            <a:r>
              <a:rPr b="0" lang="de-DE" sz="1200" spc="-1" strike="noStrike">
                <a:solidFill>
                  <a:srgbClr val="000000"/>
                </a:solidFill>
                <a:latin typeface="Menlo"/>
                <a:ea typeface="Menlo"/>
              </a:rPr>
              <a:t>  </a:t>
            </a:r>
            <a:r>
              <a:rPr b="1" lang="de-DE" sz="1200" spc="-1" strike="noStrike">
                <a:solidFill>
                  <a:srgbClr val="00006d"/>
                </a:solidFill>
                <a:latin typeface="Menlo"/>
                <a:ea typeface="Menlo"/>
              </a:rPr>
              <a:t>implicit val </a:t>
            </a:r>
            <a:r>
              <a:rPr b="0" i="1" lang="de-DE" sz="1200" spc="-1" strike="noStrike">
                <a:solidFill>
                  <a:srgbClr val="520067"/>
                </a:solidFill>
                <a:latin typeface="Menlo"/>
                <a:ea typeface="Menlo"/>
              </a:rPr>
              <a:t>intPrintable</a:t>
            </a:r>
            <a:r>
              <a:rPr b="0" lang="de-DE" sz="1200" spc="-1" strike="noStrike">
                <a:solidFill>
                  <a:srgbClr val="000000"/>
                </a:solidFill>
                <a:latin typeface="Menlo"/>
                <a:ea typeface="Menlo"/>
              </a:rPr>
              <a:t>: Printable[Int] = ???</a:t>
            </a:r>
            <a:endParaRPr b="0" lang="de-DE" sz="1200" spc="-1" strike="noStrike">
              <a:latin typeface="Arial"/>
            </a:endParaRPr>
          </a:p>
          <a:p>
            <a:r>
              <a:rPr b="0" lang="de-DE" sz="1200" spc="-1" strike="noStrike">
                <a:solidFill>
                  <a:srgbClr val="000000"/>
                </a:solidFill>
                <a:latin typeface="Menlo"/>
                <a:ea typeface="Menlo"/>
              </a:rPr>
              <a:t>  </a:t>
            </a:r>
            <a:r>
              <a:rPr b="1" lang="de-DE" sz="1200" spc="-1" strike="noStrike">
                <a:solidFill>
                  <a:srgbClr val="00006d"/>
                </a:solidFill>
                <a:latin typeface="Menlo"/>
                <a:ea typeface="Menlo"/>
              </a:rPr>
              <a:t>implicit val </a:t>
            </a:r>
            <a:r>
              <a:rPr b="0" i="1" lang="de-DE" sz="1200" spc="-1" strike="noStrike">
                <a:solidFill>
                  <a:srgbClr val="520067"/>
                </a:solidFill>
                <a:latin typeface="Menlo"/>
                <a:ea typeface="Menlo"/>
              </a:rPr>
              <a:t>datePrintable</a:t>
            </a:r>
            <a:r>
              <a:rPr b="0" lang="de-DE" sz="1200" spc="-1" strike="noStrike">
                <a:solidFill>
                  <a:srgbClr val="000000"/>
                </a:solidFill>
                <a:latin typeface="Menlo"/>
                <a:ea typeface="Menlo"/>
              </a:rPr>
              <a:t>: Printable[Date] = ???</a:t>
            </a:r>
            <a:endParaRPr b="0" lang="de-DE" sz="1200" spc="-1" strike="noStrike">
              <a:latin typeface="Arial"/>
            </a:endParaRPr>
          </a:p>
          <a:p>
            <a:r>
              <a:rPr b="0" i="1" lang="de-DE" sz="1200" spc="-1" strike="noStrike">
                <a:solidFill>
                  <a:srgbClr val="6d6d6d"/>
                </a:solidFill>
                <a:latin typeface="Menlo"/>
                <a:ea typeface="Menlo"/>
              </a:rPr>
              <a:t>  </a:t>
            </a:r>
            <a:r>
              <a:rPr b="1" lang="de-DE" sz="1200" spc="-1" strike="noStrike">
                <a:solidFill>
                  <a:srgbClr val="00006d"/>
                </a:solidFill>
                <a:latin typeface="Menlo"/>
                <a:ea typeface="Menlo"/>
              </a:rPr>
              <a:t>implicit def </a:t>
            </a:r>
            <a:r>
              <a:rPr b="0" lang="de-DE" sz="1200" spc="-1" strike="noStrike">
                <a:solidFill>
                  <a:srgbClr val="000000"/>
                </a:solidFill>
                <a:latin typeface="Menlo"/>
                <a:ea typeface="Menlo"/>
              </a:rPr>
              <a:t>optionPrintable[</a:t>
            </a:r>
            <a:r>
              <a:rPr b="0" lang="de-DE" sz="1200" spc="-1" strike="noStrike">
                <a:solidFill>
                  <a:srgbClr val="1f888b"/>
                </a:solidFill>
                <a:latin typeface="Menlo"/>
                <a:ea typeface="Menlo"/>
              </a:rPr>
              <a:t>A</a:t>
            </a:r>
            <a:r>
              <a:rPr b="0" lang="de-DE" sz="1200" spc="-1" strike="noStrike">
                <a:solidFill>
                  <a:srgbClr val="000000"/>
                </a:solidFill>
                <a:latin typeface="Menlo"/>
                <a:ea typeface="Menlo"/>
              </a:rPr>
              <a:t>: Printable]: Printable[Option[</a:t>
            </a:r>
            <a:r>
              <a:rPr b="0" lang="de-DE" sz="1200" spc="-1" strike="noStrike">
                <a:solidFill>
                  <a:srgbClr val="1f888b"/>
                </a:solidFill>
                <a:latin typeface="Menlo"/>
                <a:ea typeface="Menlo"/>
              </a:rPr>
              <a:t>A</a:t>
            </a:r>
            <a:r>
              <a:rPr b="0" lang="de-DE" sz="1200" spc="-1" strike="noStrike">
                <a:solidFill>
                  <a:srgbClr val="000000"/>
                </a:solidFill>
                <a:latin typeface="Menlo"/>
                <a:ea typeface="Menlo"/>
              </a:rPr>
              <a:t>]] = ???</a:t>
            </a:r>
            <a:endParaRPr b="0" lang="de-DE" sz="1200" spc="-1" strike="noStrike">
              <a:latin typeface="Arial"/>
            </a:endParaRPr>
          </a:p>
          <a:p>
            <a:r>
              <a:rPr b="0" lang="de-DE" sz="1200" spc="-1" strike="noStrike">
                <a:solidFill>
                  <a:srgbClr val="333333"/>
                </a:solidFill>
                <a:latin typeface="Menlo"/>
                <a:ea typeface="DejaVu Sans"/>
              </a:rPr>
              <a:t>}</a:t>
            </a:r>
            <a:endParaRPr b="0" lang="de-DE" sz="1200" spc="-1" strike="noStrike">
              <a:latin typeface="Arial"/>
            </a:endParaRPr>
          </a:p>
          <a:p>
            <a:endParaRPr b="0" lang="de-DE" sz="1200" spc="-1" strike="noStrike">
              <a:latin typeface="Arial"/>
            </a:endParaRPr>
          </a:p>
          <a:p>
            <a:r>
              <a:rPr b="0" lang="de-DE" sz="1200" spc="-1" strike="noStrike">
                <a:solidFill>
                  <a:srgbClr val="333333"/>
                </a:solidFill>
                <a:latin typeface="Menlo"/>
                <a:ea typeface="DejaVu Sans"/>
              </a:rPr>
              <a:t>- - - - </a:t>
            </a:r>
            <a:endParaRPr b="0" lang="de-DE" sz="1200" spc="-1" strike="noStrike">
              <a:latin typeface="Arial"/>
            </a:endParaRPr>
          </a:p>
          <a:p>
            <a:endParaRPr b="0" lang="de-DE" sz="1200" spc="-1" strike="noStrike">
              <a:latin typeface="Arial"/>
            </a:endParaRPr>
          </a:p>
          <a:p>
            <a:r>
              <a:rPr b="1" lang="de-DE" sz="1200" spc="-1" strike="noStrike">
                <a:solidFill>
                  <a:srgbClr val="00006d"/>
                </a:solidFill>
                <a:latin typeface="Menlo"/>
                <a:ea typeface="Menlo"/>
              </a:rPr>
              <a:t>package </a:t>
            </a:r>
            <a:r>
              <a:rPr b="0" lang="de-DE" sz="1200" spc="-1" strike="noStrike">
                <a:solidFill>
                  <a:srgbClr val="000000"/>
                </a:solidFill>
                <a:latin typeface="Menlo"/>
                <a:ea typeface="Menlo"/>
              </a:rPr>
              <a:t>path.to</a:t>
            </a:r>
            <a:endParaRPr b="0" lang="de-DE" sz="1200" spc="-1" strike="noStrike">
              <a:latin typeface="Arial"/>
            </a:endParaRPr>
          </a:p>
          <a:p>
            <a:endParaRPr b="0" lang="de-DE" sz="1200" spc="-1" strike="noStrike">
              <a:latin typeface="Arial"/>
            </a:endParaRPr>
          </a:p>
          <a:p>
            <a:r>
              <a:rPr b="1" lang="de-DE" sz="1200" spc="-1" strike="noStrike">
                <a:solidFill>
                  <a:srgbClr val="00006d"/>
                </a:solidFill>
                <a:latin typeface="Menlo"/>
                <a:ea typeface="Menlo"/>
              </a:rPr>
              <a:t>package object </a:t>
            </a:r>
            <a:r>
              <a:rPr b="0" lang="de-DE" sz="1200" spc="-1" strike="noStrike">
                <a:solidFill>
                  <a:srgbClr val="000000"/>
                </a:solidFill>
                <a:latin typeface="Menlo"/>
                <a:ea typeface="Menlo"/>
              </a:rPr>
              <a:t>libPrintable {</a:t>
            </a:r>
            <a:endParaRPr b="0" lang="de-DE" sz="1200" spc="-1" strike="noStrike">
              <a:latin typeface="Arial"/>
            </a:endParaRPr>
          </a:p>
          <a:p>
            <a:endParaRPr b="0" lang="de-DE" sz="1200" spc="-1" strike="noStrike">
              <a:latin typeface="Arial"/>
            </a:endParaRPr>
          </a:p>
          <a:p>
            <a:r>
              <a:rPr b="0" i="1" lang="de-DE" sz="1200" spc="-1" strike="noStrike">
                <a:solidFill>
                  <a:srgbClr val="6d6d6d"/>
                </a:solidFill>
                <a:latin typeface="Menlo"/>
                <a:ea typeface="Menlo"/>
              </a:rPr>
              <a:t>  </a:t>
            </a:r>
            <a:r>
              <a:rPr b="1" lang="de-DE" sz="1200" spc="-1" strike="noStrike">
                <a:solidFill>
                  <a:srgbClr val="00006d"/>
                </a:solidFill>
                <a:latin typeface="Menlo"/>
                <a:ea typeface="Menlo"/>
              </a:rPr>
              <a:t>implicit class </a:t>
            </a:r>
            <a:r>
              <a:rPr b="0" lang="de-DE" sz="1200" spc="-1" strike="noStrike">
                <a:solidFill>
                  <a:srgbClr val="000000"/>
                </a:solidFill>
                <a:latin typeface="Menlo"/>
                <a:ea typeface="Menlo"/>
              </a:rPr>
              <a:t>PrintableOps[</a:t>
            </a:r>
            <a:r>
              <a:rPr b="0" lang="de-DE" sz="1200" spc="-1" strike="noStrike">
                <a:solidFill>
                  <a:srgbClr val="1f888b"/>
                </a:solidFill>
                <a:latin typeface="Menlo"/>
                <a:ea typeface="Menlo"/>
              </a:rPr>
              <a:t>A</a:t>
            </a:r>
            <a:r>
              <a:rPr b="0" lang="de-DE" sz="1200" spc="-1" strike="noStrike">
                <a:solidFill>
                  <a:srgbClr val="000000"/>
                </a:solidFill>
                <a:latin typeface="Menlo"/>
                <a:ea typeface="Menlo"/>
              </a:rPr>
              <a:t>](value: </a:t>
            </a:r>
            <a:r>
              <a:rPr b="0" lang="de-DE" sz="1200" spc="-1" strike="noStrike">
                <a:solidFill>
                  <a:srgbClr val="1f888b"/>
                </a:solidFill>
                <a:latin typeface="Menlo"/>
                <a:ea typeface="Menlo"/>
              </a:rPr>
              <a:t>A</a:t>
            </a:r>
            <a:r>
              <a:rPr b="0" lang="de-DE" sz="1200" spc="-1" strike="noStrike">
                <a:solidFill>
                  <a:srgbClr val="000000"/>
                </a:solidFill>
                <a:latin typeface="Menlo"/>
                <a:ea typeface="Menlo"/>
              </a:rPr>
              <a:t>) {</a:t>
            </a:r>
            <a:endParaRPr b="0" lang="de-DE" sz="1200" spc="-1" strike="noStrike">
              <a:latin typeface="Arial"/>
            </a:endParaRPr>
          </a:p>
          <a:p>
            <a:r>
              <a:rPr b="1" lang="de-DE" sz="1200" spc="-1" strike="noStrike">
                <a:solidFill>
                  <a:srgbClr val="00006d"/>
                </a:solidFill>
                <a:latin typeface="Menlo"/>
                <a:ea typeface="Menlo"/>
              </a:rPr>
              <a:t>    </a:t>
            </a:r>
            <a:r>
              <a:rPr b="1" lang="de-DE" sz="1200" spc="-1" strike="noStrike">
                <a:solidFill>
                  <a:srgbClr val="00006d"/>
                </a:solidFill>
                <a:latin typeface="Menlo"/>
                <a:ea typeface="Menlo"/>
              </a:rPr>
              <a:t>def </a:t>
            </a:r>
            <a:r>
              <a:rPr b="0" lang="de-DE" sz="1200" spc="-1" strike="noStrike">
                <a:solidFill>
                  <a:srgbClr val="000000"/>
                </a:solidFill>
                <a:latin typeface="Menlo"/>
                <a:ea typeface="Menlo"/>
              </a:rPr>
              <a:t>stringify(</a:t>
            </a:r>
            <a:r>
              <a:rPr b="1" lang="de-DE" sz="1200" spc="-1" strike="noStrike">
                <a:solidFill>
                  <a:srgbClr val="00006d"/>
                </a:solidFill>
                <a:latin typeface="Menlo"/>
                <a:ea typeface="Menlo"/>
              </a:rPr>
              <a:t>implicit </a:t>
            </a:r>
            <a:r>
              <a:rPr b="0" lang="de-DE" sz="1200" spc="-1" strike="noStrike">
                <a:solidFill>
                  <a:srgbClr val="000000"/>
                </a:solidFill>
                <a:latin typeface="Menlo"/>
                <a:ea typeface="Menlo"/>
              </a:rPr>
              <a:t>p: Printable[</a:t>
            </a:r>
            <a:r>
              <a:rPr b="0" lang="de-DE" sz="1200" spc="-1" strike="noStrike">
                <a:solidFill>
                  <a:srgbClr val="1f888b"/>
                </a:solidFill>
                <a:latin typeface="Menlo"/>
                <a:ea typeface="Menlo"/>
              </a:rPr>
              <a:t>A</a:t>
            </a:r>
            <a:r>
              <a:rPr b="0" lang="de-DE" sz="1200" spc="-1" strike="noStrike">
                <a:solidFill>
                  <a:srgbClr val="000000"/>
                </a:solidFill>
                <a:latin typeface="Menlo"/>
                <a:ea typeface="Menlo"/>
              </a:rPr>
              <a:t>]): </a:t>
            </a:r>
            <a:r>
              <a:rPr b="0" lang="de-DE" sz="1200" spc="-1" strike="noStrike">
                <a:solidFill>
                  <a:srgbClr val="1f888b"/>
                </a:solidFill>
                <a:latin typeface="Menlo"/>
                <a:ea typeface="Menlo"/>
              </a:rPr>
              <a:t>String </a:t>
            </a:r>
            <a:r>
              <a:rPr b="0" lang="de-DE" sz="1200" spc="-1" strike="noStrike">
                <a:solidFill>
                  <a:srgbClr val="000000"/>
                </a:solidFill>
                <a:latin typeface="Menlo"/>
                <a:ea typeface="Menlo"/>
              </a:rPr>
              <a:t>= p.stringify(value)</a:t>
            </a:r>
            <a:endParaRPr b="0" lang="de-DE" sz="1200" spc="-1" strike="noStrike">
              <a:latin typeface="Arial"/>
            </a:endParaRPr>
          </a:p>
          <a:p>
            <a:r>
              <a:rPr b="1" lang="de-DE" sz="1200" spc="-1" strike="noStrike">
                <a:solidFill>
                  <a:srgbClr val="00006d"/>
                </a:solidFill>
                <a:latin typeface="Menlo"/>
                <a:ea typeface="Menlo"/>
              </a:rPr>
              <a:t>    </a:t>
            </a:r>
            <a:r>
              <a:rPr b="1" lang="de-DE" sz="1200" spc="-1" strike="noStrike">
                <a:solidFill>
                  <a:srgbClr val="00006d"/>
                </a:solidFill>
                <a:latin typeface="Menlo"/>
                <a:ea typeface="Menlo"/>
              </a:rPr>
              <a:t>def </a:t>
            </a:r>
            <a:r>
              <a:rPr b="0" lang="de-DE" sz="1200" spc="-1" strike="noStrike">
                <a:solidFill>
                  <a:srgbClr val="000000"/>
                </a:solidFill>
                <a:latin typeface="Menlo"/>
                <a:ea typeface="Menlo"/>
              </a:rPr>
              <a:t>pprint(</a:t>
            </a:r>
            <a:r>
              <a:rPr b="1" lang="de-DE" sz="1200" spc="-1" strike="noStrike">
                <a:solidFill>
                  <a:srgbClr val="00006d"/>
                </a:solidFill>
                <a:latin typeface="Menlo"/>
                <a:ea typeface="Menlo"/>
              </a:rPr>
              <a:t>implicit </a:t>
            </a:r>
            <a:r>
              <a:rPr b="0" lang="de-DE" sz="1200" spc="-1" strike="noStrike">
                <a:solidFill>
                  <a:srgbClr val="000000"/>
                </a:solidFill>
                <a:latin typeface="Menlo"/>
                <a:ea typeface="Menlo"/>
              </a:rPr>
              <a:t>p: Printable[</a:t>
            </a:r>
            <a:r>
              <a:rPr b="0" lang="de-DE" sz="1200" spc="-1" strike="noStrike">
                <a:solidFill>
                  <a:srgbClr val="1f888b"/>
                </a:solidFill>
                <a:latin typeface="Menlo"/>
                <a:ea typeface="Menlo"/>
              </a:rPr>
              <a:t>A</a:t>
            </a:r>
            <a:r>
              <a:rPr b="0" lang="de-DE" sz="1200" spc="-1" strike="noStrike">
                <a:solidFill>
                  <a:srgbClr val="000000"/>
                </a:solidFill>
                <a:latin typeface="Menlo"/>
                <a:ea typeface="Menlo"/>
              </a:rPr>
              <a:t>]): Unit = </a:t>
            </a:r>
            <a:r>
              <a:rPr b="0" i="1" lang="de-DE" sz="1200" spc="-1" strike="noStrike">
                <a:solidFill>
                  <a:srgbClr val="000000"/>
                </a:solidFill>
                <a:latin typeface="Menlo"/>
                <a:ea typeface="Menlo"/>
              </a:rPr>
              <a:t>println</a:t>
            </a:r>
            <a:r>
              <a:rPr b="0" lang="de-DE" sz="1200" spc="-1" strike="noStrike">
                <a:solidFill>
                  <a:srgbClr val="000000"/>
                </a:solidFill>
                <a:latin typeface="Menlo"/>
                <a:ea typeface="Menlo"/>
              </a:rPr>
              <a:t>(stringify)</a:t>
            </a:r>
            <a:endParaRPr b="0" lang="de-DE" sz="1200" spc="-1" strike="noStrike">
              <a:latin typeface="Arial"/>
            </a:endParaRPr>
          </a:p>
          <a:p>
            <a:r>
              <a:rPr b="0" lang="de-DE" sz="1200" spc="-1" strike="noStrike">
                <a:solidFill>
                  <a:srgbClr val="333333"/>
                </a:solidFill>
                <a:latin typeface="Menlo"/>
                <a:ea typeface="DejaVu Sans"/>
              </a:rPr>
              <a:t>  </a:t>
            </a:r>
            <a:r>
              <a:rPr b="0" lang="de-DE" sz="1200" spc="-1" strike="noStrike">
                <a:solidFill>
                  <a:srgbClr val="333333"/>
                </a:solidFill>
                <a:latin typeface="Menlo"/>
                <a:ea typeface="DejaVu Sans"/>
              </a:rPr>
              <a:t>}</a:t>
            </a:r>
            <a:endParaRPr b="0" lang="de-DE" sz="1200" spc="-1" strike="noStrike">
              <a:latin typeface="Arial"/>
            </a:endParaRPr>
          </a:p>
          <a:p>
            <a:r>
              <a:rPr b="0" lang="de-DE" sz="1200" spc="-1" strike="noStrike">
                <a:solidFill>
                  <a:srgbClr val="333333"/>
                </a:solidFill>
                <a:latin typeface="Menlo"/>
                <a:ea typeface="DejaVu Sans"/>
              </a:rPr>
              <a:t>}</a:t>
            </a:r>
            <a:endParaRPr b="0" lang="de-DE" sz="1200" spc="-1" strike="noStrike">
              <a:latin typeface="Arial"/>
            </a:endParaRPr>
          </a:p>
          <a:p>
            <a:pPr>
              <a:lnSpc>
                <a:spcPct val="100000"/>
              </a:lnSpc>
            </a:pPr>
            <a:endParaRPr b="0" lang="de-DE" sz="1200" spc="-1" strike="noStrike">
              <a:latin typeface="Arial"/>
            </a:endParaRPr>
          </a:p>
          <a:p>
            <a:pPr>
              <a:lnSpc>
                <a:spcPct val="100000"/>
              </a:lnSpc>
            </a:pPr>
            <a:r>
              <a:rPr b="0" lang="de-DE" sz="1200" spc="-1" strike="noStrike">
                <a:solidFill>
                  <a:srgbClr val="333333"/>
                </a:solidFill>
                <a:latin typeface="Menlo"/>
                <a:ea typeface="DejaVu Sans"/>
              </a:rPr>
              <a:t>- - - - </a:t>
            </a:r>
            <a:endParaRPr b="0" lang="de-DE" sz="1200" spc="-1" strike="noStrike">
              <a:latin typeface="Arial"/>
            </a:endParaRPr>
          </a:p>
          <a:p>
            <a:pPr>
              <a:lnSpc>
                <a:spcPct val="100000"/>
              </a:lnSpc>
            </a:pPr>
            <a:endParaRPr b="0" lang="de-DE" sz="1200" spc="-1" strike="noStrike">
              <a:latin typeface="Arial"/>
            </a:endParaRPr>
          </a:p>
          <a:p>
            <a:pPr>
              <a:lnSpc>
                <a:spcPct val="100000"/>
              </a:lnSpc>
            </a:pPr>
            <a:r>
              <a:rPr b="1" lang="de-DE" sz="1200" spc="-1" strike="noStrike">
                <a:solidFill>
                  <a:srgbClr val="00006d"/>
                </a:solidFill>
                <a:latin typeface="Menlo"/>
                <a:ea typeface="Menlo"/>
              </a:rPr>
              <a:t>package </a:t>
            </a:r>
            <a:r>
              <a:rPr b="0" lang="de-DE" sz="1200" spc="-1" strike="noStrike">
                <a:solidFill>
                  <a:srgbClr val="000000"/>
                </a:solidFill>
                <a:latin typeface="Menlo"/>
                <a:ea typeface="Menlo"/>
              </a:rPr>
              <a:t>user.code</a:t>
            </a:r>
            <a:endParaRPr b="0" lang="de-DE" sz="1200" spc="-1" strike="noStrike">
              <a:latin typeface="Arial"/>
            </a:endParaRPr>
          </a:p>
          <a:p>
            <a:pPr>
              <a:lnSpc>
                <a:spcPct val="100000"/>
              </a:lnSpc>
            </a:pPr>
            <a:endParaRPr b="0" lang="de-DE" sz="1200" spc="-1" strike="noStrike">
              <a:latin typeface="Arial"/>
            </a:endParaRPr>
          </a:p>
          <a:p>
            <a:pPr>
              <a:lnSpc>
                <a:spcPct val="100000"/>
              </a:lnSpc>
            </a:pPr>
            <a:r>
              <a:rPr b="1" lang="de-DE" sz="1200" spc="-1" strike="noStrike">
                <a:solidFill>
                  <a:srgbClr val="00006d"/>
                </a:solidFill>
                <a:latin typeface="Menlo"/>
                <a:ea typeface="Menlo"/>
              </a:rPr>
              <a:t>import </a:t>
            </a:r>
            <a:r>
              <a:rPr b="0" lang="de-DE" sz="1200" spc="-1" strike="noStrike">
                <a:solidFill>
                  <a:srgbClr val="000000"/>
                </a:solidFill>
                <a:latin typeface="Menlo"/>
                <a:ea typeface="Menlo"/>
              </a:rPr>
              <a:t>path.to.libPrintable._</a:t>
            </a:r>
            <a:endParaRPr b="0" lang="de-DE" sz="1200" spc="-1" strike="noStrike">
              <a:latin typeface="Arial"/>
            </a:endParaRPr>
          </a:p>
          <a:p>
            <a:pPr>
              <a:lnSpc>
                <a:spcPct val="100000"/>
              </a:lnSpc>
            </a:pPr>
            <a:endParaRPr b="0" lang="de-DE" sz="1200" spc="-1" strike="noStrike">
              <a:latin typeface="Arial"/>
            </a:endParaRPr>
          </a:p>
          <a:p>
            <a:pPr>
              <a:lnSpc>
                <a:spcPct val="100000"/>
              </a:lnSpc>
            </a:pPr>
            <a:r>
              <a:rPr b="0" lang="de-DE" sz="1200" spc="-1" strike="noStrike">
                <a:solidFill>
                  <a:srgbClr val="0000fe"/>
                </a:solidFill>
                <a:latin typeface="Menlo"/>
                <a:ea typeface="Menlo"/>
              </a:rPr>
              <a:t>2</a:t>
            </a:r>
            <a:r>
              <a:rPr b="0" lang="de-DE" sz="1200" spc="-1" strike="noStrike">
                <a:solidFill>
                  <a:srgbClr val="000000"/>
                </a:solidFill>
                <a:latin typeface="Menlo"/>
                <a:ea typeface="Menlo"/>
              </a:rPr>
              <a:t>.pprint</a:t>
            </a:r>
            <a:endParaRPr b="0" lang="de-DE" sz="1200" spc="-1" strike="noStrike">
              <a:latin typeface="Arial"/>
            </a:endParaRPr>
          </a:p>
          <a:p>
            <a:pPr>
              <a:lnSpc>
                <a:spcPct val="100000"/>
              </a:lnSpc>
            </a:pPr>
            <a:r>
              <a:rPr b="1" lang="de-DE" sz="1200" spc="-1" strike="noStrike">
                <a:solidFill>
                  <a:srgbClr val="00006d"/>
                </a:solidFill>
                <a:latin typeface="Menlo"/>
                <a:ea typeface="Menlo"/>
              </a:rPr>
              <a:t>new </a:t>
            </a:r>
            <a:r>
              <a:rPr b="0" lang="de-DE" sz="1200" spc="-1" strike="noStrike">
                <a:solidFill>
                  <a:srgbClr val="000000"/>
                </a:solidFill>
                <a:latin typeface="Menlo"/>
                <a:ea typeface="Menlo"/>
              </a:rPr>
              <a:t>Date().pprint</a:t>
            </a:r>
            <a:endParaRPr b="0" lang="de-DE" sz="1200" spc="-1" strike="noStrike">
              <a:latin typeface="Arial"/>
            </a:endParaRPr>
          </a:p>
          <a:p>
            <a:pPr>
              <a:lnSpc>
                <a:spcPct val="100000"/>
              </a:lnSpc>
            </a:pPr>
            <a:r>
              <a:rPr b="0" i="1" lang="de-DE" sz="1200" spc="-1" strike="noStrike">
                <a:solidFill>
                  <a:srgbClr val="520067"/>
                </a:solidFill>
                <a:latin typeface="Menlo"/>
                <a:ea typeface="Menlo"/>
              </a:rPr>
              <a:t>mizzi</a:t>
            </a:r>
            <a:r>
              <a:rPr b="0" lang="de-DE" sz="1200" spc="-1" strike="noStrike">
                <a:solidFill>
                  <a:srgbClr val="000000"/>
                </a:solidFill>
                <a:latin typeface="Menlo"/>
                <a:ea typeface="Menlo"/>
              </a:rPr>
              <a:t>.pprint</a:t>
            </a:r>
            <a:endParaRPr b="0" lang="de-DE" sz="1200" spc="-1" strike="noStrike">
              <a:latin typeface="Arial"/>
            </a:endParaRPr>
          </a:p>
        </p:txBody>
      </p:sp>
    </p:spTree>
  </p:cSld>
  <p:timing>
    <p:tnLst>
      <p:par>
        <p:cTn id="49" dur="indefinite" restart="never" nodeType="tmRoot">
          <p:childTnLst>
            <p:seq>
              <p:cTn id="50" dur="indefinite" nodeType="mainSeq"/>
              <p:prevCondLst>
                <p:cond delay="0" evt="onPrev">
                  <p:tgtEl>
                    <p:sldTgt/>
                  </p:tgtEl>
                </p:cond>
              </p:prevCondLst>
              <p:nextCondLst>
                <p:cond delay="0"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CustomShape 1"/>
          <p:cNvSpPr/>
          <p:nvPr/>
        </p:nvSpPr>
        <p:spPr>
          <a:xfrm>
            <a:off x="720000" y="300960"/>
            <a:ext cx="8850240" cy="1257120"/>
          </a:xfrm>
          <a:prstGeom prst="rect">
            <a:avLst/>
          </a:prstGeom>
          <a:noFill/>
          <a:ln>
            <a:noFill/>
          </a:ln>
        </p:spPr>
        <p:style>
          <a:lnRef idx="0"/>
          <a:fillRef idx="0"/>
          <a:effectRef idx="0"/>
          <a:fontRef idx="minor"/>
        </p:style>
        <p:txBody>
          <a:bodyPr lIns="0" rIns="0" tIns="0" bIns="0" anchor="ctr"/>
          <a:p>
            <a:r>
              <a:rPr b="1" lang="de-DE" sz="3200" spc="-1" strike="noStrike">
                <a:solidFill>
                  <a:srgbClr val="333333"/>
                </a:solidFill>
                <a:latin typeface="Noto Sans Regular"/>
                <a:ea typeface="DejaVu Sans"/>
              </a:rPr>
              <a:t>Context Bound + implicitly (1)</a:t>
            </a:r>
            <a:endParaRPr b="0" lang="de-DE" sz="3200" spc="-1" strike="noStrike">
              <a:latin typeface="Arial"/>
            </a:endParaRPr>
          </a:p>
        </p:txBody>
      </p:sp>
      <p:sp>
        <p:nvSpPr>
          <p:cNvPr id="129" name="CustomShape 2"/>
          <p:cNvSpPr/>
          <p:nvPr/>
        </p:nvSpPr>
        <p:spPr>
          <a:xfrm>
            <a:off x="720000" y="1872000"/>
            <a:ext cx="8634600" cy="4571280"/>
          </a:xfrm>
          <a:prstGeom prst="rect">
            <a:avLst/>
          </a:prstGeom>
          <a:noFill/>
          <a:ln>
            <a:noFill/>
          </a:ln>
        </p:spPr>
        <p:style>
          <a:lnRef idx="0"/>
          <a:fillRef idx="0"/>
          <a:effectRef idx="0"/>
          <a:fontRef idx="minor"/>
        </p:style>
        <p:txBody>
          <a:bodyPr lIns="0" rIns="0" tIns="0" bIns="0"/>
          <a:p>
            <a:endParaRPr b="0" lang="de-DE" sz="1800" spc="-1" strike="noStrike">
              <a:latin typeface="Arial"/>
            </a:endParaRPr>
          </a:p>
          <a:p>
            <a:r>
              <a:rPr b="0" lang="de-DE" sz="1600" spc="-1" strike="noStrike">
                <a:solidFill>
                  <a:srgbClr val="333333"/>
                </a:solidFill>
                <a:latin typeface="Menlo"/>
                <a:ea typeface="Menlo"/>
              </a:rPr>
              <a:t>// implicit class (without context bound)</a:t>
            </a:r>
            <a:endParaRPr b="0" lang="de-DE" sz="1600" spc="-1" strike="noStrike">
              <a:latin typeface="Arial"/>
            </a:endParaRPr>
          </a:p>
          <a:p>
            <a:pPr>
              <a:lnSpc>
                <a:spcPct val="100000"/>
              </a:lnSpc>
            </a:pPr>
            <a:r>
              <a:rPr b="0" lang="de-DE" sz="1600" spc="-1" strike="noStrike">
                <a:solidFill>
                  <a:srgbClr val="333333"/>
                </a:solidFill>
                <a:latin typeface="Menlo"/>
                <a:ea typeface="Menlo"/>
              </a:rPr>
              <a:t>//</a:t>
            </a:r>
            <a:endParaRPr b="0" lang="de-DE" sz="1600" spc="-1" strike="noStrike">
              <a:latin typeface="Arial"/>
            </a:endParaRPr>
          </a:p>
          <a:p>
            <a:pPr>
              <a:lnSpc>
                <a:spcPct val="100000"/>
              </a:lnSpc>
            </a:pPr>
            <a:r>
              <a:rPr b="1" lang="de-DE" sz="1600" spc="-1" strike="noStrike">
                <a:solidFill>
                  <a:srgbClr val="00006d"/>
                </a:solidFill>
                <a:latin typeface="Menlo"/>
                <a:ea typeface="Menlo"/>
              </a:rPr>
              <a:t>implicit class </a:t>
            </a:r>
            <a:r>
              <a:rPr b="0" lang="de-DE" sz="1600" spc="-1" strike="noStrike">
                <a:solidFill>
                  <a:srgbClr val="000000"/>
                </a:solidFill>
                <a:latin typeface="Menlo"/>
                <a:ea typeface="Menlo"/>
              </a:rPr>
              <a:t>PrintableOps[</a:t>
            </a:r>
            <a:r>
              <a:rPr b="0" lang="de-DE" sz="1600" spc="-1" strike="noStrike">
                <a:solidFill>
                  <a:srgbClr val="1f888b"/>
                </a:solidFill>
                <a:latin typeface="Menlo"/>
                <a:ea typeface="Menlo"/>
              </a:rPr>
              <a:t>A</a:t>
            </a:r>
            <a:r>
              <a:rPr b="0" lang="de-DE" sz="1600" spc="-1" strike="noStrike">
                <a:solidFill>
                  <a:srgbClr val="000000"/>
                </a:solidFill>
                <a:latin typeface="Menlo"/>
                <a:ea typeface="Menlo"/>
              </a:rPr>
              <a:t>](value: </a:t>
            </a:r>
            <a:r>
              <a:rPr b="0" lang="de-DE" sz="1600" spc="-1" strike="noStrike">
                <a:solidFill>
                  <a:srgbClr val="1f888b"/>
                </a:solidFill>
                <a:latin typeface="Menlo"/>
                <a:ea typeface="Menlo"/>
              </a:rPr>
              <a:t>A</a:t>
            </a:r>
            <a:r>
              <a:rPr b="0" lang="de-DE" sz="1600" spc="-1" strike="noStrike">
                <a:solidFill>
                  <a:srgbClr val="000000"/>
                </a:solidFill>
                <a:latin typeface="Menlo"/>
                <a:ea typeface="Menlo"/>
              </a:rPr>
              <a:t>) {</a:t>
            </a:r>
            <a:endParaRPr b="0" lang="de-DE" sz="1600" spc="-1" strike="noStrike">
              <a:latin typeface="Arial"/>
            </a:endParaRPr>
          </a:p>
          <a:p>
            <a:pPr>
              <a:lnSpc>
                <a:spcPct val="100000"/>
              </a:lnSpc>
            </a:pPr>
            <a:r>
              <a:rPr b="1" lang="de-DE" sz="1600" spc="-1" strike="noStrike">
                <a:solidFill>
                  <a:srgbClr val="00006d"/>
                </a:solidFill>
                <a:latin typeface="Menlo"/>
                <a:ea typeface="Menlo"/>
              </a:rPr>
              <a:t>  </a:t>
            </a:r>
            <a:r>
              <a:rPr b="1" lang="de-DE" sz="1600" spc="-1" strike="noStrike">
                <a:solidFill>
                  <a:srgbClr val="00006d"/>
                </a:solidFill>
                <a:latin typeface="Menlo"/>
                <a:ea typeface="Menlo"/>
              </a:rPr>
              <a:t>def </a:t>
            </a:r>
            <a:r>
              <a:rPr b="0" lang="de-DE" sz="1600" spc="-1" strike="noStrike">
                <a:solidFill>
                  <a:srgbClr val="000000"/>
                </a:solidFill>
                <a:latin typeface="Menlo"/>
                <a:ea typeface="Menlo"/>
              </a:rPr>
              <a:t>stringify(</a:t>
            </a:r>
            <a:r>
              <a:rPr b="1" lang="de-DE" sz="1600" spc="-1" strike="noStrike">
                <a:solidFill>
                  <a:srgbClr val="00006d"/>
                </a:solidFill>
                <a:latin typeface="Menlo"/>
                <a:ea typeface="Menlo"/>
              </a:rPr>
              <a:t>implicit </a:t>
            </a:r>
            <a:r>
              <a:rPr b="0" lang="de-DE" sz="1600" spc="-1" strike="noStrike">
                <a:solidFill>
                  <a:srgbClr val="000000"/>
                </a:solidFill>
                <a:latin typeface="Menlo"/>
                <a:ea typeface="Menlo"/>
              </a:rPr>
              <a:t>p: Printable[</a:t>
            </a:r>
            <a:r>
              <a:rPr b="0" lang="de-DE" sz="1600" spc="-1" strike="noStrike">
                <a:solidFill>
                  <a:srgbClr val="1f888b"/>
                </a:solidFill>
                <a:latin typeface="Menlo"/>
                <a:ea typeface="Menlo"/>
              </a:rPr>
              <a:t>A</a:t>
            </a:r>
            <a:r>
              <a:rPr b="0" lang="de-DE" sz="1600" spc="-1" strike="noStrike">
                <a:solidFill>
                  <a:srgbClr val="000000"/>
                </a:solidFill>
                <a:latin typeface="Menlo"/>
                <a:ea typeface="Menlo"/>
              </a:rPr>
              <a:t>]): </a:t>
            </a:r>
            <a:r>
              <a:rPr b="0" lang="de-DE" sz="1600" spc="-1" strike="noStrike">
                <a:solidFill>
                  <a:srgbClr val="1f888b"/>
                </a:solidFill>
                <a:latin typeface="Menlo"/>
                <a:ea typeface="Menlo"/>
              </a:rPr>
              <a:t>String </a:t>
            </a:r>
            <a:r>
              <a:rPr b="0" lang="de-DE" sz="1600" spc="-1" strike="noStrike">
                <a:solidFill>
                  <a:srgbClr val="000000"/>
                </a:solidFill>
                <a:latin typeface="Menlo"/>
                <a:ea typeface="Menlo"/>
              </a:rPr>
              <a:t>= p.stringify(value)</a:t>
            </a:r>
            <a:endParaRPr b="0" lang="de-DE" sz="1600" spc="-1" strike="noStrike">
              <a:latin typeface="Arial"/>
            </a:endParaRPr>
          </a:p>
          <a:p>
            <a:pPr>
              <a:lnSpc>
                <a:spcPct val="100000"/>
              </a:lnSpc>
            </a:pPr>
            <a:r>
              <a:rPr b="1" lang="de-DE" sz="1600" spc="-1" strike="noStrike">
                <a:solidFill>
                  <a:srgbClr val="00006d"/>
                </a:solidFill>
                <a:latin typeface="Menlo"/>
                <a:ea typeface="Menlo"/>
              </a:rPr>
              <a:t>  </a:t>
            </a:r>
            <a:r>
              <a:rPr b="1" lang="de-DE" sz="1600" spc="-1" strike="noStrike">
                <a:solidFill>
                  <a:srgbClr val="00006d"/>
                </a:solidFill>
                <a:latin typeface="Menlo"/>
                <a:ea typeface="Menlo"/>
              </a:rPr>
              <a:t>def </a:t>
            </a:r>
            <a:r>
              <a:rPr b="0" lang="de-DE" sz="1600" spc="-1" strike="noStrike">
                <a:solidFill>
                  <a:srgbClr val="000000"/>
                </a:solidFill>
                <a:latin typeface="Menlo"/>
                <a:ea typeface="Menlo"/>
              </a:rPr>
              <a:t>pprint(</a:t>
            </a:r>
            <a:r>
              <a:rPr b="1" lang="de-DE" sz="1600" spc="-1" strike="noStrike">
                <a:solidFill>
                  <a:srgbClr val="00006d"/>
                </a:solidFill>
                <a:latin typeface="Menlo"/>
                <a:ea typeface="Menlo"/>
              </a:rPr>
              <a:t>implicit </a:t>
            </a:r>
            <a:r>
              <a:rPr b="0" lang="de-DE" sz="1600" spc="-1" strike="noStrike">
                <a:solidFill>
                  <a:srgbClr val="000000"/>
                </a:solidFill>
                <a:latin typeface="Menlo"/>
                <a:ea typeface="Menlo"/>
              </a:rPr>
              <a:t>p: Printable[</a:t>
            </a:r>
            <a:r>
              <a:rPr b="0" lang="de-DE" sz="1600" spc="-1" strike="noStrike">
                <a:solidFill>
                  <a:srgbClr val="1f888b"/>
                </a:solidFill>
                <a:latin typeface="Menlo"/>
                <a:ea typeface="Menlo"/>
              </a:rPr>
              <a:t>A</a:t>
            </a:r>
            <a:r>
              <a:rPr b="0" lang="de-DE" sz="1600" spc="-1" strike="noStrike">
                <a:solidFill>
                  <a:srgbClr val="000000"/>
                </a:solidFill>
                <a:latin typeface="Menlo"/>
                <a:ea typeface="Menlo"/>
              </a:rPr>
              <a:t>]): Unit = </a:t>
            </a:r>
            <a:r>
              <a:rPr b="0" i="1" lang="de-DE" sz="1600" spc="-1" strike="noStrike">
                <a:solidFill>
                  <a:srgbClr val="000000"/>
                </a:solidFill>
                <a:latin typeface="Menlo"/>
                <a:ea typeface="Menlo"/>
              </a:rPr>
              <a:t>println</a:t>
            </a:r>
            <a:r>
              <a:rPr b="0" lang="de-DE" sz="1600" spc="-1" strike="noStrike">
                <a:solidFill>
                  <a:srgbClr val="000000"/>
                </a:solidFill>
                <a:latin typeface="Menlo"/>
                <a:ea typeface="Menlo"/>
              </a:rPr>
              <a:t>(stringify)</a:t>
            </a:r>
            <a:endParaRPr b="0" lang="de-DE" sz="1600" spc="-1" strike="noStrike">
              <a:latin typeface="Arial"/>
            </a:endParaRPr>
          </a:p>
          <a:p>
            <a:pPr>
              <a:lnSpc>
                <a:spcPct val="100000"/>
              </a:lnSpc>
            </a:pPr>
            <a:r>
              <a:rPr b="0" lang="de-DE" sz="1600" spc="-1" strike="noStrike">
                <a:solidFill>
                  <a:srgbClr val="333333"/>
                </a:solidFill>
                <a:latin typeface="Menlo"/>
                <a:ea typeface="DejaVu Sans"/>
              </a:rPr>
              <a:t>}</a:t>
            </a:r>
            <a:endParaRPr b="0" lang="de-DE" sz="1600" spc="-1" strike="noStrike">
              <a:latin typeface="Arial"/>
            </a:endParaRPr>
          </a:p>
          <a:p>
            <a:pPr>
              <a:lnSpc>
                <a:spcPct val="100000"/>
              </a:lnSpc>
            </a:pPr>
            <a:endParaRPr b="0" lang="de-DE" sz="1600" spc="-1" strike="noStrike">
              <a:latin typeface="Arial"/>
            </a:endParaRPr>
          </a:p>
          <a:p>
            <a:pPr>
              <a:lnSpc>
                <a:spcPct val="100000"/>
              </a:lnSpc>
            </a:pPr>
            <a:r>
              <a:rPr b="0" lang="de-DE" sz="1600" spc="-1" strike="noStrike">
                <a:solidFill>
                  <a:srgbClr val="333333"/>
                </a:solidFill>
                <a:latin typeface="Menlo"/>
                <a:ea typeface="DejaVu Sans"/>
              </a:rPr>
              <a:t>- - - - </a:t>
            </a:r>
            <a:endParaRPr b="0" lang="de-DE" sz="1600" spc="-1" strike="noStrike">
              <a:latin typeface="Arial"/>
            </a:endParaRPr>
          </a:p>
          <a:p>
            <a:pPr>
              <a:lnSpc>
                <a:spcPct val="100000"/>
              </a:lnSpc>
            </a:pPr>
            <a:endParaRPr b="0" lang="de-DE" sz="1600" spc="-1" strike="noStrike">
              <a:latin typeface="Arial"/>
            </a:endParaRPr>
          </a:p>
          <a:p>
            <a:pPr>
              <a:lnSpc>
                <a:spcPct val="100000"/>
              </a:lnSpc>
            </a:pPr>
            <a:r>
              <a:rPr b="0" lang="de-DE" sz="1600" spc="-1" strike="noStrike">
                <a:solidFill>
                  <a:srgbClr val="333333"/>
                </a:solidFill>
                <a:latin typeface="Menlo"/>
                <a:ea typeface="Menlo"/>
              </a:rPr>
              <a:t>// implicit class (with context bound and implicitly)</a:t>
            </a:r>
            <a:endParaRPr b="0" lang="de-DE" sz="1600" spc="-1" strike="noStrike">
              <a:latin typeface="Arial"/>
            </a:endParaRPr>
          </a:p>
          <a:p>
            <a:pPr>
              <a:lnSpc>
                <a:spcPct val="100000"/>
              </a:lnSpc>
            </a:pPr>
            <a:r>
              <a:rPr b="0" lang="de-DE" sz="1600" spc="-1" strike="noStrike">
                <a:solidFill>
                  <a:srgbClr val="333333"/>
                </a:solidFill>
                <a:latin typeface="Menlo"/>
                <a:ea typeface="Menlo"/>
              </a:rPr>
              <a:t>//</a:t>
            </a:r>
            <a:endParaRPr b="0" lang="de-DE" sz="1600" spc="-1" strike="noStrike">
              <a:latin typeface="Arial"/>
            </a:endParaRPr>
          </a:p>
          <a:p>
            <a:pPr>
              <a:lnSpc>
                <a:spcPct val="100000"/>
              </a:lnSpc>
            </a:pPr>
            <a:r>
              <a:rPr b="1" lang="de-DE" sz="1600" spc="-1" strike="noStrike">
                <a:solidFill>
                  <a:srgbClr val="00006d"/>
                </a:solidFill>
                <a:latin typeface="Menlo"/>
                <a:ea typeface="Menlo"/>
              </a:rPr>
              <a:t>implicit class </a:t>
            </a:r>
            <a:r>
              <a:rPr b="0" lang="de-DE" sz="1600" spc="-1" strike="noStrike">
                <a:solidFill>
                  <a:srgbClr val="000000"/>
                </a:solidFill>
                <a:latin typeface="Menlo"/>
                <a:ea typeface="Menlo"/>
              </a:rPr>
              <a:t>PrintableOps</a:t>
            </a:r>
            <a:r>
              <a:rPr b="1" lang="de-DE" sz="1600" spc="-1" strike="noStrike">
                <a:solidFill>
                  <a:srgbClr val="000000"/>
                </a:solidFill>
                <a:latin typeface="Menlo"/>
                <a:ea typeface="Menlo"/>
              </a:rPr>
              <a:t>[</a:t>
            </a:r>
            <a:r>
              <a:rPr b="1" lang="de-DE" sz="1600" spc="-1" strike="noStrike">
                <a:solidFill>
                  <a:srgbClr val="1f888b"/>
                </a:solidFill>
                <a:latin typeface="Menlo"/>
                <a:ea typeface="Menlo"/>
              </a:rPr>
              <a:t>A</a:t>
            </a:r>
            <a:r>
              <a:rPr b="1" lang="de-DE" sz="1600" spc="-1" strike="noStrike">
                <a:solidFill>
                  <a:srgbClr val="000000"/>
                </a:solidFill>
                <a:latin typeface="Menlo"/>
                <a:ea typeface="Menlo"/>
              </a:rPr>
              <a:t>: Printable]</a:t>
            </a:r>
            <a:r>
              <a:rPr b="0" lang="de-DE" sz="1600" spc="-1" strike="noStrike">
                <a:solidFill>
                  <a:srgbClr val="000000"/>
                </a:solidFill>
                <a:latin typeface="Menlo"/>
                <a:ea typeface="Menlo"/>
              </a:rPr>
              <a:t>(value: </a:t>
            </a:r>
            <a:r>
              <a:rPr b="0" lang="de-DE" sz="1600" spc="-1" strike="noStrike">
                <a:solidFill>
                  <a:srgbClr val="1f888b"/>
                </a:solidFill>
                <a:latin typeface="Menlo"/>
                <a:ea typeface="Menlo"/>
              </a:rPr>
              <a:t>A</a:t>
            </a:r>
            <a:r>
              <a:rPr b="0" lang="de-DE" sz="1600" spc="-1" strike="noStrike">
                <a:solidFill>
                  <a:srgbClr val="000000"/>
                </a:solidFill>
                <a:latin typeface="Menlo"/>
                <a:ea typeface="Menlo"/>
              </a:rPr>
              <a:t>) {</a:t>
            </a:r>
            <a:endParaRPr b="0" lang="de-DE" sz="1600" spc="-1" strike="noStrike">
              <a:latin typeface="Arial"/>
            </a:endParaRPr>
          </a:p>
          <a:p>
            <a:pPr>
              <a:lnSpc>
                <a:spcPct val="100000"/>
              </a:lnSpc>
            </a:pPr>
            <a:r>
              <a:rPr b="0" lang="de-DE" sz="1600" spc="-1" strike="noStrike">
                <a:solidFill>
                  <a:srgbClr val="000000"/>
                </a:solidFill>
                <a:latin typeface="Menlo"/>
                <a:ea typeface="Menlo"/>
              </a:rPr>
              <a:t>  </a:t>
            </a:r>
            <a:r>
              <a:rPr b="1" lang="de-DE" sz="1600" spc="-1" strike="noStrike">
                <a:solidFill>
                  <a:srgbClr val="00006d"/>
                </a:solidFill>
                <a:latin typeface="Menlo"/>
                <a:ea typeface="Menlo"/>
              </a:rPr>
              <a:t>def </a:t>
            </a:r>
            <a:r>
              <a:rPr b="0" lang="de-DE" sz="1600" spc="-1" strike="noStrike">
                <a:solidFill>
                  <a:srgbClr val="000000"/>
                </a:solidFill>
                <a:latin typeface="Menlo"/>
                <a:ea typeface="Menlo"/>
              </a:rPr>
              <a:t>stringify: </a:t>
            </a:r>
            <a:r>
              <a:rPr b="0" lang="de-DE" sz="1600" spc="-1" strike="noStrike">
                <a:solidFill>
                  <a:srgbClr val="1f888b"/>
                </a:solidFill>
                <a:latin typeface="Menlo"/>
                <a:ea typeface="Menlo"/>
              </a:rPr>
              <a:t>String </a:t>
            </a:r>
            <a:r>
              <a:rPr b="0" lang="de-DE" sz="1600" spc="-1" strike="noStrike">
                <a:solidFill>
                  <a:srgbClr val="000000"/>
                </a:solidFill>
                <a:latin typeface="Menlo"/>
                <a:ea typeface="Menlo"/>
              </a:rPr>
              <a:t>= </a:t>
            </a:r>
            <a:r>
              <a:rPr b="1" i="1" lang="de-DE" sz="1600" spc="-1" strike="noStrike">
                <a:solidFill>
                  <a:srgbClr val="000000"/>
                </a:solidFill>
                <a:latin typeface="Menlo"/>
                <a:ea typeface="Menlo"/>
              </a:rPr>
              <a:t>implicitly</a:t>
            </a:r>
            <a:r>
              <a:rPr b="1" lang="de-DE" sz="1600" spc="-1" strike="noStrike">
                <a:solidFill>
                  <a:srgbClr val="000000"/>
                </a:solidFill>
                <a:latin typeface="Menlo"/>
                <a:ea typeface="Menlo"/>
              </a:rPr>
              <a:t>[Printable[</a:t>
            </a:r>
            <a:r>
              <a:rPr b="1" lang="de-DE" sz="1600" spc="-1" strike="noStrike">
                <a:solidFill>
                  <a:srgbClr val="1f888b"/>
                </a:solidFill>
                <a:latin typeface="Menlo"/>
                <a:ea typeface="Menlo"/>
              </a:rPr>
              <a:t>A</a:t>
            </a:r>
            <a:r>
              <a:rPr b="1" lang="de-DE" sz="1600" spc="-1" strike="noStrike">
                <a:solidFill>
                  <a:srgbClr val="000000"/>
                </a:solidFill>
                <a:latin typeface="Menlo"/>
                <a:ea typeface="Menlo"/>
              </a:rPr>
              <a:t>]]</a:t>
            </a:r>
            <a:r>
              <a:rPr b="0" lang="de-DE" sz="1600" spc="-1" strike="noStrike">
                <a:solidFill>
                  <a:srgbClr val="000000"/>
                </a:solidFill>
                <a:latin typeface="Menlo"/>
                <a:ea typeface="Menlo"/>
              </a:rPr>
              <a:t>.stringify(value)</a:t>
            </a:r>
            <a:endParaRPr b="0" lang="de-DE" sz="1600" spc="-1" strike="noStrike">
              <a:latin typeface="Arial"/>
            </a:endParaRPr>
          </a:p>
          <a:p>
            <a:pPr>
              <a:lnSpc>
                <a:spcPct val="100000"/>
              </a:lnSpc>
            </a:pPr>
            <a:r>
              <a:rPr b="0" lang="de-DE" sz="1600" spc="-1" strike="noStrike">
                <a:solidFill>
                  <a:srgbClr val="000000"/>
                </a:solidFill>
                <a:latin typeface="Menlo"/>
                <a:ea typeface="Menlo"/>
              </a:rPr>
              <a:t>  </a:t>
            </a:r>
            <a:r>
              <a:rPr b="1" lang="de-DE" sz="1600" spc="-1" strike="noStrike">
                <a:solidFill>
                  <a:srgbClr val="00006d"/>
                </a:solidFill>
                <a:latin typeface="Menlo"/>
                <a:ea typeface="Menlo"/>
              </a:rPr>
              <a:t>def </a:t>
            </a:r>
            <a:r>
              <a:rPr b="0" lang="de-DE" sz="1600" spc="-1" strike="noStrike">
                <a:solidFill>
                  <a:srgbClr val="000000"/>
                </a:solidFill>
                <a:latin typeface="Menlo"/>
                <a:ea typeface="Menlo"/>
              </a:rPr>
              <a:t>pprint(): Unit = </a:t>
            </a:r>
            <a:r>
              <a:rPr b="0" i="1" lang="de-DE" sz="1600" spc="-1" strike="noStrike">
                <a:solidFill>
                  <a:srgbClr val="000000"/>
                </a:solidFill>
                <a:latin typeface="Menlo"/>
                <a:ea typeface="Menlo"/>
              </a:rPr>
              <a:t>println</a:t>
            </a:r>
            <a:r>
              <a:rPr b="0" lang="de-DE" sz="1600" spc="-1" strike="noStrike">
                <a:solidFill>
                  <a:srgbClr val="000000"/>
                </a:solidFill>
                <a:latin typeface="Menlo"/>
                <a:ea typeface="Menlo"/>
              </a:rPr>
              <a:t>(stringify)</a:t>
            </a:r>
            <a:endParaRPr b="0" lang="de-DE" sz="1600" spc="-1" strike="noStrike">
              <a:latin typeface="Arial"/>
            </a:endParaRPr>
          </a:p>
          <a:p>
            <a:pPr>
              <a:lnSpc>
                <a:spcPct val="100000"/>
              </a:lnSpc>
            </a:pPr>
            <a:r>
              <a:rPr b="0" lang="de-DE" sz="1600" spc="-1" strike="noStrike">
                <a:solidFill>
                  <a:srgbClr val="333333"/>
                </a:solidFill>
                <a:latin typeface="Menlo"/>
                <a:ea typeface="Menlo"/>
              </a:rPr>
              <a:t>}</a:t>
            </a:r>
            <a:endParaRPr b="0" lang="de-DE" sz="1600" spc="-1" strike="noStrike">
              <a:latin typeface="Arial"/>
            </a:endParaRPr>
          </a:p>
          <a:p>
            <a:pPr>
              <a:lnSpc>
                <a:spcPct val="100000"/>
              </a:lnSpc>
            </a:pPr>
            <a:endParaRPr b="0" lang="de-DE" sz="1600" spc="-1" strike="noStrike">
              <a:latin typeface="Arial"/>
            </a:endParaRPr>
          </a:p>
        </p:txBody>
      </p:sp>
    </p:spTree>
  </p:cSld>
  <p:timing>
    <p:tnLst>
      <p:par>
        <p:cTn id="51" dur="indefinite" restart="never" nodeType="tmRoot">
          <p:childTnLst>
            <p:seq>
              <p:cTn id="52" dur="indefinite" nodeType="mainSeq"/>
              <p:prevCondLst>
                <p:cond delay="0" evt="onPrev">
                  <p:tgtEl>
                    <p:sldTgt/>
                  </p:tgtEl>
                </p:cond>
              </p:prevCondLst>
              <p:nextCondLst>
                <p:cond delay="0"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CustomShape 1"/>
          <p:cNvSpPr/>
          <p:nvPr/>
        </p:nvSpPr>
        <p:spPr>
          <a:xfrm>
            <a:off x="720000" y="300960"/>
            <a:ext cx="8850240" cy="1257120"/>
          </a:xfrm>
          <a:prstGeom prst="rect">
            <a:avLst/>
          </a:prstGeom>
          <a:noFill/>
          <a:ln>
            <a:noFill/>
          </a:ln>
        </p:spPr>
        <p:style>
          <a:lnRef idx="0"/>
          <a:fillRef idx="0"/>
          <a:effectRef idx="0"/>
          <a:fontRef idx="minor"/>
        </p:style>
        <p:txBody>
          <a:bodyPr lIns="0" rIns="0" tIns="0" bIns="0" anchor="ctr"/>
          <a:p>
            <a:r>
              <a:rPr b="1" lang="de-DE" sz="3200" spc="-1" strike="noStrike">
                <a:solidFill>
                  <a:srgbClr val="333333"/>
                </a:solidFill>
                <a:latin typeface="Noto Sans Regular"/>
                <a:ea typeface="DejaVu Sans"/>
              </a:rPr>
              <a:t>Context Bound + implicitly (2)</a:t>
            </a:r>
            <a:endParaRPr b="0" lang="de-DE" sz="3200" spc="-1" strike="noStrike">
              <a:latin typeface="Arial"/>
            </a:endParaRPr>
          </a:p>
        </p:txBody>
      </p:sp>
      <p:sp>
        <p:nvSpPr>
          <p:cNvPr id="131" name="CustomShape 2"/>
          <p:cNvSpPr/>
          <p:nvPr/>
        </p:nvSpPr>
        <p:spPr>
          <a:xfrm>
            <a:off x="720000" y="1944000"/>
            <a:ext cx="8634600" cy="4715280"/>
          </a:xfrm>
          <a:prstGeom prst="rect">
            <a:avLst/>
          </a:prstGeom>
          <a:noFill/>
          <a:ln>
            <a:noFill/>
          </a:ln>
        </p:spPr>
        <p:style>
          <a:lnRef idx="0"/>
          <a:fillRef idx="0"/>
          <a:effectRef idx="0"/>
          <a:fontRef idx="minor"/>
        </p:style>
        <p:txBody>
          <a:bodyPr lIns="0" rIns="0" tIns="0" bIns="0"/>
          <a:p>
            <a:endParaRPr b="0" lang="de-DE" sz="1800" spc="-1" strike="noStrike">
              <a:latin typeface="Arial"/>
            </a:endParaRPr>
          </a:p>
          <a:p>
            <a:r>
              <a:rPr b="0" lang="de-DE" sz="1600" spc="-1" strike="noStrike">
                <a:solidFill>
                  <a:srgbClr val="333333"/>
                </a:solidFill>
                <a:latin typeface="Menlo"/>
                <a:ea typeface="Menlo"/>
              </a:rPr>
              <a:t>// interface object methods (without context bound)</a:t>
            </a:r>
            <a:endParaRPr b="0" lang="de-DE" sz="1600" spc="-1" strike="noStrike">
              <a:latin typeface="Arial"/>
            </a:endParaRPr>
          </a:p>
          <a:p>
            <a:pPr>
              <a:lnSpc>
                <a:spcPct val="100000"/>
              </a:lnSpc>
            </a:pPr>
            <a:r>
              <a:rPr b="0" lang="de-DE" sz="1600" spc="-1" strike="noStrike">
                <a:solidFill>
                  <a:srgbClr val="333333"/>
                </a:solidFill>
                <a:latin typeface="Menlo"/>
                <a:ea typeface="Menlo"/>
              </a:rPr>
              <a:t>//</a:t>
            </a:r>
            <a:endParaRPr b="0" lang="de-DE" sz="1600" spc="-1" strike="noStrike">
              <a:latin typeface="Arial"/>
            </a:endParaRPr>
          </a:p>
          <a:p>
            <a:pPr>
              <a:lnSpc>
                <a:spcPct val="100000"/>
              </a:lnSpc>
            </a:pPr>
            <a:r>
              <a:rPr b="1" lang="de-DE" sz="1600" spc="-1" strike="noStrike">
                <a:solidFill>
                  <a:srgbClr val="00006d"/>
                </a:solidFill>
                <a:latin typeface="Menlo"/>
                <a:ea typeface="Menlo"/>
              </a:rPr>
              <a:t>def </a:t>
            </a:r>
            <a:r>
              <a:rPr b="0" lang="de-DE" sz="1600" spc="-1" strike="noStrike">
                <a:solidFill>
                  <a:srgbClr val="000000"/>
                </a:solidFill>
                <a:latin typeface="Menlo"/>
                <a:ea typeface="Menlo"/>
              </a:rPr>
              <a:t>stringify[</a:t>
            </a:r>
            <a:r>
              <a:rPr b="0" lang="de-DE" sz="1600" spc="-1" strike="noStrike">
                <a:solidFill>
                  <a:srgbClr val="1f888b"/>
                </a:solidFill>
                <a:latin typeface="Menlo"/>
                <a:ea typeface="Menlo"/>
              </a:rPr>
              <a:t>A</a:t>
            </a:r>
            <a:r>
              <a:rPr b="0" lang="de-DE" sz="1600" spc="-1" strike="noStrike">
                <a:solidFill>
                  <a:srgbClr val="000000"/>
                </a:solidFill>
                <a:latin typeface="Menlo"/>
                <a:ea typeface="Menlo"/>
              </a:rPr>
              <a:t>](value: </a:t>
            </a:r>
            <a:r>
              <a:rPr b="0" lang="de-DE" sz="1600" spc="-1" strike="noStrike">
                <a:solidFill>
                  <a:srgbClr val="1f888b"/>
                </a:solidFill>
                <a:latin typeface="Menlo"/>
                <a:ea typeface="Menlo"/>
              </a:rPr>
              <a:t>A</a:t>
            </a:r>
            <a:r>
              <a:rPr b="0" lang="de-DE" sz="1600" spc="-1" strike="noStrike">
                <a:solidFill>
                  <a:srgbClr val="000000"/>
                </a:solidFill>
                <a:latin typeface="Menlo"/>
                <a:ea typeface="Menlo"/>
              </a:rPr>
              <a:t>)(</a:t>
            </a:r>
            <a:r>
              <a:rPr b="1" lang="de-DE" sz="1600" spc="-1" strike="noStrike">
                <a:solidFill>
                  <a:srgbClr val="00006d"/>
                </a:solidFill>
                <a:latin typeface="Menlo"/>
                <a:ea typeface="Menlo"/>
              </a:rPr>
              <a:t>implicit </a:t>
            </a:r>
            <a:r>
              <a:rPr b="0" lang="de-DE" sz="1600" spc="-1" strike="noStrike">
                <a:solidFill>
                  <a:srgbClr val="000000"/>
                </a:solidFill>
                <a:latin typeface="Menlo"/>
                <a:ea typeface="Menlo"/>
              </a:rPr>
              <a:t>p: Printable[</a:t>
            </a:r>
            <a:r>
              <a:rPr b="0" lang="de-DE" sz="1600" spc="-1" strike="noStrike">
                <a:solidFill>
                  <a:srgbClr val="1f888b"/>
                </a:solidFill>
                <a:latin typeface="Menlo"/>
                <a:ea typeface="Menlo"/>
              </a:rPr>
              <a:t>A</a:t>
            </a:r>
            <a:r>
              <a:rPr b="0" lang="de-DE" sz="1600" spc="-1" strike="noStrike">
                <a:solidFill>
                  <a:srgbClr val="000000"/>
                </a:solidFill>
                <a:latin typeface="Menlo"/>
                <a:ea typeface="Menlo"/>
              </a:rPr>
              <a:t>]): </a:t>
            </a:r>
            <a:r>
              <a:rPr b="0" lang="de-DE" sz="1600" spc="-1" strike="noStrike">
                <a:solidFill>
                  <a:srgbClr val="1f888b"/>
                </a:solidFill>
                <a:latin typeface="Menlo"/>
                <a:ea typeface="Menlo"/>
              </a:rPr>
              <a:t>String </a:t>
            </a:r>
            <a:r>
              <a:rPr b="0" lang="de-DE" sz="1600" spc="-1" strike="noStrike">
                <a:solidFill>
                  <a:srgbClr val="000000"/>
                </a:solidFill>
                <a:latin typeface="Menlo"/>
                <a:ea typeface="Menlo"/>
              </a:rPr>
              <a:t>=</a:t>
            </a:r>
            <a:endParaRPr b="0" lang="de-DE" sz="1600" spc="-1" strike="noStrike">
              <a:latin typeface="Arial"/>
            </a:endParaRPr>
          </a:p>
          <a:p>
            <a:pPr>
              <a:lnSpc>
                <a:spcPct val="100000"/>
              </a:lnSpc>
            </a:pPr>
            <a:r>
              <a:rPr b="0" lang="de-DE" sz="1600" spc="-1" strike="noStrike">
                <a:solidFill>
                  <a:srgbClr val="000000"/>
                </a:solidFill>
                <a:latin typeface="Menlo"/>
                <a:ea typeface="Menlo"/>
              </a:rPr>
              <a:t>       </a:t>
            </a:r>
            <a:r>
              <a:rPr b="0" lang="de-DE" sz="1600" spc="-1" strike="noStrike">
                <a:solidFill>
                  <a:srgbClr val="000000"/>
                </a:solidFill>
                <a:latin typeface="Menlo"/>
                <a:ea typeface="Menlo"/>
              </a:rPr>
              <a:t>p.stringify(value)</a:t>
            </a:r>
            <a:endParaRPr b="0" lang="de-DE" sz="1600" spc="-1" strike="noStrike">
              <a:latin typeface="Arial"/>
            </a:endParaRPr>
          </a:p>
          <a:p>
            <a:pPr>
              <a:lnSpc>
                <a:spcPct val="100000"/>
              </a:lnSpc>
            </a:pPr>
            <a:r>
              <a:rPr b="1" lang="de-DE" sz="1600" spc="-1" strike="noStrike">
                <a:solidFill>
                  <a:srgbClr val="00006d"/>
                </a:solidFill>
                <a:latin typeface="Menlo"/>
                <a:ea typeface="Menlo"/>
              </a:rPr>
              <a:t>def </a:t>
            </a:r>
            <a:r>
              <a:rPr b="0" lang="de-DE" sz="1600" spc="-1" strike="noStrike">
                <a:solidFill>
                  <a:srgbClr val="000000"/>
                </a:solidFill>
                <a:latin typeface="Menlo"/>
                <a:ea typeface="Menlo"/>
              </a:rPr>
              <a:t>pprint[</a:t>
            </a:r>
            <a:r>
              <a:rPr b="0" lang="de-DE" sz="1600" spc="-1" strike="noStrike">
                <a:solidFill>
                  <a:srgbClr val="1f888b"/>
                </a:solidFill>
                <a:latin typeface="Menlo"/>
                <a:ea typeface="Menlo"/>
              </a:rPr>
              <a:t>A</a:t>
            </a:r>
            <a:r>
              <a:rPr b="0" lang="de-DE" sz="1600" spc="-1" strike="noStrike">
                <a:solidFill>
                  <a:srgbClr val="000000"/>
                </a:solidFill>
                <a:latin typeface="Menlo"/>
                <a:ea typeface="Menlo"/>
              </a:rPr>
              <a:t>](value: </a:t>
            </a:r>
            <a:r>
              <a:rPr b="0" lang="de-DE" sz="1600" spc="-1" strike="noStrike">
                <a:solidFill>
                  <a:srgbClr val="1f888b"/>
                </a:solidFill>
                <a:latin typeface="Menlo"/>
                <a:ea typeface="Menlo"/>
              </a:rPr>
              <a:t>A</a:t>
            </a:r>
            <a:r>
              <a:rPr b="0" lang="de-DE" sz="1600" spc="-1" strike="noStrike">
                <a:solidFill>
                  <a:srgbClr val="000000"/>
                </a:solidFill>
                <a:latin typeface="Menlo"/>
                <a:ea typeface="Menlo"/>
              </a:rPr>
              <a:t>)(</a:t>
            </a:r>
            <a:r>
              <a:rPr b="1" lang="de-DE" sz="1600" spc="-1" strike="noStrike">
                <a:solidFill>
                  <a:srgbClr val="00006d"/>
                </a:solidFill>
                <a:latin typeface="Menlo"/>
                <a:ea typeface="Menlo"/>
              </a:rPr>
              <a:t>implicit </a:t>
            </a:r>
            <a:r>
              <a:rPr b="0" lang="de-DE" sz="1600" spc="-1" strike="noStrike">
                <a:solidFill>
                  <a:srgbClr val="000000"/>
                </a:solidFill>
                <a:latin typeface="Menlo"/>
                <a:ea typeface="Menlo"/>
              </a:rPr>
              <a:t>p: Printable[</a:t>
            </a:r>
            <a:r>
              <a:rPr b="0" lang="de-DE" sz="1600" spc="-1" strike="noStrike">
                <a:solidFill>
                  <a:srgbClr val="1f888b"/>
                </a:solidFill>
                <a:latin typeface="Menlo"/>
                <a:ea typeface="Menlo"/>
              </a:rPr>
              <a:t>A</a:t>
            </a:r>
            <a:r>
              <a:rPr b="0" lang="de-DE" sz="1600" spc="-1" strike="noStrike">
                <a:solidFill>
                  <a:srgbClr val="000000"/>
                </a:solidFill>
                <a:latin typeface="Menlo"/>
                <a:ea typeface="Menlo"/>
              </a:rPr>
              <a:t>]): Unit =</a:t>
            </a:r>
            <a:endParaRPr b="0" lang="de-DE" sz="1600" spc="-1" strike="noStrike">
              <a:latin typeface="Arial"/>
            </a:endParaRPr>
          </a:p>
          <a:p>
            <a:pPr>
              <a:lnSpc>
                <a:spcPct val="100000"/>
              </a:lnSpc>
            </a:pPr>
            <a:r>
              <a:rPr b="0" lang="de-DE" sz="1600" spc="-1" strike="noStrike">
                <a:solidFill>
                  <a:srgbClr val="000000"/>
                </a:solidFill>
                <a:latin typeface="Menlo"/>
                <a:ea typeface="Menlo"/>
              </a:rPr>
              <a:t>       </a:t>
            </a:r>
            <a:r>
              <a:rPr b="0" i="1" lang="de-DE" sz="1600" spc="-1" strike="noStrike">
                <a:solidFill>
                  <a:srgbClr val="000000"/>
                </a:solidFill>
                <a:latin typeface="Menlo"/>
                <a:ea typeface="Menlo"/>
              </a:rPr>
              <a:t>println</a:t>
            </a:r>
            <a:r>
              <a:rPr b="0" lang="de-DE" sz="1600" spc="-1" strike="noStrike">
                <a:solidFill>
                  <a:srgbClr val="000000"/>
                </a:solidFill>
                <a:latin typeface="Menlo"/>
                <a:ea typeface="Menlo"/>
              </a:rPr>
              <a:t>(</a:t>
            </a:r>
            <a:r>
              <a:rPr b="0" i="1" lang="de-DE" sz="1600" spc="-1" strike="noStrike">
                <a:solidFill>
                  <a:srgbClr val="000000"/>
                </a:solidFill>
                <a:latin typeface="Menlo"/>
                <a:ea typeface="Menlo"/>
              </a:rPr>
              <a:t>stringify</a:t>
            </a:r>
            <a:r>
              <a:rPr b="0" lang="de-DE" sz="1600" spc="-1" strike="noStrike">
                <a:solidFill>
                  <a:srgbClr val="000000"/>
                </a:solidFill>
                <a:latin typeface="Menlo"/>
                <a:ea typeface="Menlo"/>
              </a:rPr>
              <a:t>(value))</a:t>
            </a:r>
            <a:endParaRPr b="0" lang="de-DE" sz="1600" spc="-1" strike="noStrike">
              <a:latin typeface="Arial"/>
            </a:endParaRPr>
          </a:p>
          <a:p>
            <a:pPr>
              <a:lnSpc>
                <a:spcPct val="100000"/>
              </a:lnSpc>
            </a:pPr>
            <a:endParaRPr b="0" lang="de-DE" sz="1600" spc="-1" strike="noStrike">
              <a:latin typeface="Arial"/>
            </a:endParaRPr>
          </a:p>
          <a:p>
            <a:pPr>
              <a:lnSpc>
                <a:spcPct val="100000"/>
              </a:lnSpc>
            </a:pPr>
            <a:r>
              <a:rPr b="0" lang="de-DE" sz="1600" spc="-1" strike="noStrike">
                <a:solidFill>
                  <a:srgbClr val="333333"/>
                </a:solidFill>
                <a:latin typeface="Menlo"/>
                <a:ea typeface="DejaVu Sans"/>
              </a:rPr>
              <a:t>- - - - </a:t>
            </a:r>
            <a:endParaRPr b="0" lang="de-DE" sz="1600" spc="-1" strike="noStrike">
              <a:latin typeface="Arial"/>
            </a:endParaRPr>
          </a:p>
          <a:p>
            <a:pPr>
              <a:lnSpc>
                <a:spcPct val="100000"/>
              </a:lnSpc>
            </a:pPr>
            <a:endParaRPr b="0" lang="de-DE" sz="1600" spc="-1" strike="noStrike">
              <a:latin typeface="Arial"/>
            </a:endParaRPr>
          </a:p>
          <a:p>
            <a:pPr>
              <a:lnSpc>
                <a:spcPct val="100000"/>
              </a:lnSpc>
            </a:pPr>
            <a:r>
              <a:rPr b="0" lang="de-DE" sz="1600" spc="-1" strike="noStrike">
                <a:solidFill>
                  <a:srgbClr val="333333"/>
                </a:solidFill>
                <a:latin typeface="Menlo"/>
                <a:ea typeface="Menlo"/>
              </a:rPr>
              <a:t>// interface object methods (with context bound and implicitly)</a:t>
            </a:r>
            <a:endParaRPr b="0" lang="de-DE" sz="1600" spc="-1" strike="noStrike">
              <a:latin typeface="Arial"/>
            </a:endParaRPr>
          </a:p>
          <a:p>
            <a:pPr>
              <a:lnSpc>
                <a:spcPct val="100000"/>
              </a:lnSpc>
            </a:pPr>
            <a:r>
              <a:rPr b="0" lang="de-DE" sz="1600" spc="-1" strike="noStrike">
                <a:solidFill>
                  <a:srgbClr val="333333"/>
                </a:solidFill>
                <a:latin typeface="Menlo"/>
                <a:ea typeface="Menlo"/>
              </a:rPr>
              <a:t>//</a:t>
            </a:r>
            <a:endParaRPr b="0" lang="de-DE" sz="1600" spc="-1" strike="noStrike">
              <a:latin typeface="Arial"/>
            </a:endParaRPr>
          </a:p>
          <a:p>
            <a:pPr>
              <a:lnSpc>
                <a:spcPct val="100000"/>
              </a:lnSpc>
            </a:pPr>
            <a:r>
              <a:rPr b="1" lang="de-DE" sz="1600" spc="-1" strike="noStrike">
                <a:solidFill>
                  <a:srgbClr val="00006d"/>
                </a:solidFill>
                <a:latin typeface="Menlo"/>
                <a:ea typeface="Menlo"/>
              </a:rPr>
              <a:t>def </a:t>
            </a:r>
            <a:r>
              <a:rPr b="0" lang="de-DE" sz="1600" spc="-1" strike="noStrike">
                <a:solidFill>
                  <a:srgbClr val="000000"/>
                </a:solidFill>
                <a:latin typeface="Menlo"/>
                <a:ea typeface="Menlo"/>
              </a:rPr>
              <a:t>stringify</a:t>
            </a:r>
            <a:r>
              <a:rPr b="1" lang="de-DE" sz="1600" spc="-1" strike="noStrike">
                <a:solidFill>
                  <a:srgbClr val="000000"/>
                </a:solidFill>
                <a:latin typeface="Menlo"/>
                <a:ea typeface="Menlo"/>
              </a:rPr>
              <a:t>[</a:t>
            </a:r>
            <a:r>
              <a:rPr b="1" lang="de-DE" sz="1600" spc="-1" strike="noStrike">
                <a:solidFill>
                  <a:srgbClr val="1f888b"/>
                </a:solidFill>
                <a:latin typeface="Menlo"/>
                <a:ea typeface="Menlo"/>
              </a:rPr>
              <a:t>A</a:t>
            </a:r>
            <a:r>
              <a:rPr b="1" lang="de-DE" sz="1600" spc="-1" strike="noStrike">
                <a:solidFill>
                  <a:srgbClr val="000000"/>
                </a:solidFill>
                <a:latin typeface="Menlo"/>
                <a:ea typeface="Menlo"/>
              </a:rPr>
              <a:t>: Printable]</a:t>
            </a:r>
            <a:r>
              <a:rPr b="0" lang="de-DE" sz="1600" spc="-1" strike="noStrike">
                <a:solidFill>
                  <a:srgbClr val="000000"/>
                </a:solidFill>
                <a:latin typeface="Menlo"/>
                <a:ea typeface="Menlo"/>
              </a:rPr>
              <a:t>(value: </a:t>
            </a:r>
            <a:r>
              <a:rPr b="0" lang="de-DE" sz="1600" spc="-1" strike="noStrike">
                <a:solidFill>
                  <a:srgbClr val="1f888b"/>
                </a:solidFill>
                <a:latin typeface="Menlo"/>
                <a:ea typeface="Menlo"/>
              </a:rPr>
              <a:t>A</a:t>
            </a:r>
            <a:r>
              <a:rPr b="0" lang="de-DE" sz="1600" spc="-1" strike="noStrike">
                <a:solidFill>
                  <a:srgbClr val="000000"/>
                </a:solidFill>
                <a:latin typeface="Menlo"/>
                <a:ea typeface="Menlo"/>
              </a:rPr>
              <a:t>): </a:t>
            </a:r>
            <a:r>
              <a:rPr b="0" lang="de-DE" sz="1600" spc="-1" strike="noStrike">
                <a:solidFill>
                  <a:srgbClr val="1f888b"/>
                </a:solidFill>
                <a:latin typeface="Menlo"/>
                <a:ea typeface="Menlo"/>
              </a:rPr>
              <a:t>String </a:t>
            </a:r>
            <a:r>
              <a:rPr b="0" lang="de-DE" sz="1600" spc="-1" strike="noStrike">
                <a:solidFill>
                  <a:srgbClr val="000000"/>
                </a:solidFill>
                <a:latin typeface="Menlo"/>
                <a:ea typeface="Menlo"/>
              </a:rPr>
              <a:t>=</a:t>
            </a:r>
            <a:endParaRPr b="0" lang="de-DE" sz="1600" spc="-1" strike="noStrike">
              <a:latin typeface="Arial"/>
            </a:endParaRPr>
          </a:p>
          <a:p>
            <a:pPr>
              <a:lnSpc>
                <a:spcPct val="100000"/>
              </a:lnSpc>
            </a:pPr>
            <a:r>
              <a:rPr b="0" lang="de-DE" sz="1600" spc="-1" strike="noStrike">
                <a:solidFill>
                  <a:srgbClr val="000000"/>
                </a:solidFill>
                <a:latin typeface="Menlo"/>
                <a:ea typeface="Menlo"/>
              </a:rPr>
              <a:t>      </a:t>
            </a:r>
            <a:r>
              <a:rPr b="1" i="1" lang="de-DE" sz="1600" spc="-1" strike="noStrike">
                <a:solidFill>
                  <a:srgbClr val="000000"/>
                </a:solidFill>
                <a:latin typeface="Menlo"/>
                <a:ea typeface="Menlo"/>
              </a:rPr>
              <a:t>implicitly</a:t>
            </a:r>
            <a:r>
              <a:rPr b="1" lang="de-DE" sz="1600" spc="-1" strike="noStrike">
                <a:solidFill>
                  <a:srgbClr val="000000"/>
                </a:solidFill>
                <a:latin typeface="Menlo"/>
                <a:ea typeface="Menlo"/>
              </a:rPr>
              <a:t>[Printable[</a:t>
            </a:r>
            <a:r>
              <a:rPr b="1" lang="de-DE" sz="1600" spc="-1" strike="noStrike">
                <a:solidFill>
                  <a:srgbClr val="1f888b"/>
                </a:solidFill>
                <a:latin typeface="Menlo"/>
                <a:ea typeface="Menlo"/>
              </a:rPr>
              <a:t>A</a:t>
            </a:r>
            <a:r>
              <a:rPr b="1" lang="de-DE" sz="1600" spc="-1" strike="noStrike">
                <a:solidFill>
                  <a:srgbClr val="000000"/>
                </a:solidFill>
                <a:latin typeface="Menlo"/>
                <a:ea typeface="Menlo"/>
              </a:rPr>
              <a:t>]]</a:t>
            </a:r>
            <a:r>
              <a:rPr b="0" lang="de-DE" sz="1600" spc="-1" strike="noStrike">
                <a:solidFill>
                  <a:srgbClr val="000000"/>
                </a:solidFill>
                <a:latin typeface="Menlo"/>
                <a:ea typeface="Menlo"/>
              </a:rPr>
              <a:t>.stringify(value)</a:t>
            </a:r>
            <a:endParaRPr b="0" lang="de-DE" sz="1600" spc="-1" strike="noStrike">
              <a:latin typeface="Arial"/>
            </a:endParaRPr>
          </a:p>
          <a:p>
            <a:pPr>
              <a:lnSpc>
                <a:spcPct val="100000"/>
              </a:lnSpc>
            </a:pPr>
            <a:r>
              <a:rPr b="1" lang="de-DE" sz="1600" spc="-1" strike="noStrike">
                <a:solidFill>
                  <a:srgbClr val="00006d"/>
                </a:solidFill>
                <a:latin typeface="Menlo"/>
                <a:ea typeface="Menlo"/>
              </a:rPr>
              <a:t>def </a:t>
            </a:r>
            <a:r>
              <a:rPr b="0" lang="de-DE" sz="1600" spc="-1" strike="noStrike">
                <a:solidFill>
                  <a:srgbClr val="000000"/>
                </a:solidFill>
                <a:latin typeface="Menlo"/>
                <a:ea typeface="Menlo"/>
              </a:rPr>
              <a:t>pprint</a:t>
            </a:r>
            <a:r>
              <a:rPr b="1" lang="de-DE" sz="1600" spc="-1" strike="noStrike">
                <a:solidFill>
                  <a:srgbClr val="000000"/>
                </a:solidFill>
                <a:latin typeface="Menlo"/>
                <a:ea typeface="Menlo"/>
              </a:rPr>
              <a:t>[</a:t>
            </a:r>
            <a:r>
              <a:rPr b="1" lang="de-DE" sz="1600" spc="-1" strike="noStrike">
                <a:solidFill>
                  <a:srgbClr val="1f888b"/>
                </a:solidFill>
                <a:latin typeface="Menlo"/>
                <a:ea typeface="Menlo"/>
              </a:rPr>
              <a:t>A</a:t>
            </a:r>
            <a:r>
              <a:rPr b="1" lang="de-DE" sz="1600" spc="-1" strike="noStrike">
                <a:solidFill>
                  <a:srgbClr val="000000"/>
                </a:solidFill>
                <a:latin typeface="Menlo"/>
                <a:ea typeface="Menlo"/>
              </a:rPr>
              <a:t>: Printable]</a:t>
            </a:r>
            <a:r>
              <a:rPr b="0" lang="de-DE" sz="1600" spc="-1" strike="noStrike">
                <a:solidFill>
                  <a:srgbClr val="000000"/>
                </a:solidFill>
                <a:latin typeface="Menlo"/>
                <a:ea typeface="Menlo"/>
              </a:rPr>
              <a:t>(value: </a:t>
            </a:r>
            <a:r>
              <a:rPr b="0" lang="de-DE" sz="1600" spc="-1" strike="noStrike">
                <a:solidFill>
                  <a:srgbClr val="1f888b"/>
                </a:solidFill>
                <a:latin typeface="Menlo"/>
                <a:ea typeface="Menlo"/>
              </a:rPr>
              <a:t>A</a:t>
            </a:r>
            <a:r>
              <a:rPr b="0" lang="de-DE" sz="1600" spc="-1" strike="noStrike">
                <a:solidFill>
                  <a:srgbClr val="000000"/>
                </a:solidFill>
                <a:latin typeface="Menlo"/>
                <a:ea typeface="Menlo"/>
              </a:rPr>
              <a:t>): Unit =</a:t>
            </a:r>
            <a:endParaRPr b="0" lang="de-DE" sz="1600" spc="-1" strike="noStrike">
              <a:latin typeface="Arial"/>
            </a:endParaRPr>
          </a:p>
          <a:p>
            <a:pPr>
              <a:lnSpc>
                <a:spcPct val="100000"/>
              </a:lnSpc>
            </a:pPr>
            <a:r>
              <a:rPr b="0" lang="de-DE" sz="1600" spc="-1" strike="noStrike">
                <a:solidFill>
                  <a:srgbClr val="000000"/>
                </a:solidFill>
                <a:latin typeface="Menlo"/>
                <a:ea typeface="Menlo"/>
              </a:rPr>
              <a:t>      </a:t>
            </a:r>
            <a:r>
              <a:rPr b="0" i="1" lang="de-DE" sz="1600" spc="-1" strike="noStrike">
                <a:solidFill>
                  <a:srgbClr val="000000"/>
                </a:solidFill>
                <a:latin typeface="Menlo"/>
                <a:ea typeface="Menlo"/>
              </a:rPr>
              <a:t>println</a:t>
            </a:r>
            <a:r>
              <a:rPr b="0" lang="de-DE" sz="1600" spc="-1" strike="noStrike">
                <a:solidFill>
                  <a:srgbClr val="000000"/>
                </a:solidFill>
                <a:latin typeface="Menlo"/>
                <a:ea typeface="Menlo"/>
              </a:rPr>
              <a:t>(</a:t>
            </a:r>
            <a:r>
              <a:rPr b="0" i="1" lang="de-DE" sz="1600" spc="-1" strike="noStrike">
                <a:solidFill>
                  <a:srgbClr val="000000"/>
                </a:solidFill>
                <a:latin typeface="Menlo"/>
                <a:ea typeface="Menlo"/>
              </a:rPr>
              <a:t>stringify</a:t>
            </a:r>
            <a:r>
              <a:rPr b="0" lang="de-DE" sz="1600" spc="-1" strike="noStrike">
                <a:solidFill>
                  <a:srgbClr val="000000"/>
                </a:solidFill>
                <a:latin typeface="Menlo"/>
                <a:ea typeface="Menlo"/>
              </a:rPr>
              <a:t>(value))</a:t>
            </a:r>
            <a:endParaRPr b="0" lang="de-DE" sz="1600" spc="-1" strike="noStrike">
              <a:latin typeface="Arial"/>
            </a:endParaRPr>
          </a:p>
          <a:p>
            <a:pPr>
              <a:lnSpc>
                <a:spcPct val="100000"/>
              </a:lnSpc>
            </a:pPr>
            <a:endParaRPr b="0" lang="de-DE" sz="1600" spc="-1" strike="noStrike">
              <a:latin typeface="Arial"/>
            </a:endParaRPr>
          </a:p>
        </p:txBody>
      </p:sp>
    </p:spTree>
  </p:cSld>
  <p:timing>
    <p:tnLst>
      <p:par>
        <p:cTn id="53" dur="indefinite" restart="never" nodeType="tmRoot">
          <p:childTnLst>
            <p:seq>
              <p:cTn id="54" dur="indefinite" nodeType="mainSeq"/>
              <p:prevCondLst>
                <p:cond delay="0" evt="onPrev">
                  <p:tgtEl>
                    <p:sldTgt/>
                  </p:tgtEl>
                </p:cond>
              </p:prevCondLst>
              <p:nextCondLst>
                <p:cond delay="0" evt="onNext">
                  <p:tgtEl>
                    <p:sldTgt/>
                  </p:tgtEl>
                </p:cond>
              </p:nextCondLst>
            </p:seq>
          </p:childTnLst>
        </p:cTn>
      </p:par>
    </p:tnLst>
  </p:timing>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CustomShape 1"/>
          <p:cNvSpPr/>
          <p:nvPr/>
        </p:nvSpPr>
        <p:spPr>
          <a:xfrm>
            <a:off x="720000" y="300960"/>
            <a:ext cx="8850240" cy="1257120"/>
          </a:xfrm>
          <a:prstGeom prst="rect">
            <a:avLst/>
          </a:prstGeom>
          <a:noFill/>
          <a:ln>
            <a:noFill/>
          </a:ln>
        </p:spPr>
        <p:style>
          <a:lnRef idx="0"/>
          <a:fillRef idx="0"/>
          <a:effectRef idx="0"/>
          <a:fontRef idx="minor"/>
        </p:style>
        <p:txBody>
          <a:bodyPr lIns="0" rIns="0" tIns="0" bIns="0" anchor="ctr"/>
          <a:p>
            <a:r>
              <a:rPr b="1" lang="de-DE" sz="3200" spc="-1" strike="noStrike">
                <a:solidFill>
                  <a:srgbClr val="333333"/>
                </a:solidFill>
                <a:latin typeface="Noto Sans Regular"/>
                <a:ea typeface="DejaVu Sans"/>
              </a:rPr>
              <a:t>Method apply</a:t>
            </a:r>
            <a:endParaRPr b="0" lang="de-DE" sz="3200" spc="-1" strike="noStrike">
              <a:latin typeface="Arial"/>
            </a:endParaRPr>
          </a:p>
        </p:txBody>
      </p:sp>
      <p:sp>
        <p:nvSpPr>
          <p:cNvPr id="133" name="CustomShape 2"/>
          <p:cNvSpPr/>
          <p:nvPr/>
        </p:nvSpPr>
        <p:spPr>
          <a:xfrm>
            <a:off x="720000" y="2052000"/>
            <a:ext cx="8634600" cy="4427280"/>
          </a:xfrm>
          <a:prstGeom prst="rect">
            <a:avLst/>
          </a:prstGeom>
          <a:noFill/>
          <a:ln>
            <a:noFill/>
          </a:ln>
        </p:spPr>
        <p:style>
          <a:lnRef idx="0"/>
          <a:fillRef idx="0"/>
          <a:effectRef idx="0"/>
          <a:fontRef idx="minor"/>
        </p:style>
        <p:txBody>
          <a:bodyPr lIns="0" rIns="0" tIns="0" bIns="0"/>
          <a:p>
            <a:endParaRPr b="0" lang="de-DE" sz="1800" spc="-1" strike="noStrike">
              <a:latin typeface="Arial"/>
            </a:endParaRPr>
          </a:p>
          <a:p>
            <a:r>
              <a:rPr b="1" lang="de-DE" sz="1600" spc="-1" strike="noStrike">
                <a:solidFill>
                  <a:srgbClr val="00006d"/>
                </a:solidFill>
                <a:latin typeface="Menlo"/>
                <a:ea typeface="Menlo"/>
              </a:rPr>
              <a:t>object </a:t>
            </a:r>
            <a:r>
              <a:rPr b="0" lang="de-DE" sz="1600" spc="-1" strike="noStrike">
                <a:solidFill>
                  <a:srgbClr val="000000"/>
                </a:solidFill>
                <a:latin typeface="Menlo"/>
                <a:ea typeface="Menlo"/>
              </a:rPr>
              <a:t>Printable {</a:t>
            </a:r>
            <a:endParaRPr b="0" lang="de-DE" sz="1600" spc="-1" strike="noStrike">
              <a:latin typeface="Arial"/>
            </a:endParaRPr>
          </a:p>
          <a:p>
            <a:endParaRPr b="0" lang="de-DE" sz="1600" spc="-1" strike="noStrike">
              <a:latin typeface="Arial"/>
            </a:endParaRPr>
          </a:p>
          <a:p>
            <a:r>
              <a:rPr b="0" lang="de-DE" sz="1600" spc="-1" strike="noStrike">
                <a:solidFill>
                  <a:srgbClr val="000000"/>
                </a:solidFill>
                <a:latin typeface="Menlo"/>
                <a:ea typeface="Menlo"/>
              </a:rPr>
              <a:t>  </a:t>
            </a:r>
            <a:r>
              <a:rPr b="1" lang="de-DE" sz="1600" spc="-1" strike="noStrike">
                <a:solidFill>
                  <a:srgbClr val="00006d"/>
                </a:solidFill>
                <a:latin typeface="Menlo"/>
                <a:ea typeface="Menlo"/>
              </a:rPr>
              <a:t>def </a:t>
            </a:r>
            <a:r>
              <a:rPr b="1" lang="de-DE" sz="1600" spc="-1" strike="noStrike">
                <a:solidFill>
                  <a:srgbClr val="000000"/>
                </a:solidFill>
                <a:latin typeface="Menlo"/>
                <a:ea typeface="Menlo"/>
              </a:rPr>
              <a:t>apply</a:t>
            </a:r>
            <a:r>
              <a:rPr b="0" lang="de-DE" sz="1600" spc="-1" strike="noStrike">
                <a:solidFill>
                  <a:srgbClr val="000000"/>
                </a:solidFill>
                <a:latin typeface="Menlo"/>
                <a:ea typeface="Menlo"/>
              </a:rPr>
              <a:t>[</a:t>
            </a:r>
            <a:r>
              <a:rPr b="0" lang="de-DE" sz="1600" spc="-1" strike="noStrike">
                <a:solidFill>
                  <a:srgbClr val="1f888b"/>
                </a:solidFill>
                <a:latin typeface="Menlo"/>
                <a:ea typeface="Menlo"/>
              </a:rPr>
              <a:t>A</a:t>
            </a:r>
            <a:r>
              <a:rPr b="0" lang="de-DE" sz="1600" spc="-1" strike="noStrike">
                <a:solidFill>
                  <a:srgbClr val="000000"/>
                </a:solidFill>
                <a:latin typeface="Menlo"/>
                <a:ea typeface="Menlo"/>
              </a:rPr>
              <a:t>: Printable]: Printable[</a:t>
            </a:r>
            <a:r>
              <a:rPr b="0" lang="de-DE" sz="1600" spc="-1" strike="noStrike">
                <a:solidFill>
                  <a:srgbClr val="1f888b"/>
                </a:solidFill>
                <a:latin typeface="Menlo"/>
                <a:ea typeface="Menlo"/>
              </a:rPr>
              <a:t>A</a:t>
            </a:r>
            <a:r>
              <a:rPr b="0" lang="de-DE" sz="1600" spc="-1" strike="noStrike">
                <a:solidFill>
                  <a:srgbClr val="000000"/>
                </a:solidFill>
                <a:latin typeface="Menlo"/>
                <a:ea typeface="Menlo"/>
              </a:rPr>
              <a:t>] =</a:t>
            </a:r>
            <a:endParaRPr b="0" lang="de-DE" sz="1600" spc="-1" strike="noStrike">
              <a:latin typeface="Arial"/>
            </a:endParaRPr>
          </a:p>
          <a:p>
            <a:r>
              <a:rPr b="0" lang="de-DE" sz="1600" spc="-1" strike="noStrike">
                <a:solidFill>
                  <a:srgbClr val="000000"/>
                </a:solidFill>
                <a:latin typeface="Menlo"/>
                <a:ea typeface="Menlo"/>
              </a:rPr>
              <a:t>      </a:t>
            </a:r>
            <a:r>
              <a:rPr b="0" i="1" lang="de-DE" sz="1600" spc="-1" strike="noStrike">
                <a:solidFill>
                  <a:srgbClr val="000000"/>
                </a:solidFill>
                <a:latin typeface="Menlo"/>
                <a:ea typeface="Menlo"/>
              </a:rPr>
              <a:t>implicitly</a:t>
            </a:r>
            <a:r>
              <a:rPr b="0" lang="de-DE" sz="1600" spc="-1" strike="noStrike">
                <a:solidFill>
                  <a:srgbClr val="000000"/>
                </a:solidFill>
                <a:latin typeface="Menlo"/>
                <a:ea typeface="Menlo"/>
              </a:rPr>
              <a:t>[Printable[</a:t>
            </a:r>
            <a:r>
              <a:rPr b="0" lang="de-DE" sz="1600" spc="-1" strike="noStrike">
                <a:solidFill>
                  <a:srgbClr val="1f888b"/>
                </a:solidFill>
                <a:latin typeface="Menlo"/>
                <a:ea typeface="Menlo"/>
              </a:rPr>
              <a:t>A</a:t>
            </a:r>
            <a:r>
              <a:rPr b="0" lang="de-DE" sz="1600" spc="-1" strike="noStrike">
                <a:solidFill>
                  <a:srgbClr val="000000"/>
                </a:solidFill>
                <a:latin typeface="Menlo"/>
                <a:ea typeface="Menlo"/>
              </a:rPr>
              <a:t>]]</a:t>
            </a:r>
            <a:endParaRPr b="0" lang="de-DE" sz="1600" spc="-1" strike="noStrike">
              <a:latin typeface="Arial"/>
            </a:endParaRPr>
          </a:p>
          <a:p>
            <a:endParaRPr b="0" lang="de-DE" sz="1600" spc="-1" strike="noStrike">
              <a:latin typeface="Arial"/>
            </a:endParaRPr>
          </a:p>
          <a:p>
            <a:r>
              <a:rPr b="0" i="1" lang="de-DE" sz="1600" spc="-1" strike="noStrike">
                <a:solidFill>
                  <a:srgbClr val="6d6d6d"/>
                </a:solidFill>
                <a:latin typeface="Menlo"/>
                <a:ea typeface="Menlo"/>
              </a:rPr>
              <a:t>  </a:t>
            </a:r>
            <a:r>
              <a:rPr b="1" lang="de-DE" sz="1600" spc="-1" strike="noStrike">
                <a:solidFill>
                  <a:srgbClr val="00006d"/>
                </a:solidFill>
                <a:latin typeface="Menlo"/>
                <a:ea typeface="Menlo"/>
              </a:rPr>
              <a:t>def </a:t>
            </a:r>
            <a:r>
              <a:rPr b="0" lang="de-DE" sz="1600" spc="-1" strike="noStrike">
                <a:solidFill>
                  <a:srgbClr val="000000"/>
                </a:solidFill>
                <a:latin typeface="Menlo"/>
                <a:ea typeface="Menlo"/>
              </a:rPr>
              <a:t>stringify[</a:t>
            </a:r>
            <a:r>
              <a:rPr b="0" lang="de-DE" sz="1600" spc="-1" strike="noStrike">
                <a:solidFill>
                  <a:srgbClr val="1f888b"/>
                </a:solidFill>
                <a:latin typeface="Menlo"/>
                <a:ea typeface="Menlo"/>
              </a:rPr>
              <a:t>A</a:t>
            </a:r>
            <a:r>
              <a:rPr b="0" lang="de-DE" sz="1600" spc="-1" strike="noStrike">
                <a:solidFill>
                  <a:srgbClr val="000000"/>
                </a:solidFill>
                <a:latin typeface="Menlo"/>
                <a:ea typeface="Menlo"/>
              </a:rPr>
              <a:t>: Printable](value: </a:t>
            </a:r>
            <a:r>
              <a:rPr b="0" lang="de-DE" sz="1600" spc="-1" strike="noStrike">
                <a:solidFill>
                  <a:srgbClr val="1f888b"/>
                </a:solidFill>
                <a:latin typeface="Menlo"/>
                <a:ea typeface="Menlo"/>
              </a:rPr>
              <a:t>A</a:t>
            </a:r>
            <a:r>
              <a:rPr b="0" lang="de-DE" sz="1600" spc="-1" strike="noStrike">
                <a:solidFill>
                  <a:srgbClr val="000000"/>
                </a:solidFill>
                <a:latin typeface="Menlo"/>
                <a:ea typeface="Menlo"/>
              </a:rPr>
              <a:t>): </a:t>
            </a:r>
            <a:r>
              <a:rPr b="0" lang="de-DE" sz="1600" spc="-1" strike="noStrike">
                <a:solidFill>
                  <a:srgbClr val="1f888b"/>
                </a:solidFill>
                <a:latin typeface="Menlo"/>
                <a:ea typeface="Menlo"/>
              </a:rPr>
              <a:t>String </a:t>
            </a:r>
            <a:r>
              <a:rPr b="0" lang="de-DE" sz="1600" spc="-1" strike="noStrike">
                <a:solidFill>
                  <a:srgbClr val="000000"/>
                </a:solidFill>
                <a:latin typeface="Menlo"/>
                <a:ea typeface="Menlo"/>
              </a:rPr>
              <a:t>=</a:t>
            </a:r>
            <a:endParaRPr b="0" lang="de-DE" sz="1600" spc="-1" strike="noStrike">
              <a:latin typeface="Arial"/>
            </a:endParaRPr>
          </a:p>
          <a:p>
            <a:r>
              <a:rPr b="0" lang="de-DE" sz="1600" spc="-1" strike="noStrike">
                <a:solidFill>
                  <a:srgbClr val="000000"/>
                </a:solidFill>
                <a:latin typeface="Menlo"/>
                <a:ea typeface="Menlo"/>
              </a:rPr>
              <a:t>      </a:t>
            </a:r>
            <a:r>
              <a:rPr b="1" i="1" lang="de-DE" sz="1600" spc="-1" strike="noStrike">
                <a:solidFill>
                  <a:srgbClr val="000000"/>
                </a:solidFill>
                <a:latin typeface="Menlo"/>
                <a:ea typeface="Menlo"/>
              </a:rPr>
              <a:t>Printable</a:t>
            </a:r>
            <a:r>
              <a:rPr b="1" lang="de-DE" sz="1600" spc="-1" strike="noStrike">
                <a:solidFill>
                  <a:srgbClr val="000000"/>
                </a:solidFill>
                <a:latin typeface="Menlo"/>
                <a:ea typeface="Menlo"/>
              </a:rPr>
              <a:t>[</a:t>
            </a:r>
            <a:r>
              <a:rPr b="1" lang="de-DE" sz="1600" spc="-1" strike="noStrike">
                <a:solidFill>
                  <a:srgbClr val="1f888b"/>
                </a:solidFill>
                <a:latin typeface="Menlo"/>
                <a:ea typeface="Menlo"/>
              </a:rPr>
              <a:t>A</a:t>
            </a:r>
            <a:r>
              <a:rPr b="1" lang="de-DE" sz="1600" spc="-1" strike="noStrike">
                <a:solidFill>
                  <a:srgbClr val="000000"/>
                </a:solidFill>
                <a:latin typeface="Menlo"/>
                <a:ea typeface="Menlo"/>
              </a:rPr>
              <a:t>]</a:t>
            </a:r>
            <a:r>
              <a:rPr b="0" lang="de-DE" sz="1600" spc="-1" strike="noStrike">
                <a:solidFill>
                  <a:srgbClr val="000000"/>
                </a:solidFill>
                <a:latin typeface="Menlo"/>
                <a:ea typeface="Menlo"/>
              </a:rPr>
              <a:t>.stringify(value)</a:t>
            </a:r>
            <a:endParaRPr b="0" lang="de-DE" sz="1600" spc="-1" strike="noStrike">
              <a:latin typeface="Arial"/>
            </a:endParaRPr>
          </a:p>
          <a:p>
            <a:endParaRPr b="0" lang="de-DE" sz="1600" spc="-1" strike="noStrike">
              <a:latin typeface="Arial"/>
            </a:endParaRPr>
          </a:p>
          <a:p>
            <a:r>
              <a:rPr b="0" lang="de-DE" sz="1600" spc="-1" strike="noStrike">
                <a:solidFill>
                  <a:srgbClr val="000000"/>
                </a:solidFill>
                <a:latin typeface="Menlo"/>
                <a:ea typeface="Menlo"/>
              </a:rPr>
              <a:t>  </a:t>
            </a:r>
            <a:r>
              <a:rPr b="0" lang="de-DE" sz="1600" spc="-1" strike="noStrike">
                <a:solidFill>
                  <a:srgbClr val="000000"/>
                </a:solidFill>
                <a:latin typeface="Menlo"/>
                <a:ea typeface="Menlo"/>
              </a:rPr>
              <a:t>. . .</a:t>
            </a:r>
            <a:endParaRPr b="0" lang="de-DE" sz="1600" spc="-1" strike="noStrike">
              <a:latin typeface="Arial"/>
            </a:endParaRPr>
          </a:p>
          <a:p>
            <a:r>
              <a:rPr b="0" lang="de-DE" sz="1600" spc="-1" strike="noStrike">
                <a:solidFill>
                  <a:srgbClr val="000000"/>
                </a:solidFill>
                <a:latin typeface="Menlo"/>
                <a:ea typeface="Menlo"/>
              </a:rPr>
              <a:t>}</a:t>
            </a:r>
            <a:endParaRPr b="0" lang="de-DE" sz="1600" spc="-1" strike="noStrike">
              <a:latin typeface="Arial"/>
            </a:endParaRPr>
          </a:p>
          <a:p>
            <a:endParaRPr b="0" lang="de-DE" sz="1600" spc="-1" strike="noStrike">
              <a:latin typeface="Arial"/>
            </a:endParaRPr>
          </a:p>
        </p:txBody>
      </p:sp>
    </p:spTree>
  </p:cSld>
  <p:timing>
    <p:tnLst>
      <p:par>
        <p:cTn id="55" dur="indefinite" restart="never" nodeType="tmRoot">
          <p:childTnLst>
            <p:seq>
              <p:cTn id="56" dur="indefinite" nodeType="mainSeq"/>
              <p:prevCondLst>
                <p:cond delay="0" evt="onPrev">
                  <p:tgtEl>
                    <p:sldTgt/>
                  </p:tgtEl>
                </p:cond>
              </p:prevCondLst>
              <p:nextCondLst>
                <p:cond delay="0" evt="onNext">
                  <p:tgtEl>
                    <p:sldTgt/>
                  </p:tgtEl>
                </p:cond>
              </p:nextCondLst>
            </p:seq>
          </p:childTnLst>
        </p:cTn>
      </p:par>
    </p:tnLst>
  </p:timing>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CustomShape 1"/>
          <p:cNvSpPr/>
          <p:nvPr/>
        </p:nvSpPr>
        <p:spPr>
          <a:xfrm>
            <a:off x="720000" y="300960"/>
            <a:ext cx="8850240" cy="1257120"/>
          </a:xfrm>
          <a:prstGeom prst="rect">
            <a:avLst/>
          </a:prstGeom>
          <a:noFill/>
          <a:ln>
            <a:noFill/>
          </a:ln>
        </p:spPr>
        <p:style>
          <a:lnRef idx="0"/>
          <a:fillRef idx="0"/>
          <a:effectRef idx="0"/>
          <a:fontRef idx="minor"/>
        </p:style>
        <p:txBody>
          <a:bodyPr lIns="0" rIns="0" tIns="0" bIns="0" anchor="ctr"/>
          <a:p>
            <a:r>
              <a:rPr b="1" lang="de-DE" sz="4000" spc="-1" strike="noStrike">
                <a:solidFill>
                  <a:srgbClr val="333333"/>
                </a:solidFill>
                <a:latin typeface="Noto Sans Regular"/>
                <a:ea typeface="DejaVu Sans"/>
              </a:rPr>
              <a:t>Benefit of type classes</a:t>
            </a:r>
            <a:endParaRPr b="0" lang="de-DE" sz="4000" spc="-1" strike="noStrike">
              <a:latin typeface="Arial"/>
            </a:endParaRPr>
          </a:p>
        </p:txBody>
      </p:sp>
      <p:sp>
        <p:nvSpPr>
          <p:cNvPr id="135" name="CustomShape 2"/>
          <p:cNvSpPr/>
          <p:nvPr/>
        </p:nvSpPr>
        <p:spPr>
          <a:xfrm>
            <a:off x="720000" y="2160000"/>
            <a:ext cx="8634600" cy="4379400"/>
          </a:xfrm>
          <a:prstGeom prst="rect">
            <a:avLst/>
          </a:prstGeom>
          <a:noFill/>
          <a:ln>
            <a:noFill/>
          </a:ln>
        </p:spPr>
        <p:style>
          <a:lnRef idx="0"/>
          <a:fillRef idx="0"/>
          <a:effectRef idx="0"/>
          <a:fontRef idx="minor"/>
        </p:style>
        <p:txBody>
          <a:bodyPr lIns="0" rIns="0" tIns="0" bIns="0"/>
          <a:p>
            <a:pPr marL="432000" indent="-318600">
              <a:lnSpc>
                <a:spcPct val="100000"/>
              </a:lnSpc>
              <a:spcAft>
                <a:spcPts val="1414"/>
              </a:spcAft>
              <a:buClr>
                <a:srgbClr val="ef2929"/>
              </a:buClr>
              <a:buSzPct val="45000"/>
              <a:buFont typeface="Wingdings" charset="2"/>
              <a:buChar char=""/>
            </a:pPr>
            <a:r>
              <a:rPr b="0" lang="de-DE" sz="2800" spc="-1" strike="noStrike">
                <a:solidFill>
                  <a:srgbClr val="333333"/>
                </a:solidFill>
                <a:latin typeface="Noto Sans Regular"/>
                <a:ea typeface="DejaVu Sans"/>
              </a:rPr>
              <a:t>The type class (</a:t>
            </a:r>
            <a:r>
              <a:rPr b="0" lang="de-DE" sz="2800" spc="-1" strike="noStrike">
                <a:solidFill>
                  <a:srgbClr val="333333"/>
                </a:solidFill>
                <a:latin typeface="Courier New"/>
                <a:ea typeface="DejaVu Sans"/>
              </a:rPr>
              <a:t>Printable</a:t>
            </a:r>
            <a:r>
              <a:rPr b="0" lang="de-DE" sz="2800" spc="-1" strike="noStrike">
                <a:solidFill>
                  <a:srgbClr val="333333"/>
                </a:solidFill>
                <a:latin typeface="Noto Sans Regular"/>
                <a:ea typeface="DejaVu Sans"/>
              </a:rPr>
              <a:t>) and the type you create an instance for, e.g. a domain class (</a:t>
            </a:r>
            <a:r>
              <a:rPr b="0" lang="de-DE" sz="2800" spc="-1" strike="noStrike">
                <a:solidFill>
                  <a:srgbClr val="333333"/>
                </a:solidFill>
                <a:latin typeface="Courier New"/>
                <a:ea typeface="DejaVu Sans"/>
              </a:rPr>
              <a:t>Cat</a:t>
            </a:r>
            <a:r>
              <a:rPr b="0" lang="de-DE" sz="2800" spc="-1" strike="noStrike">
                <a:solidFill>
                  <a:srgbClr val="333333"/>
                </a:solidFill>
                <a:latin typeface="Noto Sans Regular"/>
                <a:ea typeface="DejaVu Sans"/>
              </a:rPr>
              <a:t>) are completely decoupled.</a:t>
            </a:r>
            <a:endParaRPr b="0" lang="de-DE" sz="2800" spc="-1" strike="noStrike">
              <a:latin typeface="Arial"/>
            </a:endParaRPr>
          </a:p>
          <a:p>
            <a:pPr marL="432000" indent="-318600">
              <a:lnSpc>
                <a:spcPct val="100000"/>
              </a:lnSpc>
              <a:spcAft>
                <a:spcPts val="1414"/>
              </a:spcAft>
              <a:buClr>
                <a:srgbClr val="ef2929"/>
              </a:buClr>
              <a:buSzPct val="45000"/>
              <a:buFont typeface="Wingdings" charset="2"/>
              <a:buChar char=""/>
            </a:pPr>
            <a:r>
              <a:rPr b="0" lang="de-DE" sz="2800" spc="-1" strike="noStrike">
                <a:solidFill>
                  <a:srgbClr val="333333"/>
                </a:solidFill>
                <a:latin typeface="Noto Sans Regular"/>
                <a:ea typeface="DejaVu Sans"/>
              </a:rPr>
              <a:t>You can extend and enrich not only your own types but also sealed types from libraries which you do not own.</a:t>
            </a:r>
            <a:endParaRPr b="0" lang="de-DE" sz="2800" spc="-1" strike="noStrike">
              <a:latin typeface="Arial"/>
            </a:endParaRPr>
          </a:p>
          <a:p>
            <a:pPr marL="432000" indent="-318600">
              <a:lnSpc>
                <a:spcPct val="100000"/>
              </a:lnSpc>
              <a:spcAft>
                <a:spcPts val="1414"/>
              </a:spcAft>
              <a:buClr>
                <a:srgbClr val="ef2929"/>
              </a:buClr>
              <a:buSzPct val="45000"/>
              <a:buFont typeface="Wingdings" charset="2"/>
              <a:buChar char=""/>
            </a:pPr>
            <a:r>
              <a:rPr b="0" lang="de-DE" sz="2800" spc="-1" strike="noStrike">
                <a:solidFill>
                  <a:srgbClr val="333333"/>
                </a:solidFill>
                <a:latin typeface="Noto Sans Regular"/>
                <a:ea typeface="DejaVu Sans"/>
              </a:rPr>
              <a:t>You do not need inheritence to extend existing library classes.</a:t>
            </a:r>
            <a:endParaRPr b="0" lang="de-DE" sz="2800" spc="-1" strike="noStrike">
              <a:latin typeface="Arial"/>
            </a:endParaRPr>
          </a:p>
        </p:txBody>
      </p:sp>
    </p:spTree>
  </p:cSld>
  <p:timing>
    <p:tnLst>
      <p:par>
        <p:cTn id="57" dur="indefinite" restart="never" nodeType="tmRoot">
          <p:childTnLst>
            <p:seq>
              <p:cTn id="58"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CustomShape 1"/>
          <p:cNvSpPr/>
          <p:nvPr/>
        </p:nvSpPr>
        <p:spPr>
          <a:xfrm>
            <a:off x="720000" y="300960"/>
            <a:ext cx="8850240" cy="1257120"/>
          </a:xfrm>
          <a:prstGeom prst="rect">
            <a:avLst/>
          </a:prstGeom>
          <a:noFill/>
          <a:ln>
            <a:noFill/>
          </a:ln>
        </p:spPr>
        <p:style>
          <a:lnRef idx="0"/>
          <a:fillRef idx="0"/>
          <a:effectRef idx="0"/>
          <a:fontRef idx="minor"/>
        </p:style>
        <p:txBody>
          <a:bodyPr lIns="0" rIns="0" tIns="0" bIns="0" anchor="ctr"/>
          <a:p>
            <a:r>
              <a:rPr b="1" lang="de-DE" sz="4400" spc="-1" strike="noStrike">
                <a:solidFill>
                  <a:srgbClr val="333333"/>
                </a:solidFill>
                <a:latin typeface="Noto Sans Regular"/>
                <a:ea typeface="DejaVu Sans"/>
              </a:rPr>
              <a:t>Recap: Implicits</a:t>
            </a:r>
            <a:endParaRPr b="0" lang="de-DE" sz="4400" spc="-1" strike="noStrike">
              <a:latin typeface="Arial"/>
            </a:endParaRPr>
          </a:p>
        </p:txBody>
      </p:sp>
      <p:sp>
        <p:nvSpPr>
          <p:cNvPr id="83" name="CustomShape 2"/>
          <p:cNvSpPr/>
          <p:nvPr/>
        </p:nvSpPr>
        <p:spPr>
          <a:xfrm>
            <a:off x="720000" y="2052000"/>
            <a:ext cx="8634600" cy="4379400"/>
          </a:xfrm>
          <a:prstGeom prst="rect">
            <a:avLst/>
          </a:prstGeom>
          <a:noFill/>
          <a:ln>
            <a:noFill/>
          </a:ln>
        </p:spPr>
        <p:style>
          <a:lnRef idx="0"/>
          <a:fillRef idx="0"/>
          <a:effectRef idx="0"/>
          <a:fontRef idx="minor"/>
        </p:style>
        <p:txBody>
          <a:bodyPr lIns="0" rIns="0" tIns="0" bIns="0"/>
          <a:p>
            <a:pPr marL="432000" indent="-318600">
              <a:spcAft>
                <a:spcPts val="1414"/>
              </a:spcAft>
              <a:buClr>
                <a:srgbClr val="ef2929"/>
              </a:buClr>
              <a:buSzPct val="45000"/>
              <a:buFont typeface="Wingdings" charset="2"/>
              <a:buChar char=""/>
            </a:pPr>
            <a:r>
              <a:rPr b="0" lang="de-DE" sz="2800" spc="-1" strike="noStrike">
                <a:solidFill>
                  <a:srgbClr val="333333"/>
                </a:solidFill>
                <a:latin typeface="Noto Sans Regular"/>
                <a:ea typeface="DejaVu Sans"/>
              </a:rPr>
              <a:t>Implicit declarations</a:t>
            </a:r>
            <a:br/>
            <a:r>
              <a:rPr b="0" lang="de-DE" sz="2400" spc="-1" strike="noStrike">
                <a:solidFill>
                  <a:srgbClr val="333333"/>
                </a:solidFill>
                <a:latin typeface="Courier New"/>
                <a:ea typeface="DejaVu Sans"/>
              </a:rPr>
              <a:t>    implicit val x: X = …</a:t>
            </a:r>
            <a:br/>
            <a:r>
              <a:rPr b="0" lang="de-DE" sz="2400" spc="-1" strike="noStrike">
                <a:solidFill>
                  <a:srgbClr val="333333"/>
                </a:solidFill>
                <a:latin typeface="Courier New"/>
                <a:ea typeface="DejaVu Sans"/>
              </a:rPr>
              <a:t>    implicit def func: X = …</a:t>
            </a:r>
            <a:br/>
            <a:r>
              <a:rPr b="0" lang="de-DE" sz="2400" spc="-1" strike="noStrike">
                <a:solidFill>
                  <a:srgbClr val="333333"/>
                </a:solidFill>
                <a:latin typeface="Courier New"/>
                <a:ea typeface="DejaVu Sans"/>
              </a:rPr>
              <a:t>    implicit object X extends ATrait { … }</a:t>
            </a:r>
            <a:endParaRPr b="0" lang="de-DE" sz="2400" spc="-1" strike="noStrike">
              <a:latin typeface="Arial"/>
            </a:endParaRPr>
          </a:p>
          <a:p>
            <a:pPr marL="432000" indent="-318600">
              <a:lnSpc>
                <a:spcPct val="100000"/>
              </a:lnSpc>
              <a:spcAft>
                <a:spcPts val="1414"/>
              </a:spcAft>
              <a:buClr>
                <a:srgbClr val="ef2929"/>
              </a:buClr>
              <a:buSzPct val="45000"/>
              <a:buFont typeface="Wingdings" charset="2"/>
              <a:buChar char=""/>
            </a:pPr>
            <a:r>
              <a:rPr b="0" lang="de-DE" sz="2800" spc="-1" strike="noStrike">
                <a:solidFill>
                  <a:srgbClr val="333333"/>
                </a:solidFill>
                <a:latin typeface="Noto Sans Regular"/>
                <a:ea typeface="DejaVu Sans"/>
              </a:rPr>
              <a:t>Implicit parameters</a:t>
            </a:r>
            <a:br/>
            <a:r>
              <a:rPr b="0" lang="de-DE" sz="2400" spc="-1" strike="noStrike">
                <a:solidFill>
                  <a:srgbClr val="333333"/>
                </a:solidFill>
                <a:latin typeface="Courier New"/>
                <a:ea typeface="DejaVu Sans"/>
              </a:rPr>
              <a:t>    def method(implicit x: X): R = …</a:t>
            </a:r>
            <a:endParaRPr b="0" lang="de-DE" sz="2400" spc="-1" strike="noStrike">
              <a:latin typeface="Arial"/>
            </a:endParaRPr>
          </a:p>
          <a:p>
            <a:pPr marL="432000" indent="-318600">
              <a:lnSpc>
                <a:spcPct val="100000"/>
              </a:lnSpc>
              <a:spcAft>
                <a:spcPts val="1414"/>
              </a:spcAft>
              <a:buClr>
                <a:srgbClr val="ef2929"/>
              </a:buClr>
              <a:buSzPct val="45000"/>
              <a:buFont typeface="Wingdings" charset="2"/>
              <a:buChar char=""/>
            </a:pPr>
            <a:r>
              <a:rPr b="0" lang="de-DE" sz="2800" spc="-1" strike="noStrike">
                <a:solidFill>
                  <a:srgbClr val="333333"/>
                </a:solidFill>
                <a:latin typeface="Noto Sans Regular"/>
                <a:ea typeface="DejaVu Sans"/>
              </a:rPr>
              <a:t>Implicit classes</a:t>
            </a:r>
            <a:br/>
            <a:r>
              <a:rPr b="0" lang="de-DE" sz="2400" spc="-1" strike="noStrike">
                <a:solidFill>
                  <a:srgbClr val="333333"/>
                </a:solidFill>
                <a:latin typeface="Courier New"/>
                <a:ea typeface="DejaVu Sans"/>
              </a:rPr>
              <a:t>    implicit class Y(x: X) { … }</a:t>
            </a:r>
            <a:endParaRPr b="0" lang="de-DE" sz="2400" spc="-1" strike="noStrike">
              <a:latin typeface="Arial"/>
            </a:endParaRPr>
          </a:p>
          <a:p>
            <a:pPr marL="432000" indent="-318600">
              <a:lnSpc>
                <a:spcPct val="100000"/>
              </a:lnSpc>
              <a:spcAft>
                <a:spcPts val="1414"/>
              </a:spcAft>
              <a:buClr>
                <a:srgbClr val="ef2929"/>
              </a:buClr>
              <a:buSzPct val="45000"/>
              <a:buFont typeface="Wingdings" charset="2"/>
              <a:buChar char=""/>
            </a:pPr>
            <a:r>
              <a:rPr b="0" lang="de-DE" sz="2800" spc="-1" strike="noStrike">
                <a:solidFill>
                  <a:srgbClr val="333333"/>
                </a:solidFill>
                <a:latin typeface="Noto Sans Regular"/>
                <a:ea typeface="DejaVu Sans"/>
              </a:rPr>
              <a:t>Implicit conversions (a.k.a. implicit views)</a:t>
            </a:r>
            <a:br/>
            <a:r>
              <a:rPr b="0" lang="de-DE" sz="2400" spc="-1" strike="noStrike">
                <a:solidFill>
                  <a:srgbClr val="333333"/>
                </a:solidFill>
                <a:latin typeface="Courier New"/>
                <a:ea typeface="DejaVu Sans"/>
              </a:rPr>
              <a:t>    implicit def aToB(a: A): B = …</a:t>
            </a:r>
            <a:endParaRPr b="0" lang="de-DE" sz="2400" spc="-1" strike="noStrike">
              <a:latin typeface="Arial"/>
            </a:endParaRPr>
          </a:p>
        </p:txBody>
      </p:sp>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CustomShape 1"/>
          <p:cNvSpPr/>
          <p:nvPr/>
        </p:nvSpPr>
        <p:spPr>
          <a:xfrm>
            <a:off x="720000" y="300960"/>
            <a:ext cx="8850240" cy="1257120"/>
          </a:xfrm>
          <a:prstGeom prst="rect">
            <a:avLst/>
          </a:prstGeom>
          <a:noFill/>
          <a:ln>
            <a:noFill/>
          </a:ln>
        </p:spPr>
        <p:style>
          <a:lnRef idx="0"/>
          <a:fillRef idx="0"/>
          <a:effectRef idx="0"/>
          <a:fontRef idx="minor"/>
        </p:style>
        <p:txBody>
          <a:bodyPr lIns="0" rIns="0" tIns="0" bIns="0" anchor="ctr"/>
          <a:p>
            <a:r>
              <a:rPr b="1" lang="de-DE" sz="4000" spc="-1" strike="noStrike">
                <a:solidFill>
                  <a:srgbClr val="333333"/>
                </a:solidFill>
                <a:latin typeface="Noto Sans Regular"/>
                <a:ea typeface="DejaVu Sans"/>
              </a:rPr>
              <a:t>Downsides of type classes</a:t>
            </a:r>
            <a:endParaRPr b="0" lang="de-DE" sz="4000" spc="-1" strike="noStrike">
              <a:latin typeface="Arial"/>
            </a:endParaRPr>
          </a:p>
        </p:txBody>
      </p:sp>
      <p:sp>
        <p:nvSpPr>
          <p:cNvPr id="137" name="CustomShape 2"/>
          <p:cNvSpPr/>
          <p:nvPr/>
        </p:nvSpPr>
        <p:spPr>
          <a:xfrm>
            <a:off x="720000" y="2160000"/>
            <a:ext cx="8634600" cy="4379400"/>
          </a:xfrm>
          <a:prstGeom prst="rect">
            <a:avLst/>
          </a:prstGeom>
          <a:noFill/>
          <a:ln>
            <a:noFill/>
          </a:ln>
        </p:spPr>
        <p:style>
          <a:lnRef idx="0"/>
          <a:fillRef idx="0"/>
          <a:effectRef idx="0"/>
          <a:fontRef idx="minor"/>
        </p:style>
        <p:txBody>
          <a:bodyPr lIns="0" rIns="0" tIns="0" bIns="0"/>
          <a:p>
            <a:pPr>
              <a:lnSpc>
                <a:spcPct val="100000"/>
              </a:lnSpc>
              <a:spcAft>
                <a:spcPts val="1414"/>
              </a:spcAft>
            </a:pPr>
            <a:endParaRPr b="0" lang="de-DE" sz="1800" spc="-1" strike="noStrike">
              <a:latin typeface="Arial"/>
            </a:endParaRPr>
          </a:p>
          <a:p>
            <a:pPr marL="432000" indent="-318600">
              <a:lnSpc>
                <a:spcPct val="100000"/>
              </a:lnSpc>
              <a:spcAft>
                <a:spcPts val="1414"/>
              </a:spcAft>
              <a:buClr>
                <a:srgbClr val="ef2929"/>
              </a:buClr>
              <a:buSzPct val="45000"/>
              <a:buFont typeface="Wingdings" charset="2"/>
              <a:buChar char=""/>
            </a:pPr>
            <a:r>
              <a:rPr b="0" lang="de-DE" sz="2800" spc="-1" strike="noStrike">
                <a:solidFill>
                  <a:srgbClr val="333333"/>
                </a:solidFill>
                <a:latin typeface="Noto Sans Regular"/>
                <a:ea typeface="DejaVu Sans"/>
              </a:rPr>
              <a:t>Type classes and implicits are hard to understand for the Scala newcomer (complicated rules of implicit resolution).</a:t>
            </a:r>
            <a:endParaRPr b="0" lang="de-DE" sz="2800" spc="-1" strike="noStrike">
              <a:latin typeface="Arial"/>
            </a:endParaRPr>
          </a:p>
          <a:p>
            <a:pPr marL="432000" indent="-318600">
              <a:lnSpc>
                <a:spcPct val="100000"/>
              </a:lnSpc>
              <a:spcAft>
                <a:spcPts val="1414"/>
              </a:spcAft>
              <a:buClr>
                <a:srgbClr val="ef2929"/>
              </a:buClr>
              <a:buSzPct val="45000"/>
              <a:buFont typeface="Wingdings" charset="2"/>
              <a:buChar char=""/>
            </a:pPr>
            <a:r>
              <a:rPr b="0" lang="de-DE" sz="2800" spc="-1" strike="noStrike">
                <a:solidFill>
                  <a:srgbClr val="333333"/>
                </a:solidFill>
                <a:latin typeface="Noto Sans Regular"/>
                <a:ea typeface="DejaVu Sans"/>
              </a:rPr>
              <a:t>Overuse of implicits often makes Scala code too difficult to read/understand.</a:t>
            </a:r>
            <a:endParaRPr b="0" lang="de-DE" sz="2800" spc="-1" strike="noStrike">
              <a:latin typeface="Arial"/>
            </a:endParaRPr>
          </a:p>
          <a:p>
            <a:pPr marL="432000" indent="-318600">
              <a:lnSpc>
                <a:spcPct val="100000"/>
              </a:lnSpc>
              <a:spcAft>
                <a:spcPts val="1414"/>
              </a:spcAft>
              <a:buClr>
                <a:srgbClr val="ef2929"/>
              </a:buClr>
              <a:buSzPct val="45000"/>
              <a:buFont typeface="Wingdings" charset="2"/>
              <a:buChar char=""/>
            </a:pPr>
            <a:r>
              <a:rPr b="0" lang="de-DE" sz="2800" spc="-1" strike="noStrike">
                <a:solidFill>
                  <a:srgbClr val="333333"/>
                </a:solidFill>
                <a:latin typeface="Noto Sans Regular"/>
                <a:ea typeface="DejaVu Sans"/>
              </a:rPr>
              <a:t>Implicits slow down the compiler.</a:t>
            </a:r>
            <a:endParaRPr b="0" lang="de-DE" sz="2800" spc="-1" strike="noStrike">
              <a:latin typeface="Arial"/>
            </a:endParaRPr>
          </a:p>
        </p:txBody>
      </p:sp>
    </p:spTree>
  </p:cSld>
  <p:timing>
    <p:tnLst>
      <p:par>
        <p:cTn id="59" dur="indefinite" restart="never" nodeType="tmRoot">
          <p:childTnLst>
            <p:seq>
              <p:cTn id="60" dur="indefinite" nodeType="mainSeq"/>
              <p:prevCondLst>
                <p:cond delay="0" evt="onPrev">
                  <p:tgtEl>
                    <p:sldTgt/>
                  </p:tgtEl>
                </p:cond>
              </p:prevCondLst>
              <p:nextCondLst>
                <p:cond delay="0" evt="onNext">
                  <p:tgtEl>
                    <p:sldTgt/>
                  </p:tgtEl>
                </p:cond>
              </p:nextCondLst>
            </p:seq>
          </p:childTnLst>
        </p:cTn>
      </p:par>
    </p:tnLst>
  </p:timing>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CustomShape 1"/>
          <p:cNvSpPr/>
          <p:nvPr/>
        </p:nvSpPr>
        <p:spPr>
          <a:xfrm>
            <a:off x="720000" y="300960"/>
            <a:ext cx="8850240" cy="1257120"/>
          </a:xfrm>
          <a:prstGeom prst="rect">
            <a:avLst/>
          </a:prstGeom>
          <a:noFill/>
          <a:ln>
            <a:noFill/>
          </a:ln>
        </p:spPr>
        <p:style>
          <a:lnRef idx="0"/>
          <a:fillRef idx="0"/>
          <a:effectRef idx="0"/>
          <a:fontRef idx="minor"/>
        </p:style>
        <p:txBody>
          <a:bodyPr lIns="0" rIns="0" tIns="0" bIns="0" anchor="ctr"/>
          <a:p>
            <a:r>
              <a:rPr b="1" lang="de-DE" sz="4000" spc="-1" strike="noStrike">
                <a:solidFill>
                  <a:srgbClr val="333333"/>
                </a:solidFill>
                <a:latin typeface="Noto Sans Regular"/>
                <a:ea typeface="DejaVu Sans"/>
              </a:rPr>
              <a:t>Type class cats.Show</a:t>
            </a:r>
            <a:endParaRPr b="0" lang="de-DE" sz="4000" spc="-1" strike="noStrike">
              <a:latin typeface="Arial"/>
            </a:endParaRPr>
          </a:p>
        </p:txBody>
      </p:sp>
      <p:sp>
        <p:nvSpPr>
          <p:cNvPr id="139" name="CustomShape 2"/>
          <p:cNvSpPr/>
          <p:nvPr/>
        </p:nvSpPr>
        <p:spPr>
          <a:xfrm>
            <a:off x="964440" y="2160000"/>
            <a:ext cx="8145720" cy="2873880"/>
          </a:xfrm>
          <a:prstGeom prst="rect">
            <a:avLst/>
          </a:prstGeom>
          <a:noFill/>
          <a:ln>
            <a:noFill/>
          </a:ln>
        </p:spPr>
        <p:style>
          <a:lnRef idx="0"/>
          <a:fillRef idx="0"/>
          <a:effectRef idx="0"/>
          <a:fontRef idx="minor"/>
        </p:style>
        <p:txBody>
          <a:bodyPr wrap="none" lIns="0" rIns="0" tIns="0" bIns="0"/>
          <a:p>
            <a:endParaRPr b="0" lang="de-DE" sz="1800" spc="-1" strike="noStrike">
              <a:latin typeface="Arial"/>
            </a:endParaRPr>
          </a:p>
          <a:p>
            <a:pPr marL="432000" indent="-318600">
              <a:lnSpc>
                <a:spcPct val="100000"/>
              </a:lnSpc>
              <a:spcAft>
                <a:spcPts val="1414"/>
              </a:spcAft>
              <a:buClr>
                <a:srgbClr val="ef2929"/>
              </a:buClr>
              <a:buSzPct val="45000"/>
              <a:buFont typeface="Wingdings" charset="2"/>
              <a:buChar char=""/>
            </a:pPr>
            <a:r>
              <a:rPr b="0" lang="de-DE" sz="2800" spc="-1" strike="noStrike">
                <a:solidFill>
                  <a:srgbClr val="333333"/>
                </a:solidFill>
                <a:latin typeface="Noto Sans Regular"/>
                <a:ea typeface="DejaVu Sans"/>
              </a:rPr>
              <a:t>If you are using cats ...</a:t>
            </a:r>
            <a:endParaRPr b="0" lang="de-DE" sz="2800" spc="-1" strike="noStrike">
              <a:latin typeface="Arial"/>
            </a:endParaRPr>
          </a:p>
          <a:p>
            <a:pPr marL="432000" indent="-318600">
              <a:lnSpc>
                <a:spcPct val="100000"/>
              </a:lnSpc>
              <a:spcAft>
                <a:spcPts val="1414"/>
              </a:spcAft>
              <a:buClr>
                <a:srgbClr val="ef2929"/>
              </a:buClr>
              <a:buSzPct val="45000"/>
              <a:buFont typeface="Wingdings" charset="2"/>
              <a:buChar char=""/>
            </a:pPr>
            <a:r>
              <a:rPr b="0" lang="de-DE" sz="2800" spc="-1" strike="noStrike">
                <a:solidFill>
                  <a:srgbClr val="333333"/>
                </a:solidFill>
                <a:latin typeface="Noto Sans Regular"/>
                <a:ea typeface="DejaVu Sans"/>
              </a:rPr>
              <a:t>No need to implement the Printable type class</a:t>
            </a:r>
            <a:endParaRPr b="0" lang="de-DE" sz="2800" spc="-1" strike="noStrike">
              <a:latin typeface="Arial"/>
            </a:endParaRPr>
          </a:p>
          <a:p>
            <a:pPr marL="432000" indent="-318600">
              <a:lnSpc>
                <a:spcPct val="100000"/>
              </a:lnSpc>
              <a:spcAft>
                <a:spcPts val="1414"/>
              </a:spcAft>
              <a:buClr>
                <a:srgbClr val="ef2929"/>
              </a:buClr>
              <a:buSzPct val="45000"/>
              <a:buFont typeface="Wingdings" charset="2"/>
              <a:buChar char=""/>
            </a:pPr>
            <a:r>
              <a:rPr b="0" lang="de-DE" sz="2800" spc="-1" strike="noStrike">
                <a:solidFill>
                  <a:srgbClr val="333333"/>
                </a:solidFill>
                <a:latin typeface="Noto Sans Regular"/>
                <a:ea typeface="DejaVu Sans"/>
              </a:rPr>
              <a:t>Cats already provides such a type class:</a:t>
            </a:r>
            <a:br/>
            <a:r>
              <a:rPr b="0" lang="de-DE" sz="2800" spc="-1" strike="noStrike">
                <a:solidFill>
                  <a:srgbClr val="333333"/>
                </a:solidFill>
                <a:latin typeface="Courier New"/>
                <a:ea typeface="DejaVu Sans"/>
              </a:rPr>
              <a:t>cats.Show</a:t>
            </a:r>
            <a:endParaRPr b="0" lang="de-DE" sz="2800" spc="-1" strike="noStrike">
              <a:latin typeface="Arial"/>
            </a:endParaRPr>
          </a:p>
        </p:txBody>
      </p:sp>
    </p:spTree>
  </p:cSld>
  <p:timing>
    <p:tnLst>
      <p:par>
        <p:cTn id="61" dur="indefinite" restart="never" nodeType="tmRoot">
          <p:childTnLst>
            <p:seq>
              <p:cTn id="62" dur="indefinite" nodeType="mainSeq"/>
              <p:prevCondLst>
                <p:cond delay="0" evt="onPrev">
                  <p:tgtEl>
                    <p:sldTgt/>
                  </p:tgtEl>
                </p:cond>
              </p:prevCondLst>
              <p:nextCondLst>
                <p:cond delay="0" evt="onNext">
                  <p:tgtEl>
                    <p:sldTgt/>
                  </p:tgtEl>
                </p:cond>
              </p:nextCondLst>
            </p:seq>
          </p:childTnLst>
        </p:cTn>
      </p:par>
    </p:tnLst>
  </p:timing>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 name="CustomShape 1"/>
          <p:cNvSpPr/>
          <p:nvPr/>
        </p:nvSpPr>
        <p:spPr>
          <a:xfrm>
            <a:off x="720000" y="300960"/>
            <a:ext cx="8850240" cy="1257120"/>
          </a:xfrm>
          <a:prstGeom prst="rect">
            <a:avLst/>
          </a:prstGeom>
          <a:noFill/>
          <a:ln>
            <a:noFill/>
          </a:ln>
        </p:spPr>
        <p:style>
          <a:lnRef idx="0"/>
          <a:fillRef idx="0"/>
          <a:effectRef idx="0"/>
          <a:fontRef idx="minor"/>
        </p:style>
        <p:txBody>
          <a:bodyPr lIns="0" rIns="0" tIns="0" bIns="0" anchor="ctr"/>
          <a:p>
            <a:r>
              <a:rPr b="1" lang="de-DE" sz="4000" spc="-1" strike="noStrike">
                <a:solidFill>
                  <a:srgbClr val="333333"/>
                </a:solidFill>
                <a:latin typeface="Noto Sans Regular"/>
                <a:ea typeface="DejaVu Sans"/>
              </a:rPr>
              <a:t>Type classes in Cats</a:t>
            </a:r>
            <a:endParaRPr b="0" lang="de-DE" sz="4000" spc="-1" strike="noStrike">
              <a:latin typeface="Arial"/>
            </a:endParaRPr>
          </a:p>
        </p:txBody>
      </p:sp>
      <p:sp>
        <p:nvSpPr>
          <p:cNvPr id="141" name="CustomShape 2"/>
          <p:cNvSpPr/>
          <p:nvPr/>
        </p:nvSpPr>
        <p:spPr>
          <a:xfrm>
            <a:off x="720000" y="2160000"/>
            <a:ext cx="8634600" cy="4379400"/>
          </a:xfrm>
          <a:prstGeom prst="rect">
            <a:avLst/>
          </a:prstGeom>
          <a:noFill/>
          <a:ln>
            <a:noFill/>
          </a:ln>
        </p:spPr>
        <p:style>
          <a:lnRef idx="0"/>
          <a:fillRef idx="0"/>
          <a:effectRef idx="0"/>
          <a:fontRef idx="minor"/>
        </p:style>
        <p:txBody>
          <a:bodyPr lIns="0" rIns="0" tIns="0" bIns="0"/>
          <a:p>
            <a:pPr>
              <a:lnSpc>
                <a:spcPct val="100000"/>
              </a:lnSpc>
            </a:pPr>
            <a:endParaRPr b="0" lang="de-DE" sz="1800" spc="-1" strike="noStrike">
              <a:latin typeface="Arial"/>
            </a:endParaRPr>
          </a:p>
          <a:p>
            <a:pPr>
              <a:lnSpc>
                <a:spcPct val="100000"/>
              </a:lnSpc>
            </a:pPr>
            <a:r>
              <a:rPr b="0" lang="de-DE" sz="2800" spc="-1" strike="noStrike">
                <a:solidFill>
                  <a:srgbClr val="333333"/>
                </a:solidFill>
                <a:latin typeface="Noto Sans Regular"/>
                <a:ea typeface="DejaVu Sans"/>
              </a:rPr>
              <a:t> </a:t>
            </a:r>
            <a:endParaRPr b="0" lang="de-DE" sz="2800" spc="-1" strike="noStrike">
              <a:latin typeface="Arial"/>
            </a:endParaRPr>
          </a:p>
          <a:p>
            <a:pPr marL="432000" indent="-318600">
              <a:lnSpc>
                <a:spcPct val="100000"/>
              </a:lnSpc>
              <a:spcAft>
                <a:spcPts val="1414"/>
              </a:spcAft>
              <a:buClr>
                <a:srgbClr val="ef2929"/>
              </a:buClr>
              <a:buSzPct val="45000"/>
              <a:buFont typeface="Wingdings" charset="2"/>
              <a:buChar char=""/>
            </a:pPr>
            <a:r>
              <a:rPr b="0" lang="de-DE" sz="2800" spc="-1" strike="noStrike">
                <a:solidFill>
                  <a:srgbClr val="333333"/>
                </a:solidFill>
                <a:latin typeface="Noto Sans Regular"/>
                <a:ea typeface="DejaVu Sans"/>
              </a:rPr>
              <a:t>Cats provides most of its core functionality as type classes: </a:t>
            </a:r>
            <a:r>
              <a:rPr b="0" lang="de-DE" sz="2800" spc="-1" strike="noStrike">
                <a:solidFill>
                  <a:srgbClr val="333333"/>
                </a:solidFill>
                <a:latin typeface="Courier New"/>
                <a:ea typeface="DejaVu Sans"/>
              </a:rPr>
              <a:t>cats.{Show, Eq, Ord, Num, Monoid, Functor, Monad, Applicative, Foldable}</a:t>
            </a:r>
            <a:r>
              <a:rPr b="0" lang="de-DE" sz="2800" spc="-1" strike="noStrike">
                <a:solidFill>
                  <a:srgbClr val="333333"/>
                </a:solidFill>
                <a:latin typeface="Noto Sans Regular"/>
                <a:ea typeface="DejaVu Sans"/>
              </a:rPr>
              <a:t> and many more.</a:t>
            </a:r>
            <a:endParaRPr b="0" lang="de-DE" sz="2800" spc="-1" strike="noStrike">
              <a:latin typeface="Arial"/>
            </a:endParaRPr>
          </a:p>
          <a:p>
            <a:pPr marL="432000" indent="-318600">
              <a:lnSpc>
                <a:spcPct val="100000"/>
              </a:lnSpc>
              <a:spcAft>
                <a:spcPts val="1414"/>
              </a:spcAft>
              <a:buClr>
                <a:srgbClr val="ef2929"/>
              </a:buClr>
              <a:buSzPct val="45000"/>
              <a:buFont typeface="Wingdings" charset="2"/>
              <a:buChar char=""/>
            </a:pPr>
            <a:r>
              <a:rPr b="0" lang="de-DE" sz="2800" spc="-1" strike="noStrike">
                <a:solidFill>
                  <a:srgbClr val="333333"/>
                </a:solidFill>
                <a:latin typeface="Noto Sans Regular"/>
                <a:ea typeface="DejaVu Sans"/>
              </a:rPr>
              <a:t>See </a:t>
            </a:r>
            <a:r>
              <a:rPr b="0" lang="de-DE" sz="2800" spc="-1" strike="noStrike" u="sng">
                <a:solidFill>
                  <a:srgbClr val="0000ff"/>
                </a:solidFill>
                <a:uFillTx/>
                <a:latin typeface="Noto Sans Regular"/>
                <a:ea typeface="DejaVu Sans"/>
                <a:hlinkClick r:id="rId1"/>
              </a:rPr>
              <a:t>https://typelevel.org/cats/typeclasses.html</a:t>
            </a:r>
            <a:r>
              <a:rPr b="0" lang="de-DE" sz="2800" spc="-1" strike="noStrike">
                <a:solidFill>
                  <a:srgbClr val="333333"/>
                </a:solidFill>
                <a:latin typeface="Noto Sans Regular"/>
                <a:ea typeface="DejaVu Sans"/>
              </a:rPr>
              <a:t> </a:t>
            </a:r>
            <a:endParaRPr b="0" lang="de-DE" sz="2800" spc="-1" strike="noStrike">
              <a:latin typeface="Arial"/>
            </a:endParaRPr>
          </a:p>
        </p:txBody>
      </p:sp>
    </p:spTree>
  </p:cSld>
  <p:timing>
    <p:tnLst>
      <p:par>
        <p:cTn id="63" dur="indefinite" restart="never" nodeType="tmRoot">
          <p:childTnLst>
            <p:seq>
              <p:cTn id="64" dur="indefinite" nodeType="mainSeq"/>
              <p:prevCondLst>
                <p:cond delay="0" evt="onPrev">
                  <p:tgtEl>
                    <p:sldTgt/>
                  </p:tgtEl>
                </p:cond>
              </p:prevCondLst>
              <p:nextCondLst>
                <p:cond delay="0" evt="onNext">
                  <p:tgtEl>
                    <p:sldTgt/>
                  </p:tgtEl>
                </p:cond>
              </p:nextCondLst>
            </p:seq>
          </p:childTnLst>
        </p:cTn>
      </p:par>
    </p:tnLst>
  </p:timing>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 name="CustomShape 1"/>
          <p:cNvSpPr/>
          <p:nvPr/>
        </p:nvSpPr>
        <p:spPr>
          <a:xfrm>
            <a:off x="720000" y="300960"/>
            <a:ext cx="8850240" cy="1257120"/>
          </a:xfrm>
          <a:prstGeom prst="rect">
            <a:avLst/>
          </a:prstGeom>
          <a:noFill/>
          <a:ln>
            <a:noFill/>
          </a:ln>
        </p:spPr>
        <p:style>
          <a:lnRef idx="0"/>
          <a:fillRef idx="0"/>
          <a:effectRef idx="0"/>
          <a:fontRef idx="minor"/>
        </p:style>
        <p:txBody>
          <a:bodyPr lIns="0" rIns="0" tIns="0" bIns="0" anchor="ctr"/>
          <a:p>
            <a:r>
              <a:rPr b="1" lang="de-DE" sz="4000" spc="-1" strike="noStrike">
                <a:solidFill>
                  <a:srgbClr val="333333"/>
                </a:solidFill>
                <a:latin typeface="Noto Sans Regular"/>
                <a:ea typeface="DejaVu Sans"/>
              </a:rPr>
              <a:t>Type classes in Haskell</a:t>
            </a:r>
            <a:endParaRPr b="0" lang="de-DE" sz="4000" spc="-1" strike="noStrike">
              <a:latin typeface="Arial"/>
            </a:endParaRPr>
          </a:p>
        </p:txBody>
      </p:sp>
      <p:sp>
        <p:nvSpPr>
          <p:cNvPr id="143" name="CustomShape 2"/>
          <p:cNvSpPr/>
          <p:nvPr/>
        </p:nvSpPr>
        <p:spPr>
          <a:xfrm>
            <a:off x="720000" y="1836000"/>
            <a:ext cx="8634600" cy="5004000"/>
          </a:xfrm>
          <a:prstGeom prst="rect">
            <a:avLst/>
          </a:prstGeom>
          <a:noFill/>
          <a:ln>
            <a:noFill/>
          </a:ln>
        </p:spPr>
        <p:style>
          <a:lnRef idx="0"/>
          <a:fillRef idx="0"/>
          <a:effectRef idx="0"/>
          <a:fontRef idx="minor"/>
        </p:style>
        <p:txBody>
          <a:bodyPr lIns="0" rIns="0" tIns="0" bIns="0"/>
          <a:p>
            <a:pPr marL="432000" indent="-318600">
              <a:lnSpc>
                <a:spcPct val="100000"/>
              </a:lnSpc>
              <a:spcAft>
                <a:spcPts val="1414"/>
              </a:spcAft>
              <a:buClr>
                <a:srgbClr val="ef2929"/>
              </a:buClr>
              <a:buSzPct val="45000"/>
              <a:buFont typeface="Wingdings" charset="2"/>
              <a:buChar char=""/>
            </a:pPr>
            <a:r>
              <a:rPr b="0" lang="de-DE" sz="2800" spc="-1" strike="noStrike">
                <a:solidFill>
                  <a:srgbClr val="333333"/>
                </a:solidFill>
                <a:latin typeface="Noto Sans Regular"/>
                <a:ea typeface="DejaVu Sans"/>
              </a:rPr>
              <a:t>Define a type class.</a:t>
            </a:r>
            <a:br/>
            <a:r>
              <a:rPr b="0" lang="de-DE" sz="2200" spc="-1" strike="noStrike">
                <a:solidFill>
                  <a:srgbClr val="333333"/>
                </a:solidFill>
                <a:latin typeface="Courier New"/>
                <a:ea typeface="DejaVu Sans"/>
              </a:rPr>
              <a:t>  </a:t>
            </a:r>
            <a:r>
              <a:rPr b="0" lang="de-DE" sz="2200" spc="-1" strike="noStrike">
                <a:solidFill>
                  <a:srgbClr val="00b6bd"/>
                </a:solidFill>
                <a:latin typeface="Courier New"/>
                <a:ea typeface="DejaVu Sans"/>
              </a:rPr>
              <a:t>class</a:t>
            </a:r>
            <a:r>
              <a:rPr b="0" lang="de-DE" sz="2200" spc="-1" strike="noStrike">
                <a:solidFill>
                  <a:srgbClr val="333333"/>
                </a:solidFill>
                <a:latin typeface="Courier New"/>
                <a:ea typeface="DejaVu Sans"/>
              </a:rPr>
              <a:t> Printable a where … </a:t>
            </a:r>
            <a:endParaRPr b="0" lang="de-DE" sz="2200" spc="-1" strike="noStrike">
              <a:latin typeface="Arial"/>
            </a:endParaRPr>
          </a:p>
          <a:p>
            <a:pPr marL="432000" indent="-318600">
              <a:lnSpc>
                <a:spcPct val="100000"/>
              </a:lnSpc>
              <a:spcAft>
                <a:spcPts val="1414"/>
              </a:spcAft>
              <a:buClr>
                <a:srgbClr val="ef2929"/>
              </a:buClr>
              <a:buSzPct val="45000"/>
              <a:buFont typeface="Wingdings" charset="2"/>
              <a:buChar char=""/>
            </a:pPr>
            <a:r>
              <a:rPr b="0" lang="de-DE" sz="2800" spc="-1" strike="noStrike">
                <a:solidFill>
                  <a:srgbClr val="333333"/>
                </a:solidFill>
                <a:latin typeface="Noto Sans Regular"/>
                <a:ea typeface="DejaVu Sans"/>
              </a:rPr>
              <a:t>For each type that should support the type class. (This enriches each type with the methods of the type class.)</a:t>
            </a:r>
            <a:br/>
            <a:r>
              <a:rPr b="0" lang="de-DE" sz="2200" spc="-1" strike="noStrike">
                <a:solidFill>
                  <a:srgbClr val="333333"/>
                </a:solidFill>
                <a:latin typeface="Courier New"/>
                <a:ea typeface="DejaVu Sans"/>
              </a:rPr>
              <a:t>  </a:t>
            </a:r>
            <a:r>
              <a:rPr b="0" lang="de-DE" sz="2200" spc="-1" strike="noStrike">
                <a:solidFill>
                  <a:srgbClr val="00b6bd"/>
                </a:solidFill>
                <a:latin typeface="Courier New"/>
                <a:ea typeface="DejaVu Sans"/>
              </a:rPr>
              <a:t>instance</a:t>
            </a:r>
            <a:r>
              <a:rPr b="0" lang="de-DE" sz="2200" spc="-1" strike="noStrike">
                <a:solidFill>
                  <a:srgbClr val="333333"/>
                </a:solidFill>
                <a:latin typeface="Courier New"/>
                <a:ea typeface="DejaVu Sans"/>
              </a:rPr>
              <a:t> Printable Int where … </a:t>
            </a:r>
            <a:br/>
            <a:r>
              <a:rPr b="0" lang="de-DE" sz="2200" spc="-1" strike="noStrike">
                <a:solidFill>
                  <a:srgbClr val="333333"/>
                </a:solidFill>
                <a:latin typeface="Courier New"/>
                <a:ea typeface="DejaVu Sans"/>
              </a:rPr>
              <a:t>  </a:t>
            </a:r>
            <a:r>
              <a:rPr b="0" lang="de-DE" sz="2200" spc="-1" strike="noStrike">
                <a:solidFill>
                  <a:srgbClr val="00b6bd"/>
                </a:solidFill>
                <a:latin typeface="Courier New"/>
                <a:ea typeface="DejaVu Sans"/>
              </a:rPr>
              <a:t>instance</a:t>
            </a:r>
            <a:r>
              <a:rPr b="0" lang="de-DE" sz="2200" spc="-1" strike="noStrike">
                <a:solidFill>
                  <a:srgbClr val="333333"/>
                </a:solidFill>
                <a:latin typeface="Courier New"/>
                <a:ea typeface="DejaVu Sans"/>
              </a:rPr>
              <a:t> Printable Cat where …</a:t>
            </a:r>
            <a:r>
              <a:rPr b="0" lang="de-DE" sz="1800" spc="-1" strike="noStrike">
                <a:solidFill>
                  <a:srgbClr val="333333"/>
                </a:solidFill>
                <a:latin typeface="Courier New"/>
                <a:ea typeface="DejaVu Sans"/>
              </a:rPr>
              <a:t> </a:t>
            </a:r>
            <a:endParaRPr b="0" lang="de-DE" sz="1800" spc="-1" strike="noStrike">
              <a:latin typeface="Arial"/>
            </a:endParaRPr>
          </a:p>
          <a:p>
            <a:pPr marL="432000" indent="-318600">
              <a:lnSpc>
                <a:spcPct val="100000"/>
              </a:lnSpc>
              <a:spcAft>
                <a:spcPts val="1414"/>
              </a:spcAft>
              <a:buClr>
                <a:srgbClr val="ef2929"/>
              </a:buClr>
              <a:buSzPct val="45000"/>
              <a:buFont typeface="Wingdings" charset="2"/>
              <a:buChar char=""/>
            </a:pPr>
            <a:r>
              <a:rPr b="0" lang="de-DE" sz="2800" spc="-1" strike="noStrike">
                <a:solidFill>
                  <a:srgbClr val="333333"/>
                </a:solidFill>
                <a:latin typeface="Noto Sans Regular"/>
                <a:ea typeface="DejaVu Sans"/>
              </a:rPr>
              <a:t>Use the type class methods for the types that have an instance. No extra user interface needs to be provided (like in Scala).</a:t>
            </a:r>
            <a:endParaRPr b="0" lang="de-DE" sz="2800" spc="-1" strike="noStrike">
              <a:latin typeface="Arial"/>
            </a:endParaRPr>
          </a:p>
        </p:txBody>
      </p:sp>
    </p:spTree>
  </p:cSld>
  <p:timing>
    <p:tnLst>
      <p:par>
        <p:cTn id="65" dur="indefinite" restart="never" nodeType="tmRoot">
          <p:childTnLst>
            <p:seq>
              <p:cTn id="66" dur="indefinite" nodeType="mainSeq"/>
              <p:prevCondLst>
                <p:cond delay="0" evt="onPrev">
                  <p:tgtEl>
                    <p:sldTgt/>
                  </p:tgtEl>
                </p:cond>
              </p:prevCondLst>
              <p:nextCondLst>
                <p:cond delay="0" evt="onNext">
                  <p:tgtEl>
                    <p:sldTgt/>
                  </p:tgtEl>
                </p:cond>
              </p:nextCondLst>
            </p:seq>
          </p:childTnLst>
        </p:cTn>
      </p:par>
    </p:tnLst>
  </p:timing>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4" name="CustomShape 1"/>
          <p:cNvSpPr/>
          <p:nvPr/>
        </p:nvSpPr>
        <p:spPr>
          <a:xfrm>
            <a:off x="720000" y="300960"/>
            <a:ext cx="8850240" cy="1257120"/>
          </a:xfrm>
          <a:prstGeom prst="rect">
            <a:avLst/>
          </a:prstGeom>
          <a:noFill/>
          <a:ln>
            <a:noFill/>
          </a:ln>
        </p:spPr>
        <p:style>
          <a:lnRef idx="0"/>
          <a:fillRef idx="0"/>
          <a:effectRef idx="0"/>
          <a:fontRef idx="minor"/>
        </p:style>
        <p:txBody>
          <a:bodyPr lIns="0" rIns="0" tIns="0" bIns="0" anchor="ctr"/>
          <a:p>
            <a:r>
              <a:rPr b="1" lang="de-DE" sz="4000" spc="-1" strike="noStrike">
                <a:solidFill>
                  <a:srgbClr val="333333"/>
                </a:solidFill>
                <a:latin typeface="Noto Sans Regular"/>
                <a:ea typeface="DejaVu Sans"/>
              </a:rPr>
              <a:t>Define a type class</a:t>
            </a:r>
            <a:endParaRPr b="0" lang="de-DE" sz="4000" spc="-1" strike="noStrike">
              <a:latin typeface="Arial"/>
            </a:endParaRPr>
          </a:p>
        </p:txBody>
      </p:sp>
      <p:sp>
        <p:nvSpPr>
          <p:cNvPr id="145" name="CustomShape 2"/>
          <p:cNvSpPr/>
          <p:nvPr/>
        </p:nvSpPr>
        <p:spPr>
          <a:xfrm>
            <a:off x="720000" y="2160000"/>
            <a:ext cx="8634600" cy="4379400"/>
          </a:xfrm>
          <a:prstGeom prst="rect">
            <a:avLst/>
          </a:prstGeom>
          <a:noFill/>
          <a:ln>
            <a:noFill/>
          </a:ln>
        </p:spPr>
        <p:style>
          <a:lnRef idx="0"/>
          <a:fillRef idx="0"/>
          <a:effectRef idx="0"/>
          <a:fontRef idx="minor"/>
        </p:style>
        <p:txBody>
          <a:bodyPr lIns="0" rIns="0" tIns="0" bIns="0"/>
          <a:p>
            <a:pPr marL="360000">
              <a:lnSpc>
                <a:spcPct val="100000"/>
              </a:lnSpc>
              <a:spcAft>
                <a:spcPts val="1414"/>
              </a:spcAft>
            </a:pPr>
            <a:endParaRPr b="0" lang="de-DE" sz="1800" spc="-1" strike="noStrike">
              <a:latin typeface="Menlo"/>
            </a:endParaRPr>
          </a:p>
          <a:p>
            <a:pPr marL="360000">
              <a:lnSpc>
                <a:spcPct val="100000"/>
              </a:lnSpc>
              <a:spcAft>
                <a:spcPts val="1414"/>
              </a:spcAft>
            </a:pPr>
            <a:r>
              <a:rPr b="0" lang="de-DE" sz="1800" spc="-1" strike="noStrike">
                <a:solidFill>
                  <a:srgbClr val="00b6bd"/>
                </a:solidFill>
                <a:latin typeface="Menlo"/>
                <a:ea typeface="DejaVu Sans"/>
              </a:rPr>
              <a:t>class</a:t>
            </a:r>
            <a:r>
              <a:rPr b="0" lang="de-DE" sz="1800" spc="-1" strike="noStrike">
                <a:solidFill>
                  <a:srgbClr val="333333"/>
                </a:solidFill>
                <a:latin typeface="Menlo"/>
                <a:ea typeface="DejaVu Sans"/>
              </a:rPr>
              <a:t> Printable a where</a:t>
            </a:r>
            <a:endParaRPr b="0" lang="de-DE" sz="1800" spc="-1" strike="noStrike">
              <a:latin typeface="Menlo"/>
            </a:endParaRPr>
          </a:p>
          <a:p>
            <a:pPr marL="360000">
              <a:lnSpc>
                <a:spcPct val="100000"/>
              </a:lnSpc>
              <a:spcAft>
                <a:spcPts val="1414"/>
              </a:spcAft>
            </a:pPr>
            <a:endParaRPr b="0" lang="de-DE" sz="1800" spc="-1" strike="noStrike">
              <a:latin typeface="Menlo"/>
            </a:endParaRPr>
          </a:p>
          <a:p>
            <a:pPr marL="360000">
              <a:lnSpc>
                <a:spcPct val="100000"/>
              </a:lnSpc>
              <a:spcAft>
                <a:spcPts val="1414"/>
              </a:spcAft>
            </a:pPr>
            <a:r>
              <a:rPr b="0" lang="de-DE" sz="1800" spc="-1" strike="noStrike">
                <a:solidFill>
                  <a:srgbClr val="333333"/>
                </a:solidFill>
                <a:latin typeface="Menlo"/>
                <a:ea typeface="DejaVu Sans"/>
              </a:rPr>
              <a:t>    </a:t>
            </a:r>
            <a:r>
              <a:rPr b="0" lang="de-DE" sz="1800" spc="-1" strike="noStrike">
                <a:solidFill>
                  <a:srgbClr val="333333"/>
                </a:solidFill>
                <a:latin typeface="Menlo"/>
                <a:ea typeface="DejaVu Sans"/>
              </a:rPr>
              <a:t>stringify :: a -&gt; String</a:t>
            </a:r>
            <a:endParaRPr b="0" lang="de-DE" sz="1800" spc="-1" strike="noStrike">
              <a:latin typeface="Menlo"/>
            </a:endParaRPr>
          </a:p>
          <a:p>
            <a:pPr marL="360000">
              <a:lnSpc>
                <a:spcPct val="100000"/>
              </a:lnSpc>
              <a:spcAft>
                <a:spcPts val="1414"/>
              </a:spcAft>
            </a:pPr>
            <a:r>
              <a:rPr b="0" lang="de-DE" sz="1800" spc="-1" strike="noStrike">
                <a:solidFill>
                  <a:srgbClr val="333333"/>
                </a:solidFill>
                <a:latin typeface="Menlo"/>
                <a:ea typeface="DejaVu Sans"/>
              </a:rPr>
              <a:t>    </a:t>
            </a:r>
            <a:endParaRPr b="0" lang="de-DE" sz="1800" spc="-1" strike="noStrike">
              <a:latin typeface="Menlo"/>
            </a:endParaRPr>
          </a:p>
          <a:p>
            <a:pPr marL="360000">
              <a:lnSpc>
                <a:spcPct val="100000"/>
              </a:lnSpc>
              <a:spcAft>
                <a:spcPts val="1414"/>
              </a:spcAft>
            </a:pPr>
            <a:r>
              <a:rPr b="0" lang="de-DE" sz="1800" spc="-1" strike="noStrike">
                <a:solidFill>
                  <a:srgbClr val="333333"/>
                </a:solidFill>
                <a:latin typeface="Menlo"/>
                <a:ea typeface="DejaVu Sans"/>
              </a:rPr>
              <a:t>    </a:t>
            </a:r>
            <a:r>
              <a:rPr b="0" lang="de-DE" sz="1800" spc="-1" strike="noStrike">
                <a:solidFill>
                  <a:srgbClr val="333333"/>
                </a:solidFill>
                <a:latin typeface="Menlo"/>
                <a:ea typeface="DejaVu Sans"/>
              </a:rPr>
              <a:t>pprint :: a -&gt; IO ()</a:t>
            </a:r>
            <a:endParaRPr b="0" lang="de-DE" sz="1800" spc="-1" strike="noStrike">
              <a:latin typeface="Menlo"/>
            </a:endParaRPr>
          </a:p>
          <a:p>
            <a:pPr marL="360000">
              <a:lnSpc>
                <a:spcPct val="100000"/>
              </a:lnSpc>
              <a:spcAft>
                <a:spcPts val="1414"/>
              </a:spcAft>
            </a:pPr>
            <a:r>
              <a:rPr b="0" lang="de-DE" sz="1800" spc="-1" strike="noStrike">
                <a:solidFill>
                  <a:srgbClr val="333333"/>
                </a:solidFill>
                <a:latin typeface="Menlo"/>
                <a:ea typeface="DejaVu Sans"/>
              </a:rPr>
              <a:t>    </a:t>
            </a:r>
            <a:r>
              <a:rPr b="0" lang="de-DE" sz="1800" spc="-1" strike="noStrike">
                <a:solidFill>
                  <a:srgbClr val="333333"/>
                </a:solidFill>
                <a:latin typeface="Menlo"/>
                <a:ea typeface="DejaVu Sans"/>
              </a:rPr>
              <a:t>pprint x = putStrLn $ stringify x</a:t>
            </a:r>
            <a:endParaRPr b="0" lang="de-DE" sz="1800" spc="-1" strike="noStrike">
              <a:latin typeface="Menlo"/>
            </a:endParaRPr>
          </a:p>
        </p:txBody>
      </p:sp>
    </p:spTree>
  </p:cSld>
  <p:timing>
    <p:tnLst>
      <p:par>
        <p:cTn id="67" dur="indefinite" restart="never" nodeType="tmRoot">
          <p:childTnLst>
            <p:seq>
              <p:cTn id="68" dur="indefinite" nodeType="mainSeq"/>
              <p:prevCondLst>
                <p:cond delay="0" evt="onPrev">
                  <p:tgtEl>
                    <p:sldTgt/>
                  </p:tgtEl>
                </p:cond>
              </p:prevCondLst>
              <p:nextCondLst>
                <p:cond delay="0" evt="onNext">
                  <p:tgtEl>
                    <p:sldTgt/>
                  </p:tgtEl>
                </p:cond>
              </p:nextCondLst>
            </p:seq>
          </p:childTnLst>
        </p:cTn>
      </p:par>
    </p:tnLst>
  </p:timing>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6" name="CustomShape 1"/>
          <p:cNvSpPr/>
          <p:nvPr/>
        </p:nvSpPr>
        <p:spPr>
          <a:xfrm>
            <a:off x="720000" y="300960"/>
            <a:ext cx="8850240" cy="1257120"/>
          </a:xfrm>
          <a:prstGeom prst="rect">
            <a:avLst/>
          </a:prstGeom>
          <a:noFill/>
          <a:ln>
            <a:noFill/>
          </a:ln>
        </p:spPr>
        <p:style>
          <a:lnRef idx="0"/>
          <a:fillRef idx="0"/>
          <a:effectRef idx="0"/>
          <a:fontRef idx="minor"/>
        </p:style>
        <p:txBody>
          <a:bodyPr lIns="0" rIns="0" tIns="0" bIns="0" anchor="ctr"/>
          <a:p>
            <a:r>
              <a:rPr b="1" lang="de-DE" sz="4000" spc="-1" strike="noStrike">
                <a:solidFill>
                  <a:srgbClr val="333333"/>
                </a:solidFill>
                <a:latin typeface="Noto Sans Regular"/>
                <a:ea typeface="DejaVu Sans"/>
              </a:rPr>
              <a:t>Define type class instances (1)</a:t>
            </a:r>
            <a:endParaRPr b="0" lang="de-DE" sz="4000" spc="-1" strike="noStrike">
              <a:latin typeface="Arial"/>
            </a:endParaRPr>
          </a:p>
        </p:txBody>
      </p:sp>
      <p:sp>
        <p:nvSpPr>
          <p:cNvPr id="147" name="CustomShape 2"/>
          <p:cNvSpPr/>
          <p:nvPr/>
        </p:nvSpPr>
        <p:spPr>
          <a:xfrm>
            <a:off x="720000" y="2160000"/>
            <a:ext cx="8634600" cy="4379400"/>
          </a:xfrm>
          <a:prstGeom prst="rect">
            <a:avLst/>
          </a:prstGeom>
          <a:noFill/>
          <a:ln>
            <a:noFill/>
          </a:ln>
        </p:spPr>
        <p:style>
          <a:lnRef idx="0"/>
          <a:fillRef idx="0"/>
          <a:effectRef idx="0"/>
          <a:fontRef idx="minor"/>
        </p:style>
        <p:txBody>
          <a:bodyPr lIns="0" rIns="0" tIns="0" bIns="0"/>
          <a:p>
            <a:pPr marL="360000">
              <a:lnSpc>
                <a:spcPct val="100000"/>
              </a:lnSpc>
              <a:spcAft>
                <a:spcPts val="1414"/>
              </a:spcAft>
            </a:pPr>
            <a:endParaRPr b="0" lang="de-DE" sz="1800" spc="-1" strike="noStrike">
              <a:latin typeface="Menlo"/>
            </a:endParaRPr>
          </a:p>
          <a:p>
            <a:pPr marL="360000">
              <a:lnSpc>
                <a:spcPct val="100000"/>
              </a:lnSpc>
              <a:spcAft>
                <a:spcPts val="1414"/>
              </a:spcAft>
            </a:pPr>
            <a:r>
              <a:rPr b="0" lang="de-DE" sz="1800" spc="-1" strike="noStrike">
                <a:solidFill>
                  <a:srgbClr val="00b6bd"/>
                </a:solidFill>
                <a:latin typeface="Menlo"/>
                <a:ea typeface="DejaVu Sans"/>
              </a:rPr>
              <a:t>instance</a:t>
            </a:r>
            <a:r>
              <a:rPr b="0" lang="de-DE" sz="1800" spc="-1" strike="noStrike">
                <a:solidFill>
                  <a:srgbClr val="333333"/>
                </a:solidFill>
                <a:latin typeface="Menlo"/>
                <a:ea typeface="DejaVu Sans"/>
              </a:rPr>
              <a:t> Printable Int where</a:t>
            </a:r>
            <a:endParaRPr b="0" lang="de-DE" sz="1800" spc="-1" strike="noStrike">
              <a:latin typeface="Menlo"/>
            </a:endParaRPr>
          </a:p>
          <a:p>
            <a:pPr marL="360000">
              <a:lnSpc>
                <a:spcPct val="100000"/>
              </a:lnSpc>
              <a:spcAft>
                <a:spcPts val="1414"/>
              </a:spcAft>
            </a:pPr>
            <a:r>
              <a:rPr b="0" lang="de-DE" sz="1800" spc="-1" strike="noStrike">
                <a:solidFill>
                  <a:srgbClr val="333333"/>
                </a:solidFill>
                <a:latin typeface="Menlo"/>
                <a:ea typeface="DejaVu Sans"/>
              </a:rPr>
              <a:t>    </a:t>
            </a:r>
            <a:r>
              <a:rPr b="0" lang="de-DE" sz="1800" spc="-1" strike="noStrike">
                <a:solidFill>
                  <a:srgbClr val="333333"/>
                </a:solidFill>
                <a:latin typeface="Menlo"/>
                <a:ea typeface="DejaVu Sans"/>
              </a:rPr>
              <a:t>stringify = show</a:t>
            </a:r>
            <a:endParaRPr b="0" lang="de-DE" sz="1800" spc="-1" strike="noStrike">
              <a:latin typeface="Menlo"/>
            </a:endParaRPr>
          </a:p>
          <a:p>
            <a:pPr marL="360000">
              <a:lnSpc>
                <a:spcPct val="100000"/>
              </a:lnSpc>
              <a:spcAft>
                <a:spcPts val="1414"/>
              </a:spcAft>
            </a:pPr>
            <a:endParaRPr b="0" lang="de-DE" sz="1800" spc="-1" strike="noStrike">
              <a:latin typeface="Menlo"/>
            </a:endParaRPr>
          </a:p>
          <a:p>
            <a:pPr marL="360000">
              <a:lnSpc>
                <a:spcPct val="100000"/>
              </a:lnSpc>
              <a:spcAft>
                <a:spcPts val="1414"/>
              </a:spcAft>
            </a:pPr>
            <a:r>
              <a:rPr b="0" lang="de-DE" sz="1800" spc="-1" strike="noStrike">
                <a:solidFill>
                  <a:srgbClr val="00b6bd"/>
                </a:solidFill>
                <a:latin typeface="Menlo"/>
                <a:ea typeface="DejaVu Sans"/>
              </a:rPr>
              <a:t>instance</a:t>
            </a:r>
            <a:r>
              <a:rPr b="0" lang="de-DE" sz="1800" spc="-1" strike="noStrike">
                <a:solidFill>
                  <a:srgbClr val="333333"/>
                </a:solidFill>
                <a:latin typeface="Menlo"/>
                <a:ea typeface="DejaVu Sans"/>
              </a:rPr>
              <a:t> Printable UTCTime where</a:t>
            </a:r>
            <a:endParaRPr b="0" lang="de-DE" sz="1800" spc="-1" strike="noStrike">
              <a:latin typeface="Menlo"/>
            </a:endParaRPr>
          </a:p>
          <a:p>
            <a:pPr marL="360000">
              <a:lnSpc>
                <a:spcPct val="100000"/>
              </a:lnSpc>
              <a:spcAft>
                <a:spcPts val="1414"/>
              </a:spcAft>
            </a:pPr>
            <a:r>
              <a:rPr b="0" lang="de-DE" sz="1800" spc="-1" strike="noStrike">
                <a:solidFill>
                  <a:srgbClr val="333333"/>
                </a:solidFill>
                <a:latin typeface="Menlo"/>
                <a:ea typeface="DejaVu Sans"/>
              </a:rPr>
              <a:t>    </a:t>
            </a:r>
            <a:r>
              <a:rPr b="0" lang="de-DE" sz="1800" spc="-1" strike="noStrike">
                <a:solidFill>
                  <a:srgbClr val="333333"/>
                </a:solidFill>
                <a:latin typeface="Menlo"/>
                <a:ea typeface="DejaVu Sans"/>
              </a:rPr>
              <a:t>stringify time = "The exact date is: "</a:t>
            </a:r>
            <a:br/>
            <a:r>
              <a:rPr b="0" lang="de-DE" sz="1800" spc="-1" strike="noStrike">
                <a:solidFill>
                  <a:srgbClr val="333333"/>
                </a:solidFill>
                <a:latin typeface="Menlo"/>
                <a:ea typeface="DejaVu Sans"/>
              </a:rPr>
              <a:t>          ++ formatTime defaultTimeLocale "%F, %T (%Z)" time</a:t>
            </a:r>
            <a:endParaRPr b="0" lang="de-DE" sz="1800" spc="-1" strike="noStrike">
              <a:latin typeface="Menlo"/>
            </a:endParaRPr>
          </a:p>
        </p:txBody>
      </p:sp>
    </p:spTree>
  </p:cSld>
  <p:timing>
    <p:tnLst>
      <p:par>
        <p:cTn id="69" dur="indefinite" restart="never" nodeType="tmRoot">
          <p:childTnLst>
            <p:seq>
              <p:cTn id="70" dur="indefinite" nodeType="mainSeq"/>
              <p:prevCondLst>
                <p:cond delay="0" evt="onPrev">
                  <p:tgtEl>
                    <p:sldTgt/>
                  </p:tgtEl>
                </p:cond>
              </p:prevCondLst>
              <p:nextCondLst>
                <p:cond delay="0" evt="onNext">
                  <p:tgtEl>
                    <p:sldTgt/>
                  </p:tgtEl>
                </p:cond>
              </p:nextCondLst>
            </p:seq>
          </p:childTnLst>
        </p:cTn>
      </p:par>
    </p:tnLst>
  </p:timing>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 name="CustomShape 1"/>
          <p:cNvSpPr/>
          <p:nvPr/>
        </p:nvSpPr>
        <p:spPr>
          <a:xfrm>
            <a:off x="720000" y="300960"/>
            <a:ext cx="8850240" cy="1257120"/>
          </a:xfrm>
          <a:prstGeom prst="rect">
            <a:avLst/>
          </a:prstGeom>
          <a:noFill/>
          <a:ln>
            <a:noFill/>
          </a:ln>
        </p:spPr>
        <p:style>
          <a:lnRef idx="0"/>
          <a:fillRef idx="0"/>
          <a:effectRef idx="0"/>
          <a:fontRef idx="minor"/>
        </p:style>
        <p:txBody>
          <a:bodyPr lIns="0" rIns="0" tIns="0" bIns="0" anchor="ctr"/>
          <a:p>
            <a:r>
              <a:rPr b="1" lang="de-DE" sz="4000" spc="-1" strike="noStrike">
                <a:solidFill>
                  <a:srgbClr val="333333"/>
                </a:solidFill>
                <a:latin typeface="Noto Sans Regular"/>
                <a:ea typeface="DejaVu Sans"/>
              </a:rPr>
              <a:t>Define type class instances (2)</a:t>
            </a:r>
            <a:endParaRPr b="0" lang="de-DE" sz="4000" spc="-1" strike="noStrike">
              <a:latin typeface="Arial"/>
            </a:endParaRPr>
          </a:p>
        </p:txBody>
      </p:sp>
      <p:sp>
        <p:nvSpPr>
          <p:cNvPr id="149" name="CustomShape 2"/>
          <p:cNvSpPr/>
          <p:nvPr/>
        </p:nvSpPr>
        <p:spPr>
          <a:xfrm>
            <a:off x="720000" y="2160000"/>
            <a:ext cx="8634600" cy="4379400"/>
          </a:xfrm>
          <a:prstGeom prst="rect">
            <a:avLst/>
          </a:prstGeom>
          <a:noFill/>
          <a:ln>
            <a:noFill/>
          </a:ln>
        </p:spPr>
        <p:style>
          <a:lnRef idx="0"/>
          <a:fillRef idx="0"/>
          <a:effectRef idx="0"/>
          <a:fontRef idx="minor"/>
        </p:style>
        <p:txBody>
          <a:bodyPr lIns="0" rIns="0" tIns="0" bIns="0"/>
          <a:p>
            <a:pPr marL="360000">
              <a:lnSpc>
                <a:spcPct val="100000"/>
              </a:lnSpc>
              <a:spcAft>
                <a:spcPts val="1414"/>
              </a:spcAft>
            </a:pPr>
            <a:r>
              <a:rPr b="0" lang="de-DE" sz="1800" spc="-1" strike="noStrike">
                <a:solidFill>
                  <a:srgbClr val="333333"/>
                </a:solidFill>
                <a:latin typeface="Menlo"/>
                <a:ea typeface="DejaVu Sans"/>
              </a:rPr>
              <a:t>data Cat = Cat</a:t>
            </a:r>
            <a:endParaRPr b="0" lang="de-DE" sz="1800" spc="-1" strike="noStrike">
              <a:latin typeface="Menlo"/>
            </a:endParaRPr>
          </a:p>
          <a:p>
            <a:pPr marL="360000">
              <a:lnSpc>
                <a:spcPct val="100000"/>
              </a:lnSpc>
              <a:spcAft>
                <a:spcPts val="1414"/>
              </a:spcAft>
            </a:pPr>
            <a:r>
              <a:rPr b="0" lang="de-DE" sz="1800" spc="-1" strike="noStrike">
                <a:solidFill>
                  <a:srgbClr val="333333"/>
                </a:solidFill>
                <a:latin typeface="Menlo"/>
                <a:ea typeface="DejaVu Sans"/>
              </a:rPr>
              <a:t>  </a:t>
            </a:r>
            <a:r>
              <a:rPr b="0" lang="de-DE" sz="1800" spc="-1" strike="noStrike">
                <a:solidFill>
                  <a:srgbClr val="333333"/>
                </a:solidFill>
                <a:latin typeface="Menlo"/>
                <a:ea typeface="DejaVu Sans"/>
              </a:rPr>
              <a:t>{ name  :: String</a:t>
            </a:r>
            <a:endParaRPr b="0" lang="de-DE" sz="1800" spc="-1" strike="noStrike">
              <a:latin typeface="Menlo"/>
            </a:endParaRPr>
          </a:p>
          <a:p>
            <a:pPr marL="360000">
              <a:lnSpc>
                <a:spcPct val="100000"/>
              </a:lnSpc>
              <a:spcAft>
                <a:spcPts val="1414"/>
              </a:spcAft>
            </a:pPr>
            <a:r>
              <a:rPr b="0" lang="de-DE" sz="1800" spc="-1" strike="noStrike">
                <a:solidFill>
                  <a:srgbClr val="333333"/>
                </a:solidFill>
                <a:latin typeface="Menlo"/>
                <a:ea typeface="DejaVu Sans"/>
              </a:rPr>
              <a:t>  </a:t>
            </a:r>
            <a:r>
              <a:rPr b="0" lang="de-DE" sz="1800" spc="-1" strike="noStrike">
                <a:solidFill>
                  <a:srgbClr val="333333"/>
                </a:solidFill>
                <a:latin typeface="Menlo"/>
                <a:ea typeface="DejaVu Sans"/>
              </a:rPr>
              <a:t>, age   :: Int</a:t>
            </a:r>
            <a:endParaRPr b="0" lang="de-DE" sz="1800" spc="-1" strike="noStrike">
              <a:latin typeface="Menlo"/>
            </a:endParaRPr>
          </a:p>
          <a:p>
            <a:pPr marL="360000">
              <a:lnSpc>
                <a:spcPct val="100000"/>
              </a:lnSpc>
              <a:spcAft>
                <a:spcPts val="1414"/>
              </a:spcAft>
            </a:pPr>
            <a:r>
              <a:rPr b="0" lang="de-DE" sz="1800" spc="-1" strike="noStrike">
                <a:solidFill>
                  <a:srgbClr val="333333"/>
                </a:solidFill>
                <a:latin typeface="Menlo"/>
                <a:ea typeface="DejaVu Sans"/>
              </a:rPr>
              <a:t>  </a:t>
            </a:r>
            <a:r>
              <a:rPr b="0" lang="de-DE" sz="1800" spc="-1" strike="noStrike">
                <a:solidFill>
                  <a:srgbClr val="333333"/>
                </a:solidFill>
                <a:latin typeface="Menlo"/>
                <a:ea typeface="DejaVu Sans"/>
              </a:rPr>
              <a:t>, color :: String</a:t>
            </a:r>
            <a:endParaRPr b="0" lang="de-DE" sz="1800" spc="-1" strike="noStrike">
              <a:latin typeface="Menlo"/>
            </a:endParaRPr>
          </a:p>
          <a:p>
            <a:pPr marL="360000">
              <a:lnSpc>
                <a:spcPct val="100000"/>
              </a:lnSpc>
              <a:spcAft>
                <a:spcPts val="1414"/>
              </a:spcAft>
            </a:pPr>
            <a:r>
              <a:rPr b="0" lang="de-DE" sz="1800" spc="-1" strike="noStrike">
                <a:solidFill>
                  <a:srgbClr val="333333"/>
                </a:solidFill>
                <a:latin typeface="Menlo"/>
                <a:ea typeface="DejaVu Sans"/>
              </a:rPr>
              <a:t>  </a:t>
            </a:r>
            <a:r>
              <a:rPr b="0" lang="de-DE" sz="1800" spc="-1" strike="noStrike">
                <a:solidFill>
                  <a:srgbClr val="333333"/>
                </a:solidFill>
                <a:latin typeface="Menlo"/>
                <a:ea typeface="DejaVu Sans"/>
              </a:rPr>
              <a:t>}</a:t>
            </a:r>
            <a:endParaRPr b="0" lang="de-DE" sz="1800" spc="-1" strike="noStrike">
              <a:latin typeface="Menlo"/>
            </a:endParaRPr>
          </a:p>
          <a:p>
            <a:pPr marL="360000">
              <a:lnSpc>
                <a:spcPct val="100000"/>
              </a:lnSpc>
              <a:spcAft>
                <a:spcPts val="1414"/>
              </a:spcAft>
            </a:pPr>
            <a:endParaRPr b="0" lang="de-DE" sz="1800" spc="-1" strike="noStrike">
              <a:latin typeface="Menlo"/>
            </a:endParaRPr>
          </a:p>
          <a:p>
            <a:pPr marL="360000">
              <a:lnSpc>
                <a:spcPct val="100000"/>
              </a:lnSpc>
              <a:spcAft>
                <a:spcPts val="1414"/>
              </a:spcAft>
            </a:pPr>
            <a:r>
              <a:rPr b="0" lang="de-DE" sz="1800" spc="-1" strike="noStrike">
                <a:solidFill>
                  <a:srgbClr val="00b6bd"/>
                </a:solidFill>
                <a:latin typeface="Menlo"/>
                <a:ea typeface="DejaVu Sans"/>
              </a:rPr>
              <a:t>instance</a:t>
            </a:r>
            <a:r>
              <a:rPr b="0" lang="de-DE" sz="1800" spc="-1" strike="noStrike">
                <a:solidFill>
                  <a:srgbClr val="333333"/>
                </a:solidFill>
                <a:latin typeface="Menlo"/>
                <a:ea typeface="DejaVu Sans"/>
              </a:rPr>
              <a:t> Printable Cat where</a:t>
            </a:r>
            <a:endParaRPr b="0" lang="de-DE" sz="1800" spc="-1" strike="noStrike">
              <a:latin typeface="Menlo"/>
            </a:endParaRPr>
          </a:p>
          <a:p>
            <a:pPr marL="360000">
              <a:lnSpc>
                <a:spcPct val="100000"/>
              </a:lnSpc>
              <a:spcAft>
                <a:spcPts val="1414"/>
              </a:spcAft>
            </a:pPr>
            <a:r>
              <a:rPr b="0" lang="de-DE" sz="1800" spc="-1" strike="noStrike">
                <a:solidFill>
                  <a:srgbClr val="333333"/>
                </a:solidFill>
                <a:latin typeface="Menlo"/>
                <a:ea typeface="DejaVu Sans"/>
              </a:rPr>
              <a:t>    </a:t>
            </a:r>
            <a:r>
              <a:rPr b="0" lang="de-DE" sz="1800" spc="-1" strike="noStrike">
                <a:solidFill>
                  <a:srgbClr val="333333"/>
                </a:solidFill>
                <a:latin typeface="Menlo"/>
                <a:ea typeface="DejaVu Sans"/>
              </a:rPr>
              <a:t>stringify cat = "Cat { name=" ++ name cat</a:t>
            </a:r>
            <a:br/>
            <a:r>
              <a:rPr b="0" lang="de-DE" sz="1800" spc="-1" strike="noStrike">
                <a:solidFill>
                  <a:srgbClr val="333333"/>
                </a:solidFill>
                <a:latin typeface="Menlo"/>
                <a:ea typeface="DejaVu Sans"/>
              </a:rPr>
              <a:t>                         ++ ", age=" ++ show (age cat)</a:t>
            </a:r>
            <a:br/>
            <a:r>
              <a:rPr b="0" lang="de-DE" sz="1800" spc="-1" strike="noStrike">
                <a:solidFill>
                  <a:srgbClr val="333333"/>
                </a:solidFill>
                <a:latin typeface="Menlo"/>
                <a:ea typeface="DejaVu Sans"/>
              </a:rPr>
              <a:t>                         ++ ", color=" ++ color cat ++ "}"</a:t>
            </a:r>
            <a:endParaRPr b="0" lang="de-DE" sz="1800" spc="-1" strike="noStrike">
              <a:latin typeface="Menlo"/>
            </a:endParaRPr>
          </a:p>
        </p:txBody>
      </p:sp>
    </p:spTree>
  </p:cSld>
  <p:timing>
    <p:tnLst>
      <p:par>
        <p:cTn id="71" dur="indefinite" restart="never" nodeType="tmRoot">
          <p:childTnLst>
            <p:seq>
              <p:cTn id="72" dur="indefinite" nodeType="mainSeq"/>
              <p:prevCondLst>
                <p:cond delay="0" evt="onPrev">
                  <p:tgtEl>
                    <p:sldTgt/>
                  </p:tgtEl>
                </p:cond>
              </p:prevCondLst>
              <p:nextCondLst>
                <p:cond delay="0" evt="onNext">
                  <p:tgtEl>
                    <p:sldTgt/>
                  </p:tgtEl>
                </p:cond>
              </p:nextCondLst>
            </p:seq>
          </p:childTnLst>
        </p:cTn>
      </p:par>
    </p:tnLst>
  </p:timing>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 name="CustomShape 1"/>
          <p:cNvSpPr/>
          <p:nvPr/>
        </p:nvSpPr>
        <p:spPr>
          <a:xfrm>
            <a:off x="720000" y="240120"/>
            <a:ext cx="8850240" cy="1378800"/>
          </a:xfrm>
          <a:prstGeom prst="rect">
            <a:avLst/>
          </a:prstGeom>
          <a:noFill/>
          <a:ln>
            <a:noFill/>
          </a:ln>
        </p:spPr>
        <p:style>
          <a:lnRef idx="0"/>
          <a:fillRef idx="0"/>
          <a:effectRef idx="0"/>
          <a:fontRef idx="minor"/>
        </p:style>
        <p:txBody>
          <a:bodyPr lIns="0" rIns="0" tIns="0" bIns="0" anchor="ctr"/>
          <a:p>
            <a:r>
              <a:rPr b="1" lang="de-DE" sz="4000" spc="-1" strike="noStrike">
                <a:solidFill>
                  <a:srgbClr val="333333"/>
                </a:solidFill>
                <a:latin typeface="Noto Sans Regular"/>
                <a:ea typeface="DejaVu Sans"/>
              </a:rPr>
              <a:t>Use the type class methods with the instance types.</a:t>
            </a:r>
            <a:endParaRPr b="0" lang="de-DE" sz="4000" spc="-1" strike="noStrike">
              <a:latin typeface="Arial"/>
            </a:endParaRPr>
          </a:p>
        </p:txBody>
      </p:sp>
      <p:sp>
        <p:nvSpPr>
          <p:cNvPr id="151" name="CustomShape 2"/>
          <p:cNvSpPr/>
          <p:nvPr/>
        </p:nvSpPr>
        <p:spPr>
          <a:xfrm>
            <a:off x="720000" y="2160000"/>
            <a:ext cx="8634600" cy="4379400"/>
          </a:xfrm>
          <a:prstGeom prst="rect">
            <a:avLst/>
          </a:prstGeom>
          <a:noFill/>
          <a:ln>
            <a:noFill/>
          </a:ln>
        </p:spPr>
        <p:style>
          <a:lnRef idx="0"/>
          <a:fillRef idx="0"/>
          <a:effectRef idx="0"/>
          <a:fontRef idx="minor"/>
        </p:style>
        <p:txBody>
          <a:bodyPr lIns="0" rIns="0" tIns="0" bIns="0"/>
          <a:p>
            <a:pPr marL="360000">
              <a:lnSpc>
                <a:spcPct val="100000"/>
              </a:lnSpc>
              <a:spcAft>
                <a:spcPts val="1414"/>
              </a:spcAft>
            </a:pPr>
            <a:r>
              <a:rPr b="0" lang="de-DE" sz="1800" spc="-1" strike="noStrike">
                <a:solidFill>
                  <a:srgbClr val="333333"/>
                </a:solidFill>
                <a:latin typeface="Noto Sans Regular"/>
                <a:ea typeface="DejaVu Sans"/>
              </a:rPr>
              <a:t>  </a:t>
            </a:r>
            <a:r>
              <a:rPr b="0" lang="de-DE" sz="1800" spc="-1" strike="noStrike">
                <a:solidFill>
                  <a:srgbClr val="333333"/>
                </a:solidFill>
                <a:latin typeface="Noto Sans Regular"/>
                <a:ea typeface="DejaVu Sans"/>
              </a:rPr>
              <a:t>putStrLn $ stringify $ utcTime 2018 3 8 16 38 19</a:t>
            </a:r>
            <a:endParaRPr b="0" lang="de-DE" sz="1800" spc="-1" strike="noStrike">
              <a:latin typeface="Arial"/>
            </a:endParaRPr>
          </a:p>
          <a:p>
            <a:pPr marL="360000">
              <a:lnSpc>
                <a:spcPct val="100000"/>
              </a:lnSpc>
              <a:spcAft>
                <a:spcPts val="1414"/>
              </a:spcAft>
            </a:pPr>
            <a:r>
              <a:rPr b="0" lang="de-DE" sz="1800" spc="-1" strike="noStrike">
                <a:solidFill>
                  <a:srgbClr val="333333"/>
                </a:solidFill>
                <a:latin typeface="Noto Sans Regular"/>
                <a:ea typeface="DejaVu Sans"/>
              </a:rPr>
              <a:t>  </a:t>
            </a:r>
            <a:r>
              <a:rPr b="0" lang="de-DE" sz="1800" spc="-1" strike="noStrike">
                <a:solidFill>
                  <a:srgbClr val="333333"/>
                </a:solidFill>
                <a:latin typeface="Noto Sans Regular"/>
                <a:ea typeface="DejaVu Sans"/>
              </a:rPr>
              <a:t>pprint $ utcTime 2018 3 8 16 38 19</a:t>
            </a:r>
            <a:endParaRPr b="0" lang="de-DE" sz="1800" spc="-1" strike="noStrike">
              <a:latin typeface="Arial"/>
            </a:endParaRPr>
          </a:p>
          <a:p>
            <a:pPr marL="360000">
              <a:lnSpc>
                <a:spcPct val="100000"/>
              </a:lnSpc>
              <a:spcAft>
                <a:spcPts val="1414"/>
              </a:spcAft>
            </a:pPr>
            <a:endParaRPr b="0" lang="de-DE" sz="1800" spc="-1" strike="noStrike">
              <a:latin typeface="Arial"/>
            </a:endParaRPr>
          </a:p>
          <a:p>
            <a:pPr marL="360000">
              <a:lnSpc>
                <a:spcPct val="100000"/>
              </a:lnSpc>
              <a:spcAft>
                <a:spcPts val="1414"/>
              </a:spcAft>
            </a:pPr>
            <a:r>
              <a:rPr b="0" lang="de-DE" sz="1800" spc="-1" strike="noStrike">
                <a:solidFill>
                  <a:srgbClr val="333333"/>
                </a:solidFill>
                <a:latin typeface="Noto Sans Regular"/>
                <a:ea typeface="DejaVu Sans"/>
              </a:rPr>
              <a:t>  </a:t>
            </a:r>
            <a:r>
              <a:rPr b="0" lang="de-DE" sz="1800" spc="-1" strike="noStrike">
                <a:solidFill>
                  <a:srgbClr val="333333"/>
                </a:solidFill>
                <a:latin typeface="Noto Sans Regular"/>
                <a:ea typeface="DejaVu Sans"/>
              </a:rPr>
              <a:t>let mizzi = Cat "Mizzi" 1 "black"</a:t>
            </a:r>
            <a:endParaRPr b="0" lang="de-DE" sz="1800" spc="-1" strike="noStrike">
              <a:latin typeface="Arial"/>
            </a:endParaRPr>
          </a:p>
          <a:p>
            <a:pPr marL="360000">
              <a:lnSpc>
                <a:spcPct val="100000"/>
              </a:lnSpc>
              <a:spcAft>
                <a:spcPts val="1414"/>
              </a:spcAft>
            </a:pPr>
            <a:r>
              <a:rPr b="0" lang="de-DE" sz="1800" spc="-1" strike="noStrike">
                <a:solidFill>
                  <a:srgbClr val="333333"/>
                </a:solidFill>
                <a:latin typeface="Noto Sans Regular"/>
                <a:ea typeface="DejaVu Sans"/>
              </a:rPr>
              <a:t>  </a:t>
            </a:r>
            <a:r>
              <a:rPr b="0" lang="de-DE" sz="1800" spc="-1" strike="noStrike">
                <a:solidFill>
                  <a:srgbClr val="333333"/>
                </a:solidFill>
                <a:latin typeface="Noto Sans Regular"/>
                <a:ea typeface="DejaVu Sans"/>
              </a:rPr>
              <a:t>putStrLn $ stringify mizzi</a:t>
            </a:r>
            <a:endParaRPr b="0" lang="de-DE" sz="1800" spc="-1" strike="noStrike">
              <a:latin typeface="Arial"/>
            </a:endParaRPr>
          </a:p>
          <a:p>
            <a:pPr marL="360000">
              <a:lnSpc>
                <a:spcPct val="100000"/>
              </a:lnSpc>
              <a:spcAft>
                <a:spcPts val="1414"/>
              </a:spcAft>
            </a:pPr>
            <a:r>
              <a:rPr b="0" lang="de-DE" sz="1800" spc="-1" strike="noStrike">
                <a:solidFill>
                  <a:srgbClr val="333333"/>
                </a:solidFill>
                <a:latin typeface="Noto Sans Regular"/>
                <a:ea typeface="DejaVu Sans"/>
              </a:rPr>
              <a:t>  </a:t>
            </a:r>
            <a:r>
              <a:rPr b="0" lang="de-DE" sz="1800" spc="-1" strike="noStrike">
                <a:solidFill>
                  <a:srgbClr val="333333"/>
                </a:solidFill>
                <a:latin typeface="Noto Sans Regular"/>
                <a:ea typeface="DejaVu Sans"/>
              </a:rPr>
              <a:t>pprint mizzi</a:t>
            </a:r>
            <a:endParaRPr b="0" lang="de-DE" sz="1800" spc="-1" strike="noStrike">
              <a:latin typeface="Arial"/>
            </a:endParaRPr>
          </a:p>
        </p:txBody>
      </p:sp>
    </p:spTree>
  </p:cSld>
  <p:timing>
    <p:tnLst>
      <p:par>
        <p:cTn id="73" dur="indefinite" restart="never" nodeType="tmRoot">
          <p:childTnLst>
            <p:seq>
              <p:cTn id="74" dur="indefinite" nodeType="mainSeq"/>
              <p:prevCondLst>
                <p:cond delay="0" evt="onPrev">
                  <p:tgtEl>
                    <p:sldTgt/>
                  </p:tgtEl>
                </p:cond>
              </p:prevCondLst>
              <p:nextCondLst>
                <p:cond delay="0" evt="onNext">
                  <p:tgtEl>
                    <p:sldTgt/>
                  </p:tgtEl>
                </p:cond>
              </p:nextCondLst>
            </p:seq>
          </p:childTnLst>
        </p:cTn>
      </p:par>
    </p:tnLst>
  </p:timing>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2" name="CustomShape 1"/>
          <p:cNvSpPr/>
          <p:nvPr/>
        </p:nvSpPr>
        <p:spPr>
          <a:xfrm>
            <a:off x="720000" y="300960"/>
            <a:ext cx="8850240" cy="1257120"/>
          </a:xfrm>
          <a:prstGeom prst="rect">
            <a:avLst/>
          </a:prstGeom>
          <a:noFill/>
          <a:ln>
            <a:noFill/>
          </a:ln>
        </p:spPr>
        <p:style>
          <a:lnRef idx="0"/>
          <a:fillRef idx="0"/>
          <a:effectRef idx="0"/>
          <a:fontRef idx="minor"/>
        </p:style>
        <p:txBody>
          <a:bodyPr lIns="0" rIns="0" tIns="0" bIns="0" anchor="ctr"/>
          <a:p>
            <a:r>
              <a:rPr b="1" lang="de-DE" sz="4000" spc="-1" strike="noStrike">
                <a:solidFill>
                  <a:srgbClr val="333333"/>
                </a:solidFill>
                <a:latin typeface="Noto Sans Regular"/>
                <a:ea typeface="DejaVu Sans"/>
              </a:rPr>
              <a:t>Type class Show</a:t>
            </a:r>
            <a:endParaRPr b="0" lang="de-DE" sz="4000" spc="-1" strike="noStrike">
              <a:latin typeface="Arial"/>
            </a:endParaRPr>
          </a:p>
        </p:txBody>
      </p:sp>
      <p:sp>
        <p:nvSpPr>
          <p:cNvPr id="153" name="CustomShape 2"/>
          <p:cNvSpPr/>
          <p:nvPr/>
        </p:nvSpPr>
        <p:spPr>
          <a:xfrm>
            <a:off x="720000" y="2160000"/>
            <a:ext cx="8634600" cy="4379400"/>
          </a:xfrm>
          <a:prstGeom prst="rect">
            <a:avLst/>
          </a:prstGeom>
          <a:noFill/>
          <a:ln>
            <a:noFill/>
          </a:ln>
        </p:spPr>
        <p:style>
          <a:lnRef idx="0"/>
          <a:fillRef idx="0"/>
          <a:effectRef idx="0"/>
          <a:fontRef idx="minor"/>
        </p:style>
        <p:txBody>
          <a:bodyPr lIns="0" rIns="0" tIns="0" bIns="0"/>
          <a:p>
            <a:endParaRPr b="0" lang="de-DE" sz="1800" spc="-1" strike="noStrike">
              <a:latin typeface="Arial"/>
            </a:endParaRPr>
          </a:p>
          <a:p>
            <a:pPr>
              <a:lnSpc>
                <a:spcPct val="100000"/>
              </a:lnSpc>
              <a:spcAft>
                <a:spcPts val="1414"/>
              </a:spcAft>
            </a:pPr>
            <a:endParaRPr b="0" lang="de-DE" sz="1800" spc="-1" strike="noStrike">
              <a:latin typeface="Arial"/>
            </a:endParaRPr>
          </a:p>
          <a:p>
            <a:pPr marL="432000" indent="-318600">
              <a:lnSpc>
                <a:spcPct val="100000"/>
              </a:lnSpc>
              <a:spcAft>
                <a:spcPts val="1414"/>
              </a:spcAft>
              <a:buClr>
                <a:srgbClr val="ef2929"/>
              </a:buClr>
              <a:buSzPct val="45000"/>
              <a:buFont typeface="Wingdings" charset="2"/>
              <a:buChar char=""/>
            </a:pPr>
            <a:r>
              <a:rPr b="0" lang="de-DE" sz="2800" spc="-1" strike="noStrike">
                <a:solidFill>
                  <a:srgbClr val="333333"/>
                </a:solidFill>
                <a:latin typeface="Noto Sans Regular"/>
                <a:ea typeface="DejaVu Sans"/>
              </a:rPr>
              <a:t>No need to implement the </a:t>
            </a:r>
            <a:r>
              <a:rPr b="0" lang="de-DE" sz="2800" spc="-1" strike="noStrike">
                <a:solidFill>
                  <a:srgbClr val="333333"/>
                </a:solidFill>
                <a:latin typeface="Courier New"/>
                <a:ea typeface="DejaVu Sans"/>
              </a:rPr>
              <a:t>Printable</a:t>
            </a:r>
            <a:r>
              <a:rPr b="0" lang="de-DE" sz="2800" spc="-1" strike="noStrike">
                <a:solidFill>
                  <a:srgbClr val="333333"/>
                </a:solidFill>
                <a:latin typeface="Noto Sans Regular"/>
                <a:ea typeface="DejaVu Sans"/>
              </a:rPr>
              <a:t> type class</a:t>
            </a:r>
            <a:endParaRPr b="0" lang="de-DE" sz="2800" spc="-1" strike="noStrike">
              <a:latin typeface="Arial"/>
            </a:endParaRPr>
          </a:p>
          <a:p>
            <a:pPr marL="432000" indent="-318600">
              <a:lnSpc>
                <a:spcPct val="100000"/>
              </a:lnSpc>
              <a:spcAft>
                <a:spcPts val="1414"/>
              </a:spcAft>
              <a:buClr>
                <a:srgbClr val="ef2929"/>
              </a:buClr>
              <a:buSzPct val="45000"/>
              <a:buFont typeface="Wingdings" charset="2"/>
              <a:buChar char=""/>
            </a:pPr>
            <a:r>
              <a:rPr b="0" lang="de-DE" sz="2800" spc="-1" strike="noStrike">
                <a:solidFill>
                  <a:srgbClr val="333333"/>
                </a:solidFill>
                <a:latin typeface="Noto Sans Regular"/>
                <a:ea typeface="DejaVu Sans"/>
              </a:rPr>
              <a:t>Haskell already has a type class </a:t>
            </a:r>
            <a:r>
              <a:rPr b="0" lang="de-DE" sz="2800" spc="-1" strike="noStrike">
                <a:solidFill>
                  <a:srgbClr val="333333"/>
                </a:solidFill>
                <a:latin typeface="Courier New"/>
                <a:ea typeface="DejaVu Sans"/>
              </a:rPr>
              <a:t>Show</a:t>
            </a:r>
            <a:r>
              <a:rPr b="0" lang="de-DE" sz="2800" spc="-1" strike="noStrike">
                <a:solidFill>
                  <a:srgbClr val="333333"/>
                </a:solidFill>
                <a:latin typeface="Noto Sans Regular"/>
                <a:ea typeface="DejaVu Sans"/>
              </a:rPr>
              <a:t> in the Prelude</a:t>
            </a:r>
            <a:endParaRPr b="0" lang="de-DE" sz="2800" spc="-1" strike="noStrike">
              <a:latin typeface="Arial"/>
            </a:endParaRPr>
          </a:p>
        </p:txBody>
      </p:sp>
    </p:spTree>
  </p:cSld>
  <p:timing>
    <p:tnLst>
      <p:par>
        <p:cTn id="75" dur="indefinite" restart="never" nodeType="tmRoot">
          <p:childTnLst>
            <p:seq>
              <p:cTn id="76" dur="indefinite" nodeType="mainSeq"/>
              <p:prevCondLst>
                <p:cond delay="0" evt="onPrev">
                  <p:tgtEl>
                    <p:sldTgt/>
                  </p:tgtEl>
                </p:cond>
              </p:prevCondLst>
              <p:nextCondLst>
                <p:cond delay="0" evt="onNext">
                  <p:tgtEl>
                    <p:sldTgt/>
                  </p:tgtEl>
                </p:cond>
              </p:nextCondLst>
            </p:seq>
          </p:childTnLst>
        </p:cTn>
      </p:par>
    </p:tnLst>
  </p:timing>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4" name="CustomShape 1"/>
          <p:cNvSpPr/>
          <p:nvPr/>
        </p:nvSpPr>
        <p:spPr>
          <a:xfrm>
            <a:off x="720000" y="300960"/>
            <a:ext cx="8850240" cy="1257120"/>
          </a:xfrm>
          <a:prstGeom prst="rect">
            <a:avLst/>
          </a:prstGeom>
          <a:noFill/>
          <a:ln>
            <a:noFill/>
          </a:ln>
        </p:spPr>
        <p:style>
          <a:lnRef idx="0"/>
          <a:fillRef idx="0"/>
          <a:effectRef idx="0"/>
          <a:fontRef idx="minor"/>
        </p:style>
        <p:txBody>
          <a:bodyPr lIns="0" rIns="0" tIns="0" bIns="0" anchor="ctr"/>
          <a:p>
            <a:r>
              <a:rPr b="1" lang="de-DE" sz="4000" spc="-1" strike="noStrike">
                <a:solidFill>
                  <a:srgbClr val="333333"/>
                </a:solidFill>
                <a:latin typeface="Noto Sans Regular"/>
                <a:ea typeface="DejaVu Sans"/>
              </a:rPr>
              <a:t>Type classes in Haskell</a:t>
            </a:r>
            <a:endParaRPr b="0" lang="de-DE" sz="4000" spc="-1" strike="noStrike">
              <a:latin typeface="Arial"/>
            </a:endParaRPr>
          </a:p>
        </p:txBody>
      </p:sp>
      <p:sp>
        <p:nvSpPr>
          <p:cNvPr id="155" name="CustomShape 2"/>
          <p:cNvSpPr/>
          <p:nvPr/>
        </p:nvSpPr>
        <p:spPr>
          <a:xfrm>
            <a:off x="720000" y="2160000"/>
            <a:ext cx="8634600" cy="4379400"/>
          </a:xfrm>
          <a:prstGeom prst="rect">
            <a:avLst/>
          </a:prstGeom>
          <a:noFill/>
          <a:ln>
            <a:noFill/>
          </a:ln>
        </p:spPr>
        <p:style>
          <a:lnRef idx="0"/>
          <a:fillRef idx="0"/>
          <a:effectRef idx="0"/>
          <a:fontRef idx="minor"/>
        </p:style>
        <p:txBody>
          <a:bodyPr lIns="0" rIns="0" tIns="0" bIns="0"/>
          <a:p>
            <a:endParaRPr b="0" lang="de-DE" sz="1800" spc="-1" strike="noStrike">
              <a:latin typeface="Arial"/>
            </a:endParaRPr>
          </a:p>
          <a:p>
            <a:pPr>
              <a:lnSpc>
                <a:spcPct val="100000"/>
              </a:lnSpc>
              <a:spcAft>
                <a:spcPts val="1414"/>
              </a:spcAft>
            </a:pPr>
            <a:endParaRPr b="0" lang="de-DE" sz="1800" spc="-1" strike="noStrike">
              <a:latin typeface="Arial"/>
            </a:endParaRPr>
          </a:p>
          <a:p>
            <a:pPr marL="432000" indent="-318600">
              <a:lnSpc>
                <a:spcPct val="100000"/>
              </a:lnSpc>
              <a:spcAft>
                <a:spcPts val="1414"/>
              </a:spcAft>
              <a:buClr>
                <a:srgbClr val="ef2929"/>
              </a:buClr>
              <a:buSzPct val="45000"/>
              <a:buFont typeface="Wingdings" charset="2"/>
              <a:buChar char=""/>
            </a:pPr>
            <a:r>
              <a:rPr b="0" lang="de-DE" sz="2800" spc="-1" strike="noStrike">
                <a:solidFill>
                  <a:srgbClr val="333333"/>
                </a:solidFill>
                <a:latin typeface="Noto Sans Regular"/>
                <a:ea typeface="DejaVu Sans"/>
              </a:rPr>
              <a:t>Many type classes are available in the Haskell Prelude</a:t>
            </a:r>
            <a:endParaRPr b="0" lang="de-DE" sz="2800" spc="-1" strike="noStrike">
              <a:latin typeface="Arial"/>
            </a:endParaRPr>
          </a:p>
          <a:p>
            <a:pPr marL="432000" indent="-318600">
              <a:lnSpc>
                <a:spcPct val="100000"/>
              </a:lnSpc>
              <a:spcAft>
                <a:spcPts val="1414"/>
              </a:spcAft>
              <a:buClr>
                <a:srgbClr val="ef2929"/>
              </a:buClr>
              <a:buSzPct val="45000"/>
              <a:buFont typeface="Wingdings" charset="2"/>
              <a:buChar char=""/>
            </a:pPr>
            <a:r>
              <a:rPr b="0" lang="de-DE" sz="2800" spc="-1" strike="noStrike">
                <a:solidFill>
                  <a:srgbClr val="333333"/>
                </a:solidFill>
                <a:latin typeface="Noto Sans Regular"/>
                <a:ea typeface="DejaVu Sans"/>
              </a:rPr>
              <a:t>Haskell provides its own kosmos of type classes in Base, most of them available in the Prelude: </a:t>
            </a:r>
            <a:r>
              <a:rPr b="0" lang="de-DE" sz="2800" spc="-1" strike="noStrike">
                <a:solidFill>
                  <a:srgbClr val="333333"/>
                </a:solidFill>
                <a:latin typeface="Courier New"/>
                <a:ea typeface="DejaVu Sans"/>
              </a:rPr>
              <a:t>Show</a:t>
            </a:r>
            <a:r>
              <a:rPr b="0" lang="de-DE" sz="2800" spc="-1" strike="noStrike">
                <a:solidFill>
                  <a:srgbClr val="333333"/>
                </a:solidFill>
                <a:latin typeface="Noto Sans Regular"/>
                <a:ea typeface="DejaVu Sans"/>
              </a:rPr>
              <a:t>, </a:t>
            </a:r>
            <a:r>
              <a:rPr b="0" lang="de-DE" sz="2800" spc="-1" strike="noStrike">
                <a:solidFill>
                  <a:srgbClr val="333333"/>
                </a:solidFill>
                <a:latin typeface="Courier New"/>
                <a:ea typeface="DejaVu Sans"/>
              </a:rPr>
              <a:t>Eq</a:t>
            </a:r>
            <a:r>
              <a:rPr b="0" lang="de-DE" sz="2800" spc="-1" strike="noStrike">
                <a:solidFill>
                  <a:srgbClr val="333333"/>
                </a:solidFill>
                <a:latin typeface="Noto Sans Regular"/>
                <a:ea typeface="DejaVu Sans"/>
              </a:rPr>
              <a:t>, </a:t>
            </a:r>
            <a:r>
              <a:rPr b="0" lang="de-DE" sz="2800" spc="-1" strike="noStrike">
                <a:solidFill>
                  <a:srgbClr val="333333"/>
                </a:solidFill>
                <a:latin typeface="Courier New"/>
                <a:ea typeface="DejaVu Sans"/>
              </a:rPr>
              <a:t>Ord</a:t>
            </a:r>
            <a:r>
              <a:rPr b="0" lang="de-DE" sz="2800" spc="-1" strike="noStrike">
                <a:solidFill>
                  <a:srgbClr val="333333"/>
                </a:solidFill>
                <a:latin typeface="Noto Sans Regular"/>
                <a:ea typeface="DejaVu Sans"/>
              </a:rPr>
              <a:t>, </a:t>
            </a:r>
            <a:r>
              <a:rPr b="0" lang="de-DE" sz="2800" spc="-1" strike="noStrike">
                <a:solidFill>
                  <a:srgbClr val="333333"/>
                </a:solidFill>
                <a:latin typeface="Courier New"/>
                <a:ea typeface="DejaVu Sans"/>
              </a:rPr>
              <a:t>Num</a:t>
            </a:r>
            <a:r>
              <a:rPr b="0" lang="de-DE" sz="2800" spc="-1" strike="noStrike">
                <a:solidFill>
                  <a:srgbClr val="333333"/>
                </a:solidFill>
                <a:latin typeface="Noto Sans Regular"/>
                <a:ea typeface="DejaVu Sans"/>
              </a:rPr>
              <a:t>, </a:t>
            </a:r>
            <a:r>
              <a:rPr b="0" lang="de-DE" sz="2800" spc="-1" strike="noStrike">
                <a:solidFill>
                  <a:srgbClr val="333333"/>
                </a:solidFill>
                <a:latin typeface="Courier New"/>
                <a:ea typeface="DejaVu Sans"/>
              </a:rPr>
              <a:t>Integral</a:t>
            </a:r>
            <a:r>
              <a:rPr b="0" lang="de-DE" sz="2800" spc="-1" strike="noStrike">
                <a:solidFill>
                  <a:srgbClr val="333333"/>
                </a:solidFill>
                <a:latin typeface="Noto Sans Regular"/>
                <a:ea typeface="DejaVu Sans"/>
              </a:rPr>
              <a:t>, </a:t>
            </a:r>
            <a:r>
              <a:rPr b="0" lang="de-DE" sz="2800" spc="-1" strike="noStrike">
                <a:solidFill>
                  <a:srgbClr val="333333"/>
                </a:solidFill>
                <a:latin typeface="Courier New"/>
                <a:ea typeface="DejaVu Sans"/>
              </a:rPr>
              <a:t>Fractional</a:t>
            </a:r>
            <a:r>
              <a:rPr b="0" lang="de-DE" sz="2800" spc="-1" strike="noStrike">
                <a:solidFill>
                  <a:srgbClr val="333333"/>
                </a:solidFill>
                <a:latin typeface="Noto Sans Regular"/>
                <a:ea typeface="DejaVu Sans"/>
              </a:rPr>
              <a:t>, </a:t>
            </a:r>
            <a:r>
              <a:rPr b="0" lang="de-DE" sz="2800" spc="-1" strike="noStrike">
                <a:solidFill>
                  <a:srgbClr val="333333"/>
                </a:solidFill>
                <a:latin typeface="Courier New"/>
                <a:ea typeface="DejaVu Sans"/>
              </a:rPr>
              <a:t>Monoid</a:t>
            </a:r>
            <a:r>
              <a:rPr b="0" lang="de-DE" sz="2800" spc="-1" strike="noStrike">
                <a:solidFill>
                  <a:srgbClr val="333333"/>
                </a:solidFill>
                <a:latin typeface="Noto Sans Regular"/>
                <a:ea typeface="DejaVu Sans"/>
              </a:rPr>
              <a:t>, </a:t>
            </a:r>
            <a:r>
              <a:rPr b="0" lang="de-DE" sz="2800" spc="-1" strike="noStrike">
                <a:solidFill>
                  <a:srgbClr val="333333"/>
                </a:solidFill>
                <a:latin typeface="Courier New"/>
                <a:ea typeface="DejaVu Sans"/>
              </a:rPr>
              <a:t>Functor</a:t>
            </a:r>
            <a:r>
              <a:rPr b="0" lang="de-DE" sz="2800" spc="-1" strike="noStrike">
                <a:solidFill>
                  <a:srgbClr val="333333"/>
                </a:solidFill>
                <a:latin typeface="Noto Sans Regular"/>
                <a:ea typeface="DejaVu Sans"/>
              </a:rPr>
              <a:t>, </a:t>
            </a:r>
            <a:r>
              <a:rPr b="0" lang="de-DE" sz="2800" spc="-1" strike="noStrike">
                <a:solidFill>
                  <a:srgbClr val="333333"/>
                </a:solidFill>
                <a:latin typeface="Courier New"/>
                <a:ea typeface="DejaVu Sans"/>
              </a:rPr>
              <a:t>Applicative</a:t>
            </a:r>
            <a:r>
              <a:rPr b="0" lang="de-DE" sz="2800" spc="-1" strike="noStrike">
                <a:solidFill>
                  <a:srgbClr val="333333"/>
                </a:solidFill>
                <a:latin typeface="Noto Sans Regular"/>
                <a:ea typeface="DejaVu Sans"/>
              </a:rPr>
              <a:t>, </a:t>
            </a:r>
            <a:r>
              <a:rPr b="0" lang="de-DE" sz="2800" spc="-1" strike="noStrike">
                <a:solidFill>
                  <a:srgbClr val="333333"/>
                </a:solidFill>
                <a:latin typeface="Courier New"/>
                <a:ea typeface="DejaVu Sans"/>
              </a:rPr>
              <a:t>Monad</a:t>
            </a:r>
            <a:r>
              <a:rPr b="0" lang="de-DE" sz="2800" spc="-1" strike="noStrike">
                <a:solidFill>
                  <a:srgbClr val="333333"/>
                </a:solidFill>
                <a:latin typeface="Noto Sans Regular"/>
                <a:ea typeface="DejaVu Sans"/>
              </a:rPr>
              <a:t>, </a:t>
            </a:r>
            <a:r>
              <a:rPr b="0" lang="de-DE" sz="2800" spc="-1" strike="noStrike">
                <a:solidFill>
                  <a:srgbClr val="333333"/>
                </a:solidFill>
                <a:latin typeface="Courier New"/>
                <a:ea typeface="DejaVu Sans"/>
              </a:rPr>
              <a:t>Foldable</a:t>
            </a:r>
            <a:r>
              <a:rPr b="0" lang="de-DE" sz="2800" spc="-1" strike="noStrike">
                <a:solidFill>
                  <a:srgbClr val="333333"/>
                </a:solidFill>
                <a:latin typeface="Noto Sans Regular"/>
                <a:ea typeface="DejaVu Sans"/>
              </a:rPr>
              <a:t> etc.</a:t>
            </a:r>
            <a:endParaRPr b="0" lang="de-DE" sz="2800" spc="-1" strike="noStrike">
              <a:latin typeface="Arial"/>
            </a:endParaRPr>
          </a:p>
        </p:txBody>
      </p:sp>
    </p:spTree>
  </p:cSld>
  <p:timing>
    <p:tnLst>
      <p:par>
        <p:cTn id="77" dur="indefinite" restart="never" nodeType="tmRoot">
          <p:childTnLst>
            <p:seq>
              <p:cTn id="78"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CustomShape 1"/>
          <p:cNvSpPr/>
          <p:nvPr/>
        </p:nvSpPr>
        <p:spPr>
          <a:xfrm>
            <a:off x="720000" y="300960"/>
            <a:ext cx="8850240" cy="1257120"/>
          </a:xfrm>
          <a:prstGeom prst="rect">
            <a:avLst/>
          </a:prstGeom>
          <a:noFill/>
          <a:ln>
            <a:noFill/>
          </a:ln>
        </p:spPr>
        <p:style>
          <a:lnRef idx="0"/>
          <a:fillRef idx="0"/>
          <a:effectRef idx="0"/>
          <a:fontRef idx="minor"/>
        </p:style>
        <p:txBody>
          <a:bodyPr lIns="0" rIns="0" tIns="0" bIns="0" anchor="ctr"/>
          <a:p>
            <a:r>
              <a:rPr b="1" lang="de-DE" sz="3600" spc="-1" strike="noStrike">
                <a:solidFill>
                  <a:srgbClr val="333333"/>
                </a:solidFill>
                <a:latin typeface="Noto Sans Regular"/>
                <a:ea typeface="DejaVu Sans"/>
              </a:rPr>
              <a:t>Recap: Implicit parameter resolution</a:t>
            </a:r>
            <a:endParaRPr b="0" lang="de-DE" sz="3600" spc="-1" strike="noStrike">
              <a:latin typeface="Times New Roman"/>
            </a:endParaRPr>
          </a:p>
        </p:txBody>
      </p:sp>
      <p:sp>
        <p:nvSpPr>
          <p:cNvPr id="85" name="CustomShape 2"/>
          <p:cNvSpPr/>
          <p:nvPr/>
        </p:nvSpPr>
        <p:spPr>
          <a:xfrm>
            <a:off x="720000" y="1872000"/>
            <a:ext cx="8634600" cy="4379400"/>
          </a:xfrm>
          <a:prstGeom prst="rect">
            <a:avLst/>
          </a:prstGeom>
          <a:noFill/>
          <a:ln>
            <a:noFill/>
          </a:ln>
        </p:spPr>
        <p:style>
          <a:lnRef idx="0"/>
          <a:fillRef idx="0"/>
          <a:effectRef idx="0"/>
          <a:fontRef idx="minor"/>
        </p:style>
        <p:txBody>
          <a:bodyPr lIns="0" rIns="0" tIns="0" bIns="0"/>
          <a:p>
            <a:pPr marL="432000" indent="-318600">
              <a:spcAft>
                <a:spcPts val="1414"/>
              </a:spcAft>
              <a:buClr>
                <a:srgbClr val="ef2929"/>
              </a:buClr>
              <a:buSzPct val="45000"/>
              <a:buFont typeface="Wingdings" charset="2"/>
              <a:buChar char=""/>
            </a:pPr>
            <a:r>
              <a:rPr b="0" lang="de-DE" sz="2600" spc="-1" strike="noStrike">
                <a:solidFill>
                  <a:srgbClr val="333333"/>
                </a:solidFill>
                <a:latin typeface="Noto Sans Regular"/>
                <a:ea typeface="DejaVu Sans"/>
              </a:rPr>
              <a:t>The details of implicit parameter resolution are very complex and not covered here. But there are 2 main resolution steps.</a:t>
            </a:r>
            <a:endParaRPr b="0" lang="de-DE" sz="2600" spc="-1" strike="noStrike">
              <a:latin typeface="Times New Roman"/>
            </a:endParaRPr>
          </a:p>
          <a:p>
            <a:pPr marL="432000" indent="-318600">
              <a:spcAft>
                <a:spcPts val="1414"/>
              </a:spcAft>
              <a:buClr>
                <a:srgbClr val="ef2929"/>
              </a:buClr>
              <a:buSzPct val="45000"/>
              <a:buFont typeface="Wingdings" charset="2"/>
              <a:buChar char=""/>
            </a:pPr>
            <a:r>
              <a:rPr b="0" lang="de-DE" sz="2600" spc="-1" strike="noStrike">
                <a:solidFill>
                  <a:srgbClr val="333333"/>
                </a:solidFill>
                <a:latin typeface="Noto Sans Regular"/>
                <a:ea typeface="DejaVu Sans"/>
              </a:rPr>
              <a:t>Implicit parameters are first looked up in local scope (local declarations, imports, base classes or traits and local package object).</a:t>
            </a:r>
            <a:endParaRPr b="0" lang="de-DE" sz="2600" spc="-1" strike="noStrike">
              <a:latin typeface="Times New Roman"/>
            </a:endParaRPr>
          </a:p>
          <a:p>
            <a:pPr marL="432000" indent="-318600">
              <a:lnSpc>
                <a:spcPct val="100000"/>
              </a:lnSpc>
              <a:spcAft>
                <a:spcPts val="1414"/>
              </a:spcAft>
              <a:buClr>
                <a:srgbClr val="ef2929"/>
              </a:buClr>
              <a:buSzPct val="45000"/>
              <a:buFont typeface="Wingdings" charset="2"/>
              <a:buChar char=""/>
            </a:pPr>
            <a:r>
              <a:rPr b="0" lang="de-DE" sz="2600" spc="-1" strike="noStrike">
                <a:solidFill>
                  <a:srgbClr val="333333"/>
                </a:solidFill>
                <a:latin typeface="Noto Sans Regular"/>
                <a:ea typeface="DejaVu Sans"/>
              </a:rPr>
              <a:t>If implicit parameters cannot be resolved from the local scope the compiler searches the implicit scope (package object of the implicit parameter and the package object of its type parameter if any).</a:t>
            </a:r>
            <a:endParaRPr b="0" lang="de-DE" sz="2600" spc="-1" strike="noStrike">
              <a:latin typeface="Times New Roman"/>
            </a:endParaRPr>
          </a:p>
        </p:txBody>
      </p:sp>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6" name="CustomShape 1"/>
          <p:cNvSpPr/>
          <p:nvPr/>
        </p:nvSpPr>
        <p:spPr>
          <a:xfrm>
            <a:off x="720000" y="300960"/>
            <a:ext cx="8850240" cy="1257120"/>
          </a:xfrm>
          <a:prstGeom prst="rect">
            <a:avLst/>
          </a:prstGeom>
          <a:noFill/>
          <a:ln>
            <a:noFill/>
          </a:ln>
        </p:spPr>
        <p:style>
          <a:lnRef idx="0"/>
          <a:fillRef idx="0"/>
          <a:effectRef idx="0"/>
          <a:fontRef idx="minor"/>
        </p:style>
        <p:txBody>
          <a:bodyPr lIns="0" rIns="0" tIns="0" bIns="0" anchor="ctr"/>
          <a:p>
            <a:r>
              <a:rPr b="1" lang="de-DE" sz="4000" spc="-1" strike="noStrike">
                <a:solidFill>
                  <a:srgbClr val="333333"/>
                </a:solidFill>
                <a:latin typeface="Noto Sans Regular"/>
                <a:ea typeface="DejaVu Sans"/>
              </a:rPr>
              <a:t>Comparison</a:t>
            </a:r>
            <a:endParaRPr b="0" lang="de-DE" sz="4000" spc="-1" strike="noStrike">
              <a:latin typeface="Arial"/>
            </a:endParaRPr>
          </a:p>
        </p:txBody>
      </p:sp>
      <p:sp>
        <p:nvSpPr>
          <p:cNvPr id="157" name="CustomShape 2"/>
          <p:cNvSpPr/>
          <p:nvPr/>
        </p:nvSpPr>
        <p:spPr>
          <a:xfrm>
            <a:off x="720000" y="2160000"/>
            <a:ext cx="8634600" cy="4379400"/>
          </a:xfrm>
          <a:prstGeom prst="rect">
            <a:avLst/>
          </a:prstGeom>
          <a:noFill/>
          <a:ln>
            <a:noFill/>
          </a:ln>
        </p:spPr>
        <p:style>
          <a:lnRef idx="0"/>
          <a:fillRef idx="0"/>
          <a:effectRef idx="0"/>
          <a:fontRef idx="minor"/>
        </p:style>
        <p:txBody>
          <a:bodyPr lIns="0" rIns="0" tIns="0" bIns="0"/>
          <a:p>
            <a:pPr marL="432000" indent="-318600">
              <a:lnSpc>
                <a:spcPct val="100000"/>
              </a:lnSpc>
              <a:spcAft>
                <a:spcPts val="1414"/>
              </a:spcAft>
              <a:buClr>
                <a:srgbClr val="ef2929"/>
              </a:buClr>
              <a:buSzPct val="45000"/>
              <a:buFont typeface="Wingdings" charset="2"/>
              <a:buChar char=""/>
            </a:pPr>
            <a:r>
              <a:rPr b="0" lang="de-DE" sz="2800" spc="-1" strike="noStrike">
                <a:solidFill>
                  <a:srgbClr val="333333"/>
                </a:solidFill>
                <a:latin typeface="Noto Sans Regular"/>
                <a:ea typeface="DejaVu Sans"/>
              </a:rPr>
              <a:t>Haskell has its own type class syntax (key words </a:t>
            </a:r>
            <a:r>
              <a:rPr b="1" lang="de-DE" sz="2800" spc="-1" strike="noStrike">
                <a:solidFill>
                  <a:srgbClr val="00b6bd"/>
                </a:solidFill>
                <a:latin typeface="Courier New"/>
                <a:ea typeface="DejaVu Sans"/>
              </a:rPr>
              <a:t>class</a:t>
            </a:r>
            <a:r>
              <a:rPr b="0" lang="de-DE" sz="2800" spc="-1" strike="noStrike">
                <a:solidFill>
                  <a:srgbClr val="333333"/>
                </a:solidFill>
                <a:latin typeface="Noto Sans Regular"/>
                <a:ea typeface="DejaVu Sans"/>
              </a:rPr>
              <a:t> and </a:t>
            </a:r>
            <a:r>
              <a:rPr b="1" lang="de-DE" sz="2800" spc="-1" strike="noStrike">
                <a:solidFill>
                  <a:srgbClr val="00b6bd"/>
                </a:solidFill>
                <a:latin typeface="Courier New"/>
                <a:ea typeface="DejaVu Sans"/>
              </a:rPr>
              <a:t>instance</a:t>
            </a:r>
            <a:r>
              <a:rPr b="0" lang="de-DE" sz="2800" spc="-1" strike="noStrike">
                <a:solidFill>
                  <a:srgbClr val="333333"/>
                </a:solidFill>
                <a:latin typeface="Noto Sans Regular"/>
                <a:ea typeface="DejaVu Sans"/>
              </a:rPr>
              <a:t>).</a:t>
            </a:r>
            <a:endParaRPr b="0" lang="de-DE" sz="2800" spc="-1" strike="noStrike">
              <a:latin typeface="Arial"/>
            </a:endParaRPr>
          </a:p>
          <a:p>
            <a:pPr marL="432000" indent="-318600">
              <a:lnSpc>
                <a:spcPct val="100000"/>
              </a:lnSpc>
              <a:spcAft>
                <a:spcPts val="1414"/>
              </a:spcAft>
              <a:buClr>
                <a:srgbClr val="ef2929"/>
              </a:buClr>
              <a:buSzPct val="45000"/>
              <a:buFont typeface="Wingdings" charset="2"/>
              <a:buChar char=""/>
            </a:pPr>
            <a:r>
              <a:rPr b="0" lang="de-DE" sz="2800" spc="-1" strike="noStrike">
                <a:solidFill>
                  <a:srgbClr val="333333"/>
                </a:solidFill>
                <a:latin typeface="Noto Sans Regular"/>
                <a:ea typeface="DejaVu Sans"/>
              </a:rPr>
              <a:t>Scala uses implicits to provide type classes.</a:t>
            </a:r>
            <a:endParaRPr b="0" lang="de-DE" sz="2800" spc="-1" strike="noStrike">
              <a:latin typeface="Arial"/>
            </a:endParaRPr>
          </a:p>
          <a:p>
            <a:pPr marL="432000" indent="-318600">
              <a:lnSpc>
                <a:spcPct val="100000"/>
              </a:lnSpc>
              <a:spcAft>
                <a:spcPts val="1414"/>
              </a:spcAft>
              <a:buClr>
                <a:srgbClr val="ef2929"/>
              </a:buClr>
              <a:buSzPct val="45000"/>
              <a:buFont typeface="Wingdings" charset="2"/>
              <a:buChar char=""/>
            </a:pPr>
            <a:r>
              <a:rPr b="0" lang="de-DE" sz="2800" spc="-1" strike="noStrike">
                <a:solidFill>
                  <a:srgbClr val="333333"/>
                </a:solidFill>
                <a:latin typeface="Noto Sans Regular"/>
                <a:ea typeface="DejaVu Sans"/>
              </a:rPr>
              <a:t>In Scala (using implicit val …) you need to create an object for each type class instance.</a:t>
            </a:r>
            <a:endParaRPr b="0" lang="de-DE" sz="2800" spc="-1" strike="noStrike">
              <a:latin typeface="Arial"/>
            </a:endParaRPr>
          </a:p>
          <a:p>
            <a:pPr marL="432000" indent="-318600">
              <a:lnSpc>
                <a:spcPct val="100000"/>
              </a:lnSpc>
              <a:spcAft>
                <a:spcPts val="1414"/>
              </a:spcAft>
              <a:buClr>
                <a:srgbClr val="ef2929"/>
              </a:buClr>
              <a:buSzPct val="45000"/>
              <a:buFont typeface="Wingdings" charset="2"/>
              <a:buChar char=""/>
            </a:pPr>
            <a:r>
              <a:rPr b="0" lang="de-DE" sz="2800" spc="-1" strike="noStrike">
                <a:solidFill>
                  <a:srgbClr val="333333"/>
                </a:solidFill>
                <a:latin typeface="Noto Sans Regular"/>
                <a:ea typeface="DejaVu Sans"/>
              </a:rPr>
              <a:t>No object creation in Haskell.</a:t>
            </a:r>
            <a:endParaRPr b="0" lang="de-DE" sz="2800" spc="-1" strike="noStrike">
              <a:latin typeface="Arial"/>
            </a:endParaRPr>
          </a:p>
          <a:p>
            <a:pPr marL="432000" indent="-318600">
              <a:lnSpc>
                <a:spcPct val="100000"/>
              </a:lnSpc>
              <a:spcAft>
                <a:spcPts val="1414"/>
              </a:spcAft>
              <a:buClr>
                <a:srgbClr val="ef2929"/>
              </a:buClr>
              <a:buSzPct val="45000"/>
              <a:buFont typeface="Wingdings" charset="2"/>
              <a:buChar char=""/>
            </a:pPr>
            <a:r>
              <a:rPr b="0" lang="de-DE" sz="2800" spc="-1" strike="noStrike">
                <a:solidFill>
                  <a:srgbClr val="333333"/>
                </a:solidFill>
                <a:latin typeface="Noto Sans Regular"/>
                <a:ea typeface="DejaVu Sans"/>
              </a:rPr>
              <a:t>No implicit hocus-pocus in Haskell.</a:t>
            </a:r>
            <a:endParaRPr b="0" lang="de-DE" sz="2800" spc="-1" strike="noStrike">
              <a:latin typeface="Arial"/>
            </a:endParaRPr>
          </a:p>
          <a:p>
            <a:pPr>
              <a:lnSpc>
                <a:spcPct val="100000"/>
              </a:lnSpc>
            </a:pPr>
            <a:endParaRPr b="0" lang="de-DE" sz="2800" spc="-1" strike="noStrike">
              <a:latin typeface="Arial"/>
            </a:endParaRPr>
          </a:p>
        </p:txBody>
      </p:sp>
    </p:spTree>
  </p:cSld>
  <p:timing>
    <p:tnLst>
      <p:par>
        <p:cTn id="79" dur="indefinite" restart="never" nodeType="tmRoot">
          <p:childTnLst>
            <p:seq>
              <p:cTn id="80" dur="indefinite" nodeType="mainSeq"/>
              <p:prevCondLst>
                <p:cond delay="0" evt="onPrev">
                  <p:tgtEl>
                    <p:sldTgt/>
                  </p:tgtEl>
                </p:cond>
              </p:prevCondLst>
              <p:nextCondLst>
                <p:cond delay="0" evt="onNext">
                  <p:tgtEl>
                    <p:sldTgt/>
                  </p:tgtEl>
                </p:cond>
              </p:nextCondLst>
            </p:seq>
          </p:childTnLst>
        </p:cTn>
      </p:par>
    </p:tnLst>
  </p:timing>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8" name="CustomShape 1"/>
          <p:cNvSpPr/>
          <p:nvPr/>
        </p:nvSpPr>
        <p:spPr>
          <a:xfrm>
            <a:off x="720000" y="300960"/>
            <a:ext cx="8850240" cy="1257120"/>
          </a:xfrm>
          <a:prstGeom prst="rect">
            <a:avLst/>
          </a:prstGeom>
          <a:noFill/>
          <a:ln>
            <a:noFill/>
          </a:ln>
        </p:spPr>
        <p:style>
          <a:lnRef idx="0"/>
          <a:fillRef idx="0"/>
          <a:effectRef idx="0"/>
          <a:fontRef idx="minor"/>
        </p:style>
        <p:txBody>
          <a:bodyPr lIns="0" rIns="0" tIns="0" bIns="0" anchor="ctr"/>
          <a:p>
            <a:r>
              <a:rPr b="1" lang="de-DE" sz="4000" spc="-1" strike="noStrike">
                <a:solidFill>
                  <a:srgbClr val="333333"/>
                </a:solidFill>
                <a:latin typeface="Noto Sans Regular"/>
                <a:ea typeface="DejaVu Sans"/>
              </a:rPr>
              <a:t>Resources (1)</a:t>
            </a:r>
            <a:endParaRPr b="0" lang="de-DE" sz="4000" spc="-1" strike="noStrike">
              <a:latin typeface="Arial"/>
            </a:endParaRPr>
          </a:p>
        </p:txBody>
      </p:sp>
      <p:sp>
        <p:nvSpPr>
          <p:cNvPr id="159" name="CustomShape 2"/>
          <p:cNvSpPr/>
          <p:nvPr/>
        </p:nvSpPr>
        <p:spPr>
          <a:xfrm>
            <a:off x="756000" y="2160000"/>
            <a:ext cx="8634600" cy="4379400"/>
          </a:xfrm>
          <a:prstGeom prst="rect">
            <a:avLst/>
          </a:prstGeom>
          <a:noFill/>
          <a:ln>
            <a:noFill/>
          </a:ln>
        </p:spPr>
        <p:style>
          <a:lnRef idx="0"/>
          <a:fillRef idx="0"/>
          <a:effectRef idx="0"/>
          <a:fontRef idx="minor"/>
        </p:style>
        <p:txBody>
          <a:bodyPr lIns="0" rIns="0" tIns="0" bIns="0"/>
          <a:p>
            <a:pPr marL="432000" indent="-318600">
              <a:lnSpc>
                <a:spcPct val="100000"/>
              </a:lnSpc>
              <a:spcAft>
                <a:spcPts val="1414"/>
              </a:spcAft>
              <a:buClr>
                <a:srgbClr val="ef2929"/>
              </a:buClr>
              <a:buSzPct val="45000"/>
              <a:buFont typeface="Wingdings" charset="2"/>
              <a:buChar char=""/>
            </a:pPr>
            <a:r>
              <a:rPr b="0" lang="de-DE" sz="2400" spc="-1" strike="noStrike">
                <a:solidFill>
                  <a:srgbClr val="333333"/>
                </a:solidFill>
                <a:latin typeface="Noto Sans Regular"/>
                <a:ea typeface="DejaVu Sans"/>
              </a:rPr>
              <a:t>Source code and slides – </a:t>
            </a:r>
            <a:r>
              <a:rPr b="0" lang="de-DE" sz="2000" spc="-1" strike="noStrike" u="sng">
                <a:solidFill>
                  <a:srgbClr val="0000ff"/>
                </a:solidFill>
                <a:uFillTx/>
                <a:latin typeface="Noto Sans Regular"/>
                <a:ea typeface="DejaVu Sans"/>
                <a:hlinkClick r:id="rId1"/>
              </a:rPr>
              <a:t>https://github.com/hermannhueck/typeclasses</a:t>
            </a:r>
            <a:r>
              <a:rPr b="0" lang="de-DE" sz="2400" spc="-1" strike="noStrike">
                <a:solidFill>
                  <a:srgbClr val="333333"/>
                </a:solidFill>
                <a:latin typeface="Noto Sans Regular"/>
                <a:ea typeface="DejaVu Sans"/>
              </a:rPr>
              <a:t> </a:t>
            </a:r>
            <a:endParaRPr b="0" lang="de-DE" sz="2400" spc="-1" strike="noStrike">
              <a:latin typeface="Arial"/>
            </a:endParaRPr>
          </a:p>
          <a:p>
            <a:pPr marL="432000" indent="-318600">
              <a:lnSpc>
                <a:spcPct val="100000"/>
              </a:lnSpc>
              <a:spcAft>
                <a:spcPts val="1414"/>
              </a:spcAft>
              <a:buClr>
                <a:srgbClr val="ef2929"/>
              </a:buClr>
              <a:buSzPct val="45000"/>
              <a:buFont typeface="Wingdings" charset="2"/>
              <a:buChar char=""/>
            </a:pPr>
            <a:r>
              <a:rPr b="0" lang="de-DE" sz="2400" spc="-1" strike="noStrike">
                <a:solidFill>
                  <a:srgbClr val="333333"/>
                </a:solidFill>
                <a:latin typeface="Noto Sans Regular"/>
                <a:ea typeface="DejaVu Sans"/>
              </a:rPr>
              <a:t>Book: „Scala with Cats“ by Noel Welsh and Dave Gurnell – </a:t>
            </a:r>
            <a:r>
              <a:rPr b="0" lang="de-DE" sz="2000" spc="-1" strike="noStrike" u="sng">
                <a:solidFill>
                  <a:srgbClr val="0000ff"/>
                </a:solidFill>
                <a:uFillTx/>
                <a:latin typeface="Noto Sans Regular"/>
                <a:ea typeface="DejaVu Sans"/>
                <a:hlinkClick r:id="rId2"/>
              </a:rPr>
              <a:t>https://underscore.io/books/scala-with-cats</a:t>
            </a:r>
            <a:r>
              <a:rPr b="0" lang="de-DE" sz="2400" spc="-1" strike="noStrike">
                <a:solidFill>
                  <a:srgbClr val="333333"/>
                </a:solidFill>
                <a:latin typeface="Noto Sans Regular"/>
                <a:ea typeface="DejaVu Sans"/>
              </a:rPr>
              <a:t> </a:t>
            </a:r>
            <a:endParaRPr b="0" lang="de-DE" sz="2400" spc="-1" strike="noStrike">
              <a:latin typeface="Arial"/>
            </a:endParaRPr>
          </a:p>
          <a:p>
            <a:pPr marL="432000" indent="-318600">
              <a:lnSpc>
                <a:spcPct val="100000"/>
              </a:lnSpc>
              <a:spcAft>
                <a:spcPts val="1414"/>
              </a:spcAft>
              <a:buClr>
                <a:srgbClr val="ef2929"/>
              </a:buClr>
              <a:buSzPct val="45000"/>
              <a:buFont typeface="Wingdings" charset="2"/>
              <a:buChar char=""/>
            </a:pPr>
            <a:r>
              <a:rPr b="0" lang="de-DE" sz="2400" spc="-1" strike="noStrike">
                <a:solidFill>
                  <a:srgbClr val="333333"/>
                </a:solidFill>
                <a:latin typeface="Noto Sans Regular"/>
                <a:ea typeface="DejaVu Sans"/>
              </a:rPr>
              <a:t>Book: „Haskell Programming from first principles“ by Christoper Allen and Julie Moronuki – </a:t>
            </a:r>
            <a:r>
              <a:rPr b="0" lang="de-DE" sz="2000" spc="-1" strike="noStrike" u="sng">
                <a:solidFill>
                  <a:srgbClr val="0000ff"/>
                </a:solidFill>
                <a:uFillTx/>
                <a:latin typeface="Noto Sans Regular"/>
                <a:ea typeface="DejaVu Sans"/>
                <a:hlinkClick r:id="rId3"/>
              </a:rPr>
              <a:t>http://haskelbook.com</a:t>
            </a:r>
            <a:r>
              <a:rPr b="0" lang="de-DE" sz="2400" spc="-1" strike="noStrike">
                <a:solidFill>
                  <a:srgbClr val="333333"/>
                </a:solidFill>
                <a:latin typeface="Noto Sans Regular"/>
                <a:ea typeface="DejaVu Sans"/>
              </a:rPr>
              <a:t> </a:t>
            </a:r>
            <a:endParaRPr b="0" lang="de-DE" sz="2400" spc="-1" strike="noStrike">
              <a:latin typeface="Arial"/>
            </a:endParaRPr>
          </a:p>
          <a:p>
            <a:pPr>
              <a:lnSpc>
                <a:spcPct val="100000"/>
              </a:lnSpc>
            </a:pPr>
            <a:endParaRPr b="0" lang="de-DE" sz="2400" spc="-1" strike="noStrike">
              <a:latin typeface="Arial"/>
            </a:endParaRPr>
          </a:p>
        </p:txBody>
      </p:sp>
    </p:spTree>
  </p:cSld>
  <p:timing>
    <p:tnLst>
      <p:par>
        <p:cTn id="81" dur="indefinite" restart="never" nodeType="tmRoot">
          <p:childTnLst>
            <p:seq>
              <p:cTn id="82" dur="indefinite" nodeType="mainSeq"/>
              <p:prevCondLst>
                <p:cond delay="0" evt="onPrev">
                  <p:tgtEl>
                    <p:sldTgt/>
                  </p:tgtEl>
                </p:cond>
              </p:prevCondLst>
              <p:nextCondLst>
                <p:cond delay="0" evt="onNext">
                  <p:tgtEl>
                    <p:sldTgt/>
                  </p:tgtEl>
                </p:cond>
              </p:nextCondLst>
            </p:seq>
          </p:childTnLst>
        </p:cTn>
      </p:par>
    </p:tnLst>
  </p:timing>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0" name="CustomShape 1"/>
          <p:cNvSpPr/>
          <p:nvPr/>
        </p:nvSpPr>
        <p:spPr>
          <a:xfrm>
            <a:off x="720000" y="300960"/>
            <a:ext cx="8850240" cy="1257120"/>
          </a:xfrm>
          <a:prstGeom prst="rect">
            <a:avLst/>
          </a:prstGeom>
          <a:noFill/>
          <a:ln>
            <a:noFill/>
          </a:ln>
        </p:spPr>
        <p:style>
          <a:lnRef idx="0"/>
          <a:fillRef idx="0"/>
          <a:effectRef idx="0"/>
          <a:fontRef idx="minor"/>
        </p:style>
        <p:txBody>
          <a:bodyPr lIns="0" rIns="0" tIns="0" bIns="0" anchor="ctr"/>
          <a:p>
            <a:r>
              <a:rPr b="1" lang="de-DE" sz="4000" spc="-1" strike="noStrike">
                <a:solidFill>
                  <a:srgbClr val="333333"/>
                </a:solidFill>
                <a:latin typeface="Noto Sans Regular"/>
                <a:ea typeface="DejaVu Sans"/>
              </a:rPr>
              <a:t>Resources (2)</a:t>
            </a:r>
            <a:endParaRPr b="0" lang="de-DE" sz="4000" spc="-1" strike="noStrike">
              <a:latin typeface="Arial"/>
            </a:endParaRPr>
          </a:p>
        </p:txBody>
      </p:sp>
      <p:sp>
        <p:nvSpPr>
          <p:cNvPr id="161" name="CustomShape 2"/>
          <p:cNvSpPr/>
          <p:nvPr/>
        </p:nvSpPr>
        <p:spPr>
          <a:xfrm>
            <a:off x="756000" y="2160000"/>
            <a:ext cx="8634600" cy="4379400"/>
          </a:xfrm>
          <a:prstGeom prst="rect">
            <a:avLst/>
          </a:prstGeom>
          <a:noFill/>
          <a:ln>
            <a:noFill/>
          </a:ln>
        </p:spPr>
        <p:style>
          <a:lnRef idx="0"/>
          <a:fillRef idx="0"/>
          <a:effectRef idx="0"/>
          <a:fontRef idx="minor"/>
        </p:style>
        <p:txBody>
          <a:bodyPr lIns="0" rIns="0" tIns="0" bIns="0"/>
          <a:p>
            <a:pPr marL="432000" indent="-318600">
              <a:lnSpc>
                <a:spcPct val="100000"/>
              </a:lnSpc>
              <a:spcAft>
                <a:spcPts val="1414"/>
              </a:spcAft>
              <a:buClr>
                <a:srgbClr val="ef2929"/>
              </a:buClr>
              <a:buSzPct val="45000"/>
              <a:buFont typeface="Wingdings" charset="2"/>
              <a:buChar char=""/>
            </a:pPr>
            <a:r>
              <a:rPr b="0" lang="de-DE" sz="2400" spc="-1" strike="noStrike">
                <a:solidFill>
                  <a:srgbClr val="333333"/>
                </a:solidFill>
                <a:latin typeface="Noto Sans Regular"/>
                <a:ea typeface="DejaVu Sans"/>
              </a:rPr>
              <a:t>Talk: Tim Soethout on Implicits at ScalaDays 2016 – </a:t>
            </a:r>
            <a:r>
              <a:rPr b="0" lang="de-DE" sz="2000" spc="-1" strike="noStrike" u="sng">
                <a:solidFill>
                  <a:srgbClr val="0000ff"/>
                </a:solidFill>
                <a:uFillTx/>
                <a:latin typeface="Noto Sans Regular"/>
                <a:ea typeface="DejaVu Sans"/>
                <a:hlinkClick r:id="rId1"/>
              </a:rPr>
              <a:t>https://www.youtube.com/watch?v=UHQbj-_9r8A</a:t>
            </a:r>
            <a:r>
              <a:rPr b="0" lang="de-DE" sz="2000" spc="-1" strike="noStrike">
                <a:solidFill>
                  <a:srgbClr val="333333"/>
                </a:solidFill>
                <a:latin typeface="Noto Sans Regular"/>
                <a:ea typeface="DejaVu Sans"/>
              </a:rPr>
              <a:t> </a:t>
            </a:r>
            <a:endParaRPr b="0" lang="de-DE" sz="2000" spc="-1" strike="noStrike">
              <a:latin typeface="Arial"/>
            </a:endParaRPr>
          </a:p>
          <a:p>
            <a:pPr marL="432000" indent="-318600">
              <a:lnSpc>
                <a:spcPct val="100000"/>
              </a:lnSpc>
              <a:spcAft>
                <a:spcPts val="1414"/>
              </a:spcAft>
              <a:buClr>
                <a:srgbClr val="ef2929"/>
              </a:buClr>
              <a:buSzPct val="45000"/>
              <a:buFont typeface="Wingdings" charset="2"/>
              <a:buChar char=""/>
            </a:pPr>
            <a:r>
              <a:rPr b="0" lang="de-DE" sz="2400" spc="-1" strike="noStrike">
                <a:solidFill>
                  <a:srgbClr val="333333"/>
                </a:solidFill>
                <a:latin typeface="Noto Sans Regular"/>
                <a:ea typeface="DejaVu Sans"/>
              </a:rPr>
              <a:t>Talk: Daniel Westheide on Implicits and Type Classes at ScalaDays 2016 – </a:t>
            </a:r>
            <a:r>
              <a:rPr b="0" lang="de-DE" sz="2000" spc="-1" strike="noStrike" u="sng">
                <a:solidFill>
                  <a:srgbClr val="0000ff"/>
                </a:solidFill>
                <a:uFillTx/>
                <a:latin typeface="Noto Sans Regular"/>
                <a:ea typeface="DejaVu Sans"/>
                <a:hlinkClick r:id="rId2"/>
              </a:rPr>
              <a:t>https://www.youtube.com/watch?v=1e9tcymPl7w</a:t>
            </a:r>
            <a:endParaRPr b="0" lang="de-DE" sz="2000" spc="-1" strike="noStrike">
              <a:latin typeface="Arial"/>
            </a:endParaRPr>
          </a:p>
          <a:p>
            <a:pPr marL="432000" indent="-318600">
              <a:lnSpc>
                <a:spcPct val="100000"/>
              </a:lnSpc>
              <a:spcAft>
                <a:spcPts val="1414"/>
              </a:spcAft>
              <a:buClr>
                <a:srgbClr val="ef2929"/>
              </a:buClr>
              <a:buSzPct val="45000"/>
              <a:buFont typeface="Wingdings" charset="2"/>
              <a:buChar char=""/>
            </a:pPr>
            <a:r>
              <a:rPr b="0" lang="de-DE" sz="2400" spc="-1" strike="noStrike">
                <a:solidFill>
                  <a:srgbClr val="333333"/>
                </a:solidFill>
                <a:latin typeface="Noto Sans Regular"/>
                <a:ea typeface="DejaVu Sans"/>
              </a:rPr>
              <a:t>Talk: Josh Suereth at North East Scala Symposium 2011 – </a:t>
            </a:r>
            <a:r>
              <a:rPr b="0" lang="de-DE" sz="2000" spc="-1" strike="noStrike" u="sng">
                <a:solidFill>
                  <a:srgbClr val="0000ff"/>
                </a:solidFill>
                <a:uFillTx/>
                <a:latin typeface="Noto Sans Regular"/>
                <a:ea typeface="DejaVu Sans"/>
                <a:hlinkClick r:id="rId3"/>
              </a:rPr>
              <a:t>https://vimeo.com/20308847</a:t>
            </a:r>
            <a:endParaRPr b="0" lang="de-DE" sz="2000" spc="-1" strike="noStrike">
              <a:latin typeface="Arial"/>
            </a:endParaRPr>
          </a:p>
          <a:p>
            <a:pPr marL="432000" indent="-318600">
              <a:lnSpc>
                <a:spcPct val="100000"/>
              </a:lnSpc>
              <a:spcAft>
                <a:spcPts val="1414"/>
              </a:spcAft>
              <a:buClr>
                <a:srgbClr val="ef2929"/>
              </a:buClr>
              <a:buSzPct val="45000"/>
              <a:buFont typeface="Wingdings" charset="2"/>
              <a:buChar char=""/>
            </a:pPr>
            <a:r>
              <a:rPr b="0" lang="de-DE" sz="2400" spc="-1" strike="noStrike">
                <a:solidFill>
                  <a:srgbClr val="333333"/>
                </a:solidFill>
                <a:latin typeface="Noto Sans Regular"/>
                <a:ea typeface="DejaVu Sans"/>
              </a:rPr>
              <a:t>Blog post on the details of implicit parameter resolution – </a:t>
            </a:r>
            <a:r>
              <a:rPr b="0" lang="de-DE" sz="2000" spc="-1" strike="noStrike" u="sng">
                <a:solidFill>
                  <a:srgbClr val="0000ff"/>
                </a:solidFill>
                <a:uFillTx/>
                <a:latin typeface="Noto Sans Regular"/>
                <a:ea typeface="DejaVu Sans"/>
                <a:hlinkClick r:id="rId4"/>
              </a:rPr>
              <a:t>http://ee3si9n.com/revisiting-implicits-without-import-tax</a:t>
            </a:r>
            <a:r>
              <a:rPr b="0" lang="de-DE" sz="2400" spc="-1" strike="noStrike">
                <a:solidFill>
                  <a:srgbClr val="333333"/>
                </a:solidFill>
                <a:latin typeface="Noto Sans Regular"/>
                <a:ea typeface="DejaVu Sans"/>
              </a:rPr>
              <a:t> </a:t>
            </a:r>
            <a:endParaRPr b="0" lang="de-DE" sz="2400" spc="-1" strike="noStrike">
              <a:latin typeface="Arial"/>
            </a:endParaRPr>
          </a:p>
          <a:p>
            <a:pPr>
              <a:lnSpc>
                <a:spcPct val="100000"/>
              </a:lnSpc>
            </a:pPr>
            <a:endParaRPr b="0" lang="de-DE" sz="2400" spc="-1" strike="noStrike">
              <a:latin typeface="Arial"/>
            </a:endParaRPr>
          </a:p>
        </p:txBody>
      </p:sp>
    </p:spTree>
  </p:cSld>
  <p:timing>
    <p:tnLst>
      <p:par>
        <p:cTn id="83" dur="indefinite" restart="never" nodeType="tmRoot">
          <p:childTnLst>
            <p:seq>
              <p:cTn id="84" dur="indefinite" nodeType="mainSeq"/>
              <p:prevCondLst>
                <p:cond delay="0" evt="onPrev">
                  <p:tgtEl>
                    <p:sldTgt/>
                  </p:tgtEl>
                </p:cond>
              </p:prevCondLst>
              <p:nextCondLst>
                <p:cond delay="0" evt="onNext">
                  <p:tgtEl>
                    <p:sldTgt/>
                  </p:tgtEl>
                </p:cond>
              </p:nextCondLst>
            </p:seq>
          </p:childTnLst>
        </p:cTn>
      </p:par>
    </p:tnLst>
  </p:timing>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2" name="CustomShape 1"/>
          <p:cNvSpPr/>
          <p:nvPr/>
        </p:nvSpPr>
        <p:spPr>
          <a:xfrm>
            <a:off x="720000" y="300960"/>
            <a:ext cx="8850240" cy="1257120"/>
          </a:xfrm>
          <a:prstGeom prst="rect">
            <a:avLst/>
          </a:prstGeom>
          <a:noFill/>
          <a:ln>
            <a:noFill/>
          </a:ln>
        </p:spPr>
        <p:style>
          <a:lnRef idx="0"/>
          <a:fillRef idx="0"/>
          <a:effectRef idx="0"/>
          <a:fontRef idx="minor"/>
        </p:style>
        <p:txBody>
          <a:bodyPr lIns="0" rIns="0" tIns="0" bIns="0" anchor="ctr"/>
          <a:p>
            <a:r>
              <a:rPr b="1" lang="de-DE" sz="4000" spc="-1" strike="noStrike">
                <a:solidFill>
                  <a:srgbClr val="333333"/>
                </a:solidFill>
                <a:latin typeface="Noto Sans Regular"/>
                <a:ea typeface="DejaVu Sans"/>
              </a:rPr>
              <a:t>Thank you!</a:t>
            </a:r>
            <a:endParaRPr b="0" lang="de-DE" sz="4000" spc="-1" strike="noStrike">
              <a:latin typeface="Arial"/>
            </a:endParaRPr>
          </a:p>
        </p:txBody>
      </p:sp>
      <p:sp>
        <p:nvSpPr>
          <p:cNvPr id="163" name="CustomShape 2"/>
          <p:cNvSpPr/>
          <p:nvPr/>
        </p:nvSpPr>
        <p:spPr>
          <a:xfrm>
            <a:off x="720000" y="2160000"/>
            <a:ext cx="8634600" cy="4379400"/>
          </a:xfrm>
          <a:prstGeom prst="rect">
            <a:avLst/>
          </a:prstGeom>
          <a:noFill/>
          <a:ln>
            <a:noFill/>
          </a:ln>
        </p:spPr>
        <p:style>
          <a:lnRef idx="0"/>
          <a:fillRef idx="0"/>
          <a:effectRef idx="0"/>
          <a:fontRef idx="minor"/>
        </p:style>
        <p:txBody>
          <a:bodyPr lIns="0" rIns="0" tIns="0" bIns="0"/>
          <a:p>
            <a:pPr>
              <a:lnSpc>
                <a:spcPct val="100000"/>
              </a:lnSpc>
              <a:spcAft>
                <a:spcPts val="1414"/>
              </a:spcAft>
            </a:pPr>
            <a:endParaRPr b="0" lang="de-DE" sz="1800" spc="-1" strike="noStrike">
              <a:latin typeface="Arial"/>
            </a:endParaRPr>
          </a:p>
          <a:p>
            <a:pPr>
              <a:lnSpc>
                <a:spcPct val="100000"/>
              </a:lnSpc>
              <a:spcAft>
                <a:spcPts val="1414"/>
              </a:spcAft>
            </a:pPr>
            <a:endParaRPr b="0" lang="de-DE" sz="1800" spc="-1" strike="noStrike">
              <a:latin typeface="Arial"/>
            </a:endParaRPr>
          </a:p>
          <a:p>
            <a:pPr algn="ctr">
              <a:lnSpc>
                <a:spcPct val="100000"/>
              </a:lnSpc>
              <a:spcAft>
                <a:spcPts val="1414"/>
              </a:spcAft>
            </a:pPr>
            <a:r>
              <a:rPr b="1" lang="de-DE" sz="8000" spc="-1" strike="noStrike">
                <a:solidFill>
                  <a:srgbClr val="333333"/>
                </a:solidFill>
                <a:latin typeface="Noto Sans Regular"/>
                <a:ea typeface="DejaVu Sans"/>
              </a:rPr>
              <a:t>Q &amp; A</a:t>
            </a:r>
            <a:r>
              <a:rPr b="0" lang="de-DE" sz="2800" spc="-1" strike="noStrike">
                <a:solidFill>
                  <a:srgbClr val="333333"/>
                </a:solidFill>
                <a:latin typeface="Noto Sans Regular"/>
                <a:ea typeface="DejaVu Sans"/>
              </a:rPr>
              <a:t> </a:t>
            </a:r>
            <a:endParaRPr b="0" lang="de-DE" sz="2800" spc="-1" strike="noStrike">
              <a:latin typeface="Arial"/>
            </a:endParaRPr>
          </a:p>
          <a:p>
            <a:pPr>
              <a:lnSpc>
                <a:spcPct val="100000"/>
              </a:lnSpc>
            </a:pPr>
            <a:endParaRPr b="0" lang="de-DE" sz="2800" spc="-1" strike="noStrike">
              <a:latin typeface="Arial"/>
            </a:endParaRPr>
          </a:p>
        </p:txBody>
      </p:sp>
    </p:spTree>
  </p:cSld>
  <p:timing>
    <p:tnLst>
      <p:par>
        <p:cTn id="85" dur="indefinite" restart="never" nodeType="tmRoot">
          <p:childTnLst>
            <p:seq>
              <p:cTn id="86"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CustomShape 1"/>
          <p:cNvSpPr/>
          <p:nvPr/>
        </p:nvSpPr>
        <p:spPr>
          <a:xfrm>
            <a:off x="720000" y="300960"/>
            <a:ext cx="8850240" cy="1257120"/>
          </a:xfrm>
          <a:prstGeom prst="rect">
            <a:avLst/>
          </a:prstGeom>
          <a:noFill/>
          <a:ln>
            <a:noFill/>
          </a:ln>
        </p:spPr>
        <p:style>
          <a:lnRef idx="0"/>
          <a:fillRef idx="0"/>
          <a:effectRef idx="0"/>
          <a:fontRef idx="minor"/>
        </p:style>
        <p:txBody>
          <a:bodyPr lIns="0" rIns="0" tIns="0" bIns="0" anchor="ctr"/>
          <a:p>
            <a:r>
              <a:rPr b="1" lang="de-DE" sz="4400" spc="-1" strike="noStrike">
                <a:solidFill>
                  <a:srgbClr val="333333"/>
                </a:solidFill>
                <a:latin typeface="Noto Sans Regular"/>
                <a:ea typeface="DejaVu Sans"/>
              </a:rPr>
              <a:t>Recap: Extension Methods</a:t>
            </a:r>
            <a:endParaRPr b="0" lang="de-DE" sz="4400" spc="-1" strike="noStrike">
              <a:latin typeface="Times New Roman"/>
            </a:endParaRPr>
          </a:p>
        </p:txBody>
      </p:sp>
      <p:sp>
        <p:nvSpPr>
          <p:cNvPr id="87" name="CustomShape 2"/>
          <p:cNvSpPr/>
          <p:nvPr/>
        </p:nvSpPr>
        <p:spPr>
          <a:xfrm>
            <a:off x="720000" y="2160000"/>
            <a:ext cx="8634600" cy="4379400"/>
          </a:xfrm>
          <a:prstGeom prst="rect">
            <a:avLst/>
          </a:prstGeom>
          <a:noFill/>
          <a:ln>
            <a:noFill/>
          </a:ln>
        </p:spPr>
        <p:style>
          <a:lnRef idx="0"/>
          <a:fillRef idx="0"/>
          <a:effectRef idx="0"/>
          <a:fontRef idx="minor"/>
        </p:style>
        <p:txBody>
          <a:bodyPr lIns="0" rIns="0" tIns="0" bIns="0"/>
          <a:p>
            <a:pPr>
              <a:lnSpc>
                <a:spcPct val="100000"/>
              </a:lnSpc>
              <a:spcAft>
                <a:spcPts val="1414"/>
              </a:spcAft>
            </a:pPr>
            <a:endParaRPr b="0" lang="de-DE" sz="2400" spc="-1" strike="noStrike">
              <a:latin typeface="Times New Roman"/>
            </a:endParaRPr>
          </a:p>
          <a:p>
            <a:pPr marL="432000" indent="-318600">
              <a:lnSpc>
                <a:spcPct val="100000"/>
              </a:lnSpc>
              <a:spcAft>
                <a:spcPts val="1414"/>
              </a:spcAft>
              <a:buClr>
                <a:srgbClr val="ef2929"/>
              </a:buClr>
              <a:buSzPct val="45000"/>
              <a:buFont typeface="Wingdings" charset="2"/>
              <a:buChar char=""/>
            </a:pPr>
            <a:r>
              <a:rPr b="0" lang="de-DE" sz="2800" spc="-1" strike="noStrike">
                <a:solidFill>
                  <a:srgbClr val="333333"/>
                </a:solidFill>
                <a:latin typeface="Noto Sans Regular"/>
                <a:ea typeface="DejaVu Sans"/>
              </a:rPr>
              <a:t>Define an implicit class</a:t>
            </a:r>
            <a:endParaRPr b="0" lang="de-DE" sz="2800" spc="-1" strike="noStrike">
              <a:latin typeface="Times New Roman"/>
            </a:endParaRPr>
          </a:p>
          <a:p>
            <a:pPr marL="432000" indent="-318600">
              <a:lnSpc>
                <a:spcPct val="100000"/>
              </a:lnSpc>
              <a:spcAft>
                <a:spcPts val="1414"/>
              </a:spcAft>
              <a:buClr>
                <a:srgbClr val="ef2929"/>
              </a:buClr>
              <a:buSzPct val="45000"/>
              <a:buFont typeface="Wingdings" charset="2"/>
              <a:buChar char=""/>
            </a:pPr>
            <a:r>
              <a:rPr b="0" lang="de-DE" sz="2800" spc="-1" strike="noStrike">
                <a:solidFill>
                  <a:srgbClr val="333333"/>
                </a:solidFill>
                <a:latin typeface="Noto Sans Regular"/>
                <a:ea typeface="DejaVu Sans"/>
              </a:rPr>
              <a:t>The class must have a single paramter of the type in question.</a:t>
            </a:r>
            <a:endParaRPr b="0" lang="de-DE" sz="2800" spc="-1" strike="noStrike">
              <a:latin typeface="Times New Roman"/>
            </a:endParaRPr>
          </a:p>
          <a:p>
            <a:pPr marL="432000" indent="-318600">
              <a:lnSpc>
                <a:spcPct val="100000"/>
              </a:lnSpc>
              <a:spcAft>
                <a:spcPts val="1414"/>
              </a:spcAft>
              <a:buClr>
                <a:srgbClr val="ef2929"/>
              </a:buClr>
              <a:buSzPct val="45000"/>
              <a:buFont typeface="Wingdings" charset="2"/>
              <a:buChar char=""/>
            </a:pPr>
            <a:r>
              <a:rPr b="0" lang="de-DE" sz="2800" spc="-1" strike="noStrike">
                <a:solidFill>
                  <a:srgbClr val="333333"/>
                </a:solidFill>
                <a:latin typeface="Noto Sans Regular"/>
                <a:ea typeface="DejaVu Sans"/>
              </a:rPr>
              <a:t>Define extension methods inside the class.</a:t>
            </a:r>
            <a:endParaRPr b="0" lang="de-DE" sz="2800" spc="-1" strike="noStrike">
              <a:latin typeface="Times New Roman"/>
            </a:endParaRPr>
          </a:p>
        </p:txBody>
      </p:sp>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CustomShape 1"/>
          <p:cNvSpPr/>
          <p:nvPr/>
        </p:nvSpPr>
        <p:spPr>
          <a:xfrm>
            <a:off x="720000" y="300960"/>
            <a:ext cx="8850240" cy="1257120"/>
          </a:xfrm>
          <a:prstGeom prst="rect">
            <a:avLst/>
          </a:prstGeom>
          <a:noFill/>
          <a:ln>
            <a:noFill/>
          </a:ln>
        </p:spPr>
        <p:style>
          <a:lnRef idx="0"/>
          <a:fillRef idx="0"/>
          <a:effectRef idx="0"/>
          <a:fontRef idx="minor"/>
        </p:style>
        <p:txBody>
          <a:bodyPr lIns="0" rIns="0" tIns="0" bIns="0" anchor="ctr"/>
          <a:p>
            <a:r>
              <a:rPr b="1" lang="de-DE" sz="4400" spc="-1" strike="noStrike">
                <a:solidFill>
                  <a:srgbClr val="333333"/>
                </a:solidFill>
                <a:latin typeface="Noto Sans Regular"/>
                <a:ea typeface="DejaVu Sans"/>
              </a:rPr>
              <a:t>Extension methods (1)</a:t>
            </a:r>
            <a:endParaRPr b="0" lang="de-DE" sz="4400" spc="-1" strike="noStrike">
              <a:latin typeface="Arial"/>
            </a:endParaRPr>
          </a:p>
        </p:txBody>
      </p:sp>
      <p:sp>
        <p:nvSpPr>
          <p:cNvPr id="89" name="CustomShape 2"/>
          <p:cNvSpPr/>
          <p:nvPr/>
        </p:nvSpPr>
        <p:spPr>
          <a:xfrm>
            <a:off x="720000" y="2160000"/>
            <a:ext cx="8634600" cy="4379400"/>
          </a:xfrm>
          <a:prstGeom prst="rect">
            <a:avLst/>
          </a:prstGeom>
          <a:noFill/>
          <a:ln>
            <a:noFill/>
          </a:ln>
        </p:spPr>
        <p:style>
          <a:lnRef idx="0"/>
          <a:fillRef idx="0"/>
          <a:effectRef idx="0"/>
          <a:fontRef idx="minor"/>
        </p:style>
        <p:txBody>
          <a:bodyPr lIns="0" rIns="0" tIns="0" bIns="0"/>
          <a:p>
            <a:r>
              <a:rPr b="1" lang="de-DE" sz="1800" spc="-1" strike="noStrike">
                <a:solidFill>
                  <a:srgbClr val="00006d"/>
                </a:solidFill>
                <a:latin typeface="Menlo"/>
                <a:ea typeface="Menlo"/>
              </a:rPr>
              <a:t>implicit class </a:t>
            </a:r>
            <a:r>
              <a:rPr b="0" lang="de-DE" sz="1800" spc="-1" strike="noStrike">
                <a:solidFill>
                  <a:srgbClr val="000000"/>
                </a:solidFill>
                <a:latin typeface="Menlo"/>
                <a:ea typeface="Menlo"/>
              </a:rPr>
              <a:t>EnrichedInt(i: Int) {</a:t>
            </a:r>
            <a:endParaRPr b="0" lang="de-DE" sz="1800" spc="-1" strike="noStrike">
              <a:latin typeface="Arial"/>
            </a:endParaRPr>
          </a:p>
          <a:p>
            <a:r>
              <a:rPr b="0" lang="de-DE" sz="1800" spc="-1" strike="noStrike">
                <a:solidFill>
                  <a:srgbClr val="000000"/>
                </a:solidFill>
                <a:latin typeface="Menlo"/>
                <a:ea typeface="Menlo"/>
              </a:rPr>
              <a:t>  </a:t>
            </a:r>
            <a:r>
              <a:rPr b="1" lang="de-DE" sz="1800" spc="-1" strike="noStrike">
                <a:solidFill>
                  <a:srgbClr val="00006d"/>
                </a:solidFill>
                <a:latin typeface="Menlo"/>
                <a:ea typeface="Menlo"/>
              </a:rPr>
              <a:t>def </a:t>
            </a:r>
            <a:r>
              <a:rPr b="0" lang="de-DE" sz="1800" spc="-1" strike="noStrike">
                <a:solidFill>
                  <a:srgbClr val="000000"/>
                </a:solidFill>
                <a:latin typeface="Menlo"/>
                <a:ea typeface="Menlo"/>
              </a:rPr>
              <a:t>double: Int = </a:t>
            </a:r>
            <a:r>
              <a:rPr b="0" lang="de-DE" sz="1800" spc="-1" strike="noStrike">
                <a:solidFill>
                  <a:srgbClr val="0000fe"/>
                </a:solidFill>
                <a:latin typeface="Menlo"/>
                <a:ea typeface="Menlo"/>
              </a:rPr>
              <a:t>2 </a:t>
            </a:r>
            <a:r>
              <a:rPr b="0" lang="de-DE" sz="1800" spc="-1" strike="noStrike">
                <a:solidFill>
                  <a:srgbClr val="000000"/>
                </a:solidFill>
                <a:latin typeface="Menlo"/>
                <a:ea typeface="Menlo"/>
              </a:rPr>
              <a:t>* i</a:t>
            </a:r>
            <a:endParaRPr b="0" lang="de-DE" sz="1800" spc="-1" strike="noStrike">
              <a:latin typeface="Arial"/>
            </a:endParaRPr>
          </a:p>
          <a:p>
            <a:r>
              <a:rPr b="0" lang="de-DE" sz="1800" spc="-1" strike="noStrike">
                <a:solidFill>
                  <a:srgbClr val="000000"/>
                </a:solidFill>
                <a:latin typeface="Menlo"/>
                <a:ea typeface="Menlo"/>
              </a:rPr>
              <a:t>  </a:t>
            </a:r>
            <a:r>
              <a:rPr b="1" lang="de-DE" sz="1800" spc="-1" strike="noStrike">
                <a:solidFill>
                  <a:srgbClr val="00006d"/>
                </a:solidFill>
                <a:latin typeface="Menlo"/>
                <a:ea typeface="Menlo"/>
              </a:rPr>
              <a:t>def </a:t>
            </a:r>
            <a:r>
              <a:rPr b="0" lang="de-DE" sz="1800" spc="-1" strike="noStrike">
                <a:solidFill>
                  <a:srgbClr val="000000"/>
                </a:solidFill>
                <a:latin typeface="Menlo"/>
                <a:ea typeface="Menlo"/>
              </a:rPr>
              <a:t>triple: Int = </a:t>
            </a:r>
            <a:r>
              <a:rPr b="0" lang="de-DE" sz="1800" spc="-1" strike="noStrike">
                <a:solidFill>
                  <a:srgbClr val="0000fe"/>
                </a:solidFill>
                <a:latin typeface="Menlo"/>
                <a:ea typeface="Menlo"/>
              </a:rPr>
              <a:t>3 </a:t>
            </a:r>
            <a:r>
              <a:rPr b="0" lang="de-DE" sz="1800" spc="-1" strike="noStrike">
                <a:solidFill>
                  <a:srgbClr val="000000"/>
                </a:solidFill>
                <a:latin typeface="Menlo"/>
                <a:ea typeface="Menlo"/>
              </a:rPr>
              <a:t>* i</a:t>
            </a:r>
            <a:endParaRPr b="0" lang="de-DE" sz="1800" spc="-1" strike="noStrike">
              <a:latin typeface="Arial"/>
            </a:endParaRPr>
          </a:p>
          <a:p>
            <a:r>
              <a:rPr b="0" lang="de-DE" sz="1800" spc="-1" strike="noStrike">
                <a:solidFill>
                  <a:srgbClr val="000000"/>
                </a:solidFill>
                <a:latin typeface="Menlo"/>
                <a:ea typeface="Menlo"/>
              </a:rPr>
              <a:t>  </a:t>
            </a:r>
            <a:r>
              <a:rPr b="1" lang="de-DE" sz="1800" spc="-1" strike="noStrike">
                <a:solidFill>
                  <a:srgbClr val="00006d"/>
                </a:solidFill>
                <a:latin typeface="Menlo"/>
                <a:ea typeface="Menlo"/>
              </a:rPr>
              <a:t>def </a:t>
            </a:r>
            <a:r>
              <a:rPr b="0" lang="de-DE" sz="1800" spc="-1" strike="noStrike">
                <a:solidFill>
                  <a:srgbClr val="000000"/>
                </a:solidFill>
                <a:latin typeface="Menlo"/>
                <a:ea typeface="Menlo"/>
              </a:rPr>
              <a:t>square: Int = i * i</a:t>
            </a:r>
            <a:endParaRPr b="0" lang="de-DE" sz="1800" spc="-1" strike="noStrike">
              <a:latin typeface="Arial"/>
            </a:endParaRPr>
          </a:p>
          <a:p>
            <a:r>
              <a:rPr b="0" lang="de-DE" sz="1800" spc="-1" strike="noStrike">
                <a:solidFill>
                  <a:srgbClr val="000000"/>
                </a:solidFill>
                <a:latin typeface="Menlo"/>
                <a:ea typeface="Menlo"/>
              </a:rPr>
              <a:t>  </a:t>
            </a:r>
            <a:r>
              <a:rPr b="1" lang="de-DE" sz="1800" spc="-1" strike="noStrike">
                <a:solidFill>
                  <a:srgbClr val="00006d"/>
                </a:solidFill>
                <a:latin typeface="Menlo"/>
                <a:ea typeface="Menlo"/>
              </a:rPr>
              <a:t>def </a:t>
            </a:r>
            <a:r>
              <a:rPr b="0" lang="de-DE" sz="1800" spc="-1" strike="noStrike">
                <a:solidFill>
                  <a:srgbClr val="000000"/>
                </a:solidFill>
                <a:latin typeface="Menlo"/>
                <a:ea typeface="Menlo"/>
              </a:rPr>
              <a:t>cube: Int = i * i * i</a:t>
            </a:r>
            <a:endParaRPr b="0" lang="de-DE" sz="1800" spc="-1" strike="noStrike">
              <a:latin typeface="Arial"/>
            </a:endParaRPr>
          </a:p>
          <a:p>
            <a:r>
              <a:rPr b="0" lang="de-DE" sz="1800" spc="-1" strike="noStrike">
                <a:solidFill>
                  <a:srgbClr val="333333"/>
                </a:solidFill>
                <a:latin typeface="Menlo"/>
                <a:ea typeface="DejaVu Sans"/>
              </a:rPr>
              <a:t>}</a:t>
            </a:r>
            <a:endParaRPr b="0" lang="de-DE" sz="1800" spc="-1" strike="noStrike">
              <a:latin typeface="Arial"/>
            </a:endParaRPr>
          </a:p>
          <a:p>
            <a:endParaRPr b="0" lang="de-DE" sz="1800" spc="-1" strike="noStrike">
              <a:latin typeface="Arial"/>
            </a:endParaRPr>
          </a:p>
          <a:p>
            <a:r>
              <a:rPr b="1" lang="de-DE" sz="1800" spc="-1" strike="noStrike">
                <a:solidFill>
                  <a:srgbClr val="00006d"/>
                </a:solidFill>
                <a:latin typeface="Menlo"/>
                <a:ea typeface="Menlo"/>
              </a:rPr>
              <a:t>val </a:t>
            </a:r>
            <a:r>
              <a:rPr b="0" i="1" lang="de-DE" sz="1800" spc="-1" strike="noStrike">
                <a:solidFill>
                  <a:srgbClr val="520067"/>
                </a:solidFill>
                <a:latin typeface="Menlo"/>
                <a:ea typeface="Menlo"/>
              </a:rPr>
              <a:t>double5</a:t>
            </a:r>
            <a:r>
              <a:rPr b="0" lang="de-DE" sz="1800" spc="-1" strike="noStrike">
                <a:solidFill>
                  <a:srgbClr val="000000"/>
                </a:solidFill>
                <a:latin typeface="Menlo"/>
                <a:ea typeface="Menlo"/>
              </a:rPr>
              <a:t>: Int = </a:t>
            </a:r>
            <a:r>
              <a:rPr b="0" lang="de-DE" sz="1800" spc="-1" strike="noStrike">
                <a:solidFill>
                  <a:srgbClr val="0000fe"/>
                </a:solidFill>
                <a:latin typeface="Menlo"/>
                <a:ea typeface="Menlo"/>
              </a:rPr>
              <a:t>5</a:t>
            </a:r>
            <a:r>
              <a:rPr b="0" lang="de-DE" sz="1800" spc="-1" strike="noStrike">
                <a:solidFill>
                  <a:srgbClr val="000000"/>
                </a:solidFill>
                <a:latin typeface="Menlo"/>
                <a:ea typeface="Menlo"/>
              </a:rPr>
              <a:t>.double </a:t>
            </a:r>
            <a:r>
              <a:rPr b="0" i="1" lang="de-DE" sz="1800" spc="-1" strike="noStrike">
                <a:solidFill>
                  <a:srgbClr val="6d6d6d"/>
                </a:solidFill>
                <a:latin typeface="Menlo"/>
                <a:ea typeface="Menlo"/>
              </a:rPr>
              <a:t>// 10</a:t>
            </a:r>
            <a:endParaRPr b="0" lang="de-DE" sz="1800" spc="-1" strike="noStrike">
              <a:latin typeface="Arial"/>
            </a:endParaRPr>
          </a:p>
          <a:p>
            <a:r>
              <a:rPr b="1" lang="de-DE" sz="1800" spc="-1" strike="noStrike">
                <a:solidFill>
                  <a:srgbClr val="00006d"/>
                </a:solidFill>
                <a:latin typeface="Menlo"/>
                <a:ea typeface="Menlo"/>
              </a:rPr>
              <a:t>val </a:t>
            </a:r>
            <a:r>
              <a:rPr b="0" i="1" lang="de-DE" sz="1800" spc="-1" strike="noStrike">
                <a:solidFill>
                  <a:srgbClr val="520067"/>
                </a:solidFill>
                <a:latin typeface="Menlo"/>
                <a:ea typeface="Menlo"/>
              </a:rPr>
              <a:t>triple5</a:t>
            </a:r>
            <a:r>
              <a:rPr b="0" lang="de-DE" sz="1800" spc="-1" strike="noStrike">
                <a:solidFill>
                  <a:srgbClr val="000000"/>
                </a:solidFill>
                <a:latin typeface="Menlo"/>
                <a:ea typeface="Menlo"/>
              </a:rPr>
              <a:t>: Int = </a:t>
            </a:r>
            <a:r>
              <a:rPr b="0" lang="de-DE" sz="1800" spc="-1" strike="noStrike">
                <a:solidFill>
                  <a:srgbClr val="0000fe"/>
                </a:solidFill>
                <a:latin typeface="Menlo"/>
                <a:ea typeface="Menlo"/>
              </a:rPr>
              <a:t>5</a:t>
            </a:r>
            <a:r>
              <a:rPr b="0" lang="de-DE" sz="1800" spc="-1" strike="noStrike">
                <a:solidFill>
                  <a:srgbClr val="000000"/>
                </a:solidFill>
                <a:latin typeface="Menlo"/>
                <a:ea typeface="Menlo"/>
              </a:rPr>
              <a:t>.triple </a:t>
            </a:r>
            <a:r>
              <a:rPr b="0" i="1" lang="de-DE" sz="1800" spc="-1" strike="noStrike">
                <a:solidFill>
                  <a:srgbClr val="6d6d6d"/>
                </a:solidFill>
                <a:latin typeface="Menlo"/>
                <a:ea typeface="Menlo"/>
              </a:rPr>
              <a:t>// 15</a:t>
            </a:r>
            <a:endParaRPr b="0" lang="de-DE" sz="1800" spc="-1" strike="noStrike">
              <a:latin typeface="Arial"/>
            </a:endParaRPr>
          </a:p>
          <a:p>
            <a:r>
              <a:rPr b="1" lang="de-DE" sz="1800" spc="-1" strike="noStrike">
                <a:solidFill>
                  <a:srgbClr val="00006d"/>
                </a:solidFill>
                <a:latin typeface="Menlo"/>
                <a:ea typeface="Menlo"/>
              </a:rPr>
              <a:t>val </a:t>
            </a:r>
            <a:r>
              <a:rPr b="0" i="1" lang="de-DE" sz="1800" spc="-1" strike="noStrike">
                <a:solidFill>
                  <a:srgbClr val="520067"/>
                </a:solidFill>
                <a:latin typeface="Menlo"/>
                <a:ea typeface="Menlo"/>
              </a:rPr>
              <a:t>squared5</a:t>
            </a:r>
            <a:r>
              <a:rPr b="0" lang="de-DE" sz="1800" spc="-1" strike="noStrike">
                <a:solidFill>
                  <a:srgbClr val="000000"/>
                </a:solidFill>
                <a:latin typeface="Menlo"/>
                <a:ea typeface="Menlo"/>
              </a:rPr>
              <a:t>: Int = </a:t>
            </a:r>
            <a:r>
              <a:rPr b="0" lang="de-DE" sz="1800" spc="-1" strike="noStrike">
                <a:solidFill>
                  <a:srgbClr val="0000fe"/>
                </a:solidFill>
                <a:latin typeface="Menlo"/>
                <a:ea typeface="Menlo"/>
              </a:rPr>
              <a:t>5</a:t>
            </a:r>
            <a:r>
              <a:rPr b="0" lang="de-DE" sz="1800" spc="-1" strike="noStrike">
                <a:solidFill>
                  <a:srgbClr val="000000"/>
                </a:solidFill>
                <a:latin typeface="Menlo"/>
                <a:ea typeface="Menlo"/>
              </a:rPr>
              <a:t>.square </a:t>
            </a:r>
            <a:r>
              <a:rPr b="0" i="1" lang="de-DE" sz="1800" spc="-1" strike="noStrike">
                <a:solidFill>
                  <a:srgbClr val="6d6d6d"/>
                </a:solidFill>
                <a:latin typeface="Menlo"/>
                <a:ea typeface="Menlo"/>
              </a:rPr>
              <a:t>// 25</a:t>
            </a:r>
            <a:endParaRPr b="0" lang="de-DE" sz="1800" spc="-1" strike="noStrike">
              <a:latin typeface="Arial"/>
            </a:endParaRPr>
          </a:p>
          <a:p>
            <a:r>
              <a:rPr b="1" lang="de-DE" sz="1800" spc="-1" strike="noStrike">
                <a:solidFill>
                  <a:srgbClr val="00006d"/>
                </a:solidFill>
                <a:latin typeface="Menlo"/>
                <a:ea typeface="Menlo"/>
              </a:rPr>
              <a:t>val </a:t>
            </a:r>
            <a:r>
              <a:rPr b="0" i="1" lang="de-DE" sz="1800" spc="-1" strike="noStrike">
                <a:solidFill>
                  <a:srgbClr val="520067"/>
                </a:solidFill>
                <a:latin typeface="Menlo"/>
                <a:ea typeface="Menlo"/>
              </a:rPr>
              <a:t>cubed5</a:t>
            </a:r>
            <a:r>
              <a:rPr b="0" lang="de-DE" sz="1800" spc="-1" strike="noStrike">
                <a:solidFill>
                  <a:srgbClr val="000000"/>
                </a:solidFill>
                <a:latin typeface="Menlo"/>
                <a:ea typeface="Menlo"/>
              </a:rPr>
              <a:t>: Int = </a:t>
            </a:r>
            <a:r>
              <a:rPr b="0" lang="de-DE" sz="1800" spc="-1" strike="noStrike">
                <a:solidFill>
                  <a:srgbClr val="0000fe"/>
                </a:solidFill>
                <a:latin typeface="Menlo"/>
                <a:ea typeface="Menlo"/>
              </a:rPr>
              <a:t>5</a:t>
            </a:r>
            <a:r>
              <a:rPr b="0" lang="de-DE" sz="1800" spc="-1" strike="noStrike">
                <a:solidFill>
                  <a:srgbClr val="000000"/>
                </a:solidFill>
                <a:latin typeface="Menlo"/>
                <a:ea typeface="Menlo"/>
              </a:rPr>
              <a:t>.cube </a:t>
            </a:r>
            <a:r>
              <a:rPr b="0" i="1" lang="de-DE" sz="1800" spc="-1" strike="noStrike">
                <a:solidFill>
                  <a:srgbClr val="6d6d6d"/>
                </a:solidFill>
                <a:latin typeface="Menlo"/>
                <a:ea typeface="Menlo"/>
              </a:rPr>
              <a:t>// 125</a:t>
            </a:r>
            <a:endParaRPr b="0" lang="de-DE" sz="1800" spc="-1" strike="noStrike">
              <a:latin typeface="Arial"/>
            </a:endParaRPr>
          </a:p>
          <a:p>
            <a:r>
              <a:rPr b="1" i="1" lang="de-DE" sz="1800" spc="-1" strike="noStrike">
                <a:solidFill>
                  <a:srgbClr val="00006d"/>
                </a:solidFill>
                <a:latin typeface="Menlo"/>
                <a:ea typeface="Menlo"/>
              </a:rPr>
              <a:t>val </a:t>
            </a:r>
            <a:r>
              <a:rPr b="0" i="1" lang="de-DE" sz="1800" spc="-1" strike="noStrike">
                <a:solidFill>
                  <a:srgbClr val="520067"/>
                </a:solidFill>
                <a:latin typeface="Menlo"/>
                <a:ea typeface="Menlo"/>
              </a:rPr>
              <a:t>doubledSquared5 </a:t>
            </a:r>
            <a:r>
              <a:rPr b="0" i="1" lang="de-DE" sz="1800" spc="-1" strike="noStrike">
                <a:solidFill>
                  <a:srgbClr val="000000"/>
                </a:solidFill>
                <a:latin typeface="Menlo"/>
                <a:ea typeface="Menlo"/>
              </a:rPr>
              <a:t>= </a:t>
            </a:r>
            <a:r>
              <a:rPr b="0" i="1" lang="de-DE" sz="1800" spc="-1" strike="noStrike">
                <a:solidFill>
                  <a:srgbClr val="0000fe"/>
                </a:solidFill>
                <a:latin typeface="Menlo"/>
                <a:ea typeface="Menlo"/>
              </a:rPr>
              <a:t>5</a:t>
            </a:r>
            <a:r>
              <a:rPr b="0" i="1" lang="de-DE" sz="1800" spc="-1" strike="noStrike">
                <a:solidFill>
                  <a:srgbClr val="000000"/>
                </a:solidFill>
                <a:latin typeface="Menlo"/>
                <a:ea typeface="Menlo"/>
              </a:rPr>
              <a:t>.double.square</a:t>
            </a:r>
            <a:r>
              <a:rPr b="0" lang="de-DE" sz="1800" spc="-1" strike="noStrike">
                <a:solidFill>
                  <a:srgbClr val="000000"/>
                </a:solidFill>
                <a:latin typeface="Menlo"/>
                <a:ea typeface="Menlo"/>
              </a:rPr>
              <a:t> </a:t>
            </a:r>
            <a:r>
              <a:rPr b="0" i="1" lang="de-DE" sz="1800" spc="-1" strike="noStrike">
                <a:solidFill>
                  <a:srgbClr val="6d6d6d"/>
                </a:solidFill>
                <a:latin typeface="Menlo"/>
                <a:ea typeface="Menlo"/>
              </a:rPr>
              <a:t>// 100</a:t>
            </a:r>
            <a:endParaRPr b="0" lang="de-DE" sz="1800" spc="-1" strike="noStrike">
              <a:latin typeface="Arial"/>
            </a:endParaRPr>
          </a:p>
          <a:p>
            <a:endParaRPr b="0" lang="de-DE" sz="1800" spc="-1" strike="noStrike">
              <a:latin typeface="Arial"/>
            </a:endParaRPr>
          </a:p>
          <a:p>
            <a:endParaRPr b="0" lang="de-DE" sz="1800" spc="-1" strike="noStrike">
              <a:latin typeface="Arial"/>
            </a:endParaRPr>
          </a:p>
        </p:txBody>
      </p:sp>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CustomShape 1"/>
          <p:cNvSpPr/>
          <p:nvPr/>
        </p:nvSpPr>
        <p:spPr>
          <a:xfrm>
            <a:off x="720000" y="300960"/>
            <a:ext cx="8850240" cy="1257120"/>
          </a:xfrm>
          <a:prstGeom prst="rect">
            <a:avLst/>
          </a:prstGeom>
          <a:noFill/>
          <a:ln>
            <a:noFill/>
          </a:ln>
        </p:spPr>
        <p:style>
          <a:lnRef idx="0"/>
          <a:fillRef idx="0"/>
          <a:effectRef idx="0"/>
          <a:fontRef idx="minor"/>
        </p:style>
        <p:txBody>
          <a:bodyPr lIns="0" rIns="0" tIns="0" bIns="0" anchor="ctr"/>
          <a:p>
            <a:r>
              <a:rPr b="1" lang="de-DE" sz="4400" spc="-1" strike="noStrike">
                <a:solidFill>
                  <a:srgbClr val="333333"/>
                </a:solidFill>
                <a:latin typeface="Noto Sans Regular"/>
                <a:ea typeface="DejaVu Sans"/>
              </a:rPr>
              <a:t>Extension methods (2)</a:t>
            </a:r>
            <a:endParaRPr b="0" lang="de-DE" sz="4400" spc="-1" strike="noStrike">
              <a:latin typeface="Arial"/>
            </a:endParaRPr>
          </a:p>
        </p:txBody>
      </p:sp>
      <p:sp>
        <p:nvSpPr>
          <p:cNvPr id="91" name="CustomShape 2"/>
          <p:cNvSpPr/>
          <p:nvPr/>
        </p:nvSpPr>
        <p:spPr>
          <a:xfrm>
            <a:off x="720000" y="2160000"/>
            <a:ext cx="8634600" cy="4379400"/>
          </a:xfrm>
          <a:prstGeom prst="rect">
            <a:avLst/>
          </a:prstGeom>
          <a:noFill/>
          <a:ln>
            <a:noFill/>
          </a:ln>
        </p:spPr>
        <p:style>
          <a:lnRef idx="0"/>
          <a:fillRef idx="0"/>
          <a:effectRef idx="0"/>
          <a:fontRef idx="minor"/>
        </p:style>
        <p:txBody>
          <a:bodyPr lIns="0" rIns="0" tIns="0" bIns="0"/>
          <a:p>
            <a:r>
              <a:rPr b="1" lang="de-DE" sz="1600" spc="-1" strike="noStrike">
                <a:solidFill>
                  <a:srgbClr val="00006d"/>
                </a:solidFill>
                <a:latin typeface="Menlo"/>
                <a:ea typeface="Menlo"/>
              </a:rPr>
              <a:t>final case class </a:t>
            </a:r>
            <a:r>
              <a:rPr b="0" lang="de-DE" sz="1600" spc="-1" strike="noStrike">
                <a:solidFill>
                  <a:srgbClr val="000000"/>
                </a:solidFill>
                <a:latin typeface="Menlo"/>
                <a:ea typeface="Menlo"/>
              </a:rPr>
              <a:t>Cat(name: </a:t>
            </a:r>
            <a:r>
              <a:rPr b="0" lang="de-DE" sz="1600" spc="-1" strike="noStrike">
                <a:solidFill>
                  <a:srgbClr val="1f888b"/>
                </a:solidFill>
                <a:latin typeface="Menlo"/>
                <a:ea typeface="Menlo"/>
              </a:rPr>
              <a:t>String</a:t>
            </a:r>
            <a:r>
              <a:rPr b="0" lang="de-DE" sz="1600" spc="-1" strike="noStrike">
                <a:solidFill>
                  <a:srgbClr val="000000"/>
                </a:solidFill>
                <a:latin typeface="Menlo"/>
                <a:ea typeface="Menlo"/>
              </a:rPr>
              <a:t>, age: Int, color: </a:t>
            </a:r>
            <a:r>
              <a:rPr b="0" lang="de-DE" sz="1600" spc="-1" strike="noStrike">
                <a:solidFill>
                  <a:srgbClr val="1f888b"/>
                </a:solidFill>
                <a:latin typeface="Menlo"/>
                <a:ea typeface="Menlo"/>
              </a:rPr>
              <a:t>String</a:t>
            </a:r>
            <a:r>
              <a:rPr b="0" lang="de-DE" sz="1600" spc="-1" strike="noStrike">
                <a:solidFill>
                  <a:srgbClr val="000000"/>
                </a:solidFill>
                <a:latin typeface="Menlo"/>
                <a:ea typeface="Menlo"/>
              </a:rPr>
              <a:t>)</a:t>
            </a:r>
            <a:endParaRPr b="0" lang="de-DE" sz="1600" spc="-1" strike="noStrike">
              <a:latin typeface="Arial"/>
            </a:endParaRPr>
          </a:p>
          <a:p>
            <a:endParaRPr b="0" lang="de-DE" sz="1600" spc="-1" strike="noStrike">
              <a:latin typeface="Arial"/>
            </a:endParaRPr>
          </a:p>
          <a:p>
            <a:r>
              <a:rPr b="1" lang="de-DE" sz="1600" spc="-1" strike="noStrike">
                <a:solidFill>
                  <a:srgbClr val="00006d"/>
                </a:solidFill>
                <a:latin typeface="Menlo"/>
                <a:ea typeface="Menlo"/>
              </a:rPr>
              <a:t>implicit class </a:t>
            </a:r>
            <a:r>
              <a:rPr b="0" lang="de-DE" sz="1600" spc="-1" strike="noStrike">
                <a:solidFill>
                  <a:srgbClr val="000000"/>
                </a:solidFill>
                <a:latin typeface="Menlo"/>
                <a:ea typeface="Menlo"/>
              </a:rPr>
              <a:t>EnrichedCat(c: Cat) {</a:t>
            </a:r>
            <a:endParaRPr b="0" lang="de-DE" sz="1600" spc="-1" strike="noStrike">
              <a:latin typeface="Arial"/>
            </a:endParaRPr>
          </a:p>
          <a:p>
            <a:r>
              <a:rPr b="0" lang="de-DE" sz="1600" spc="-1" strike="noStrike">
                <a:solidFill>
                  <a:srgbClr val="000000"/>
                </a:solidFill>
                <a:latin typeface="Menlo"/>
                <a:ea typeface="Menlo"/>
              </a:rPr>
              <a:t>  </a:t>
            </a:r>
            <a:r>
              <a:rPr b="1" lang="de-DE" sz="1600" spc="-1" strike="noStrike">
                <a:solidFill>
                  <a:srgbClr val="00006d"/>
                </a:solidFill>
                <a:latin typeface="Menlo"/>
                <a:ea typeface="Menlo"/>
              </a:rPr>
              <a:t>def </a:t>
            </a:r>
            <a:r>
              <a:rPr b="0" lang="de-DE" sz="1600" spc="-1" strike="noStrike">
                <a:solidFill>
                  <a:srgbClr val="000000"/>
                </a:solidFill>
                <a:latin typeface="Menlo"/>
                <a:ea typeface="Menlo"/>
              </a:rPr>
              <a:t>description: </a:t>
            </a:r>
            <a:r>
              <a:rPr b="0" lang="de-DE" sz="1600" spc="-1" strike="noStrike">
                <a:solidFill>
                  <a:srgbClr val="1f888b"/>
                </a:solidFill>
                <a:latin typeface="Menlo"/>
                <a:ea typeface="Menlo"/>
              </a:rPr>
              <a:t>String </a:t>
            </a:r>
            <a:r>
              <a:rPr b="0" lang="de-DE" sz="1600" spc="-1" strike="noStrike">
                <a:solidFill>
                  <a:srgbClr val="000000"/>
                </a:solidFill>
                <a:latin typeface="Menlo"/>
                <a:ea typeface="Menlo"/>
              </a:rPr>
              <a:t>=</a:t>
            </a:r>
            <a:endParaRPr b="0" lang="de-DE" sz="1600" spc="-1" strike="noStrike">
              <a:latin typeface="Arial"/>
            </a:endParaRPr>
          </a:p>
          <a:p>
            <a:r>
              <a:rPr b="0" lang="de-DE" sz="1600" spc="-1" strike="noStrike">
                <a:solidFill>
                  <a:srgbClr val="000000"/>
                </a:solidFill>
                <a:latin typeface="Menlo"/>
                <a:ea typeface="Menlo"/>
              </a:rPr>
              <a:t>      </a:t>
            </a:r>
            <a:r>
              <a:rPr b="1" lang="de-DE" sz="1600" spc="-1" strike="noStrike">
                <a:solidFill>
                  <a:srgbClr val="0f7003"/>
                </a:solidFill>
                <a:latin typeface="Menlo"/>
                <a:ea typeface="Menlo"/>
              </a:rPr>
              <a:t>s"</a:t>
            </a:r>
            <a:r>
              <a:rPr b="1" lang="de-DE" sz="1600" spc="-1" strike="noStrike">
                <a:solidFill>
                  <a:srgbClr val="16abad"/>
                </a:solidFill>
                <a:latin typeface="Menlo"/>
                <a:ea typeface="Menlo"/>
              </a:rPr>
              <a:t>$</a:t>
            </a:r>
            <a:r>
              <a:rPr b="0" lang="de-DE" sz="1600" spc="-1" strike="noStrike">
                <a:solidFill>
                  <a:srgbClr val="000000"/>
                </a:solidFill>
                <a:latin typeface="Menlo"/>
                <a:ea typeface="Menlo"/>
              </a:rPr>
              <a:t>{c.name}</a:t>
            </a:r>
            <a:r>
              <a:rPr b="1" lang="de-DE" sz="1600" spc="-1" strike="noStrike">
                <a:solidFill>
                  <a:srgbClr val="0f7003"/>
                </a:solidFill>
                <a:latin typeface="Menlo"/>
                <a:ea typeface="Menlo"/>
              </a:rPr>
              <a:t> is a </a:t>
            </a:r>
            <a:r>
              <a:rPr b="1" lang="de-DE" sz="1600" spc="-1" strike="noStrike">
                <a:solidFill>
                  <a:srgbClr val="16abad"/>
                </a:solidFill>
                <a:latin typeface="Menlo"/>
                <a:ea typeface="Menlo"/>
              </a:rPr>
              <a:t>$</a:t>
            </a:r>
            <a:r>
              <a:rPr b="0" lang="de-DE" sz="1600" spc="-1" strike="noStrike">
                <a:solidFill>
                  <a:srgbClr val="000000"/>
                </a:solidFill>
                <a:latin typeface="Menlo"/>
                <a:ea typeface="Menlo"/>
              </a:rPr>
              <a:t>{c.age}</a:t>
            </a:r>
            <a:r>
              <a:rPr b="1" lang="de-DE" sz="1600" spc="-1" strike="noStrike">
                <a:solidFill>
                  <a:srgbClr val="0f7003"/>
                </a:solidFill>
                <a:latin typeface="Menlo"/>
                <a:ea typeface="Menlo"/>
              </a:rPr>
              <a:t> year old </a:t>
            </a:r>
            <a:r>
              <a:rPr b="1" lang="de-DE" sz="1600" spc="-1" strike="noStrike">
                <a:solidFill>
                  <a:srgbClr val="16abad"/>
                </a:solidFill>
                <a:latin typeface="Menlo"/>
                <a:ea typeface="Menlo"/>
              </a:rPr>
              <a:t>$</a:t>
            </a:r>
            <a:r>
              <a:rPr b="0" lang="de-DE" sz="1600" spc="-1" strike="noStrike">
                <a:solidFill>
                  <a:srgbClr val="000000"/>
                </a:solidFill>
                <a:latin typeface="Menlo"/>
                <a:ea typeface="Menlo"/>
              </a:rPr>
              <a:t>{c.color}</a:t>
            </a:r>
            <a:r>
              <a:rPr b="1" lang="de-DE" sz="1600" spc="-1" strike="noStrike">
                <a:solidFill>
                  <a:srgbClr val="0f7003"/>
                </a:solidFill>
                <a:latin typeface="Menlo"/>
                <a:ea typeface="Menlo"/>
              </a:rPr>
              <a:t> colored cat."</a:t>
            </a:r>
            <a:endParaRPr b="0" lang="de-DE" sz="1600" spc="-1" strike="noStrike">
              <a:latin typeface="Arial"/>
            </a:endParaRPr>
          </a:p>
          <a:p>
            <a:r>
              <a:rPr b="1" lang="de-DE" sz="1600" spc="-1" strike="noStrike">
                <a:solidFill>
                  <a:srgbClr val="0f7003"/>
                </a:solidFill>
                <a:latin typeface="Menlo"/>
                <a:ea typeface="Menlo"/>
              </a:rPr>
              <a:t>  </a:t>
            </a:r>
            <a:r>
              <a:rPr b="1" lang="de-DE" sz="1600" spc="-1" strike="noStrike">
                <a:solidFill>
                  <a:srgbClr val="00006d"/>
                </a:solidFill>
                <a:latin typeface="Menlo"/>
                <a:ea typeface="Menlo"/>
              </a:rPr>
              <a:t>def </a:t>
            </a:r>
            <a:r>
              <a:rPr b="0" lang="de-DE" sz="1600" spc="-1" strike="noStrike">
                <a:solidFill>
                  <a:srgbClr val="000000"/>
                </a:solidFill>
                <a:latin typeface="Menlo"/>
                <a:ea typeface="Menlo"/>
              </a:rPr>
              <a:t>describe(): Unit = </a:t>
            </a:r>
            <a:r>
              <a:rPr b="0" i="1" lang="de-DE" sz="1600" spc="-1" strike="noStrike">
                <a:solidFill>
                  <a:srgbClr val="000000"/>
                </a:solidFill>
                <a:latin typeface="Menlo"/>
                <a:ea typeface="Menlo"/>
              </a:rPr>
              <a:t>println</a:t>
            </a:r>
            <a:r>
              <a:rPr b="0" lang="de-DE" sz="1600" spc="-1" strike="noStrike">
                <a:solidFill>
                  <a:srgbClr val="000000"/>
                </a:solidFill>
                <a:latin typeface="Menlo"/>
                <a:ea typeface="Menlo"/>
              </a:rPr>
              <a:t>(c.description)</a:t>
            </a:r>
            <a:endParaRPr b="0" lang="de-DE" sz="1600" spc="-1" strike="noStrike">
              <a:latin typeface="Arial"/>
            </a:endParaRPr>
          </a:p>
          <a:p>
            <a:r>
              <a:rPr b="0" lang="de-DE" sz="1600" spc="-1" strike="noStrike">
                <a:solidFill>
                  <a:srgbClr val="000000"/>
                </a:solidFill>
                <a:latin typeface="Menlo"/>
                <a:ea typeface="Menlo"/>
              </a:rPr>
              <a:t>}</a:t>
            </a:r>
            <a:endParaRPr b="0" lang="de-DE" sz="1600" spc="-1" strike="noStrike">
              <a:latin typeface="Arial"/>
            </a:endParaRPr>
          </a:p>
          <a:p>
            <a:endParaRPr b="0" lang="de-DE" sz="1600" spc="-1" strike="noStrike">
              <a:latin typeface="Arial"/>
            </a:endParaRPr>
          </a:p>
          <a:p>
            <a:r>
              <a:rPr b="1" lang="de-DE" sz="1600" spc="-1" strike="noStrike">
                <a:solidFill>
                  <a:srgbClr val="00006d"/>
                </a:solidFill>
                <a:latin typeface="Menlo"/>
                <a:ea typeface="Menlo"/>
              </a:rPr>
              <a:t>val </a:t>
            </a:r>
            <a:r>
              <a:rPr b="0" i="1" lang="de-DE" sz="1600" spc="-1" strike="noStrike">
                <a:solidFill>
                  <a:srgbClr val="520067"/>
                </a:solidFill>
                <a:latin typeface="Menlo"/>
                <a:ea typeface="Menlo"/>
              </a:rPr>
              <a:t>mizzi </a:t>
            </a:r>
            <a:r>
              <a:rPr b="0" lang="de-DE" sz="1600" spc="-1" strike="noStrike">
                <a:solidFill>
                  <a:srgbClr val="000000"/>
                </a:solidFill>
                <a:latin typeface="Menlo"/>
                <a:ea typeface="Menlo"/>
              </a:rPr>
              <a:t>= </a:t>
            </a:r>
            <a:r>
              <a:rPr b="0" i="1" lang="de-DE" sz="1600" spc="-1" strike="noStrike">
                <a:solidFill>
                  <a:srgbClr val="000000"/>
                </a:solidFill>
                <a:latin typeface="Menlo"/>
                <a:ea typeface="Menlo"/>
              </a:rPr>
              <a:t>Cat</a:t>
            </a:r>
            <a:r>
              <a:rPr b="0" lang="de-DE" sz="1600" spc="-1" strike="noStrike">
                <a:solidFill>
                  <a:srgbClr val="000000"/>
                </a:solidFill>
                <a:latin typeface="Menlo"/>
                <a:ea typeface="Menlo"/>
              </a:rPr>
              <a:t>(</a:t>
            </a:r>
            <a:r>
              <a:rPr b="1" lang="de-DE" sz="1600" spc="-1" strike="noStrike">
                <a:solidFill>
                  <a:srgbClr val="0f7003"/>
                </a:solidFill>
                <a:latin typeface="Menlo"/>
                <a:ea typeface="Menlo"/>
              </a:rPr>
              <a:t>"Mizzi"</a:t>
            </a:r>
            <a:r>
              <a:rPr b="0" lang="de-DE" sz="1600" spc="-1" strike="noStrike">
                <a:solidFill>
                  <a:srgbClr val="000000"/>
                </a:solidFill>
                <a:latin typeface="Menlo"/>
                <a:ea typeface="Menlo"/>
              </a:rPr>
              <a:t>, </a:t>
            </a:r>
            <a:r>
              <a:rPr b="0" lang="de-DE" sz="1600" spc="-1" strike="noStrike">
                <a:solidFill>
                  <a:srgbClr val="0000fe"/>
                </a:solidFill>
                <a:latin typeface="Menlo"/>
                <a:ea typeface="Menlo"/>
              </a:rPr>
              <a:t>1</a:t>
            </a:r>
            <a:r>
              <a:rPr b="0" lang="de-DE" sz="1600" spc="-1" strike="noStrike">
                <a:solidFill>
                  <a:srgbClr val="000000"/>
                </a:solidFill>
                <a:latin typeface="Menlo"/>
                <a:ea typeface="Menlo"/>
              </a:rPr>
              <a:t>, </a:t>
            </a:r>
            <a:r>
              <a:rPr b="1" lang="de-DE" sz="1600" spc="-1" strike="noStrike">
                <a:solidFill>
                  <a:srgbClr val="0f7003"/>
                </a:solidFill>
                <a:latin typeface="Menlo"/>
                <a:ea typeface="Menlo"/>
              </a:rPr>
              <a:t>"black"</a:t>
            </a:r>
            <a:r>
              <a:rPr b="0" lang="de-DE" sz="1600" spc="-1" strike="noStrike">
                <a:solidFill>
                  <a:srgbClr val="000000"/>
                </a:solidFill>
                <a:latin typeface="Menlo"/>
                <a:ea typeface="Menlo"/>
              </a:rPr>
              <a:t>)</a:t>
            </a:r>
            <a:endParaRPr b="0" lang="de-DE" sz="1600" spc="-1" strike="noStrike">
              <a:latin typeface="Arial"/>
            </a:endParaRPr>
          </a:p>
          <a:p>
            <a:endParaRPr b="0" lang="de-DE" sz="1600" spc="-1" strike="noStrike">
              <a:latin typeface="Arial"/>
            </a:endParaRPr>
          </a:p>
          <a:p>
            <a:r>
              <a:rPr b="0" i="1" lang="de-DE" sz="1600" spc="-1" strike="noStrike">
                <a:solidFill>
                  <a:srgbClr val="520067"/>
                </a:solidFill>
                <a:latin typeface="Menlo"/>
                <a:ea typeface="Menlo"/>
              </a:rPr>
              <a:t>mizzi</a:t>
            </a:r>
            <a:r>
              <a:rPr b="0" lang="de-DE" sz="1600" spc="-1" strike="noStrike">
                <a:solidFill>
                  <a:srgbClr val="000000"/>
                </a:solidFill>
                <a:latin typeface="Menlo"/>
                <a:ea typeface="Menlo"/>
              </a:rPr>
              <a:t>.describe()</a:t>
            </a:r>
            <a:endParaRPr b="0" lang="de-DE" sz="1600" spc="-1" strike="noStrike">
              <a:latin typeface="Arial"/>
            </a:endParaRPr>
          </a:p>
          <a:p>
            <a:endParaRPr b="0" lang="de-DE" sz="1600" spc="-1" strike="noStrike">
              <a:latin typeface="Arial"/>
            </a:endParaRPr>
          </a:p>
        </p:txBody>
      </p:sp>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CustomShape 1"/>
          <p:cNvSpPr/>
          <p:nvPr/>
        </p:nvSpPr>
        <p:spPr>
          <a:xfrm>
            <a:off x="720000" y="300960"/>
            <a:ext cx="8850240" cy="1257120"/>
          </a:xfrm>
          <a:prstGeom prst="rect">
            <a:avLst/>
          </a:prstGeom>
          <a:noFill/>
          <a:ln>
            <a:noFill/>
          </a:ln>
        </p:spPr>
        <p:style>
          <a:lnRef idx="0"/>
          <a:fillRef idx="0"/>
          <a:effectRef idx="0"/>
          <a:fontRef idx="minor"/>
        </p:style>
        <p:txBody>
          <a:bodyPr lIns="0" rIns="0" tIns="0" bIns="0" anchor="ctr"/>
          <a:p>
            <a:r>
              <a:rPr b="1" lang="de-DE" sz="4400" spc="-1" strike="noStrike">
                <a:solidFill>
                  <a:srgbClr val="333333"/>
                </a:solidFill>
                <a:latin typeface="Noto Sans Regular"/>
                <a:ea typeface="DejaVu Sans"/>
              </a:rPr>
              <a:t>Extension methods (3)</a:t>
            </a:r>
            <a:endParaRPr b="0" lang="de-DE" sz="4400" spc="-1" strike="noStrike">
              <a:latin typeface="Arial"/>
            </a:endParaRPr>
          </a:p>
        </p:txBody>
      </p:sp>
      <p:sp>
        <p:nvSpPr>
          <p:cNvPr id="93" name="CustomShape 2"/>
          <p:cNvSpPr/>
          <p:nvPr/>
        </p:nvSpPr>
        <p:spPr>
          <a:xfrm>
            <a:off x="720000" y="2160000"/>
            <a:ext cx="8634600" cy="4379400"/>
          </a:xfrm>
          <a:prstGeom prst="rect">
            <a:avLst/>
          </a:prstGeom>
          <a:noFill/>
          <a:ln>
            <a:noFill/>
          </a:ln>
        </p:spPr>
        <p:style>
          <a:lnRef idx="0"/>
          <a:fillRef idx="0"/>
          <a:effectRef idx="0"/>
          <a:fontRef idx="minor"/>
        </p:style>
        <p:txBody>
          <a:bodyPr lIns="0" rIns="0" tIns="0" bIns="0"/>
          <a:p>
            <a:r>
              <a:rPr b="1" lang="de-DE" sz="1800" spc="-1" strike="noStrike">
                <a:solidFill>
                  <a:srgbClr val="00006d"/>
                </a:solidFill>
                <a:latin typeface="Menlo"/>
                <a:ea typeface="Menlo"/>
              </a:rPr>
              <a:t>implicit class </a:t>
            </a:r>
            <a:r>
              <a:rPr b="0" lang="de-DE" sz="1800" spc="-1" strike="noStrike">
                <a:solidFill>
                  <a:srgbClr val="000000"/>
                </a:solidFill>
                <a:latin typeface="Menlo"/>
                <a:ea typeface="Menlo"/>
              </a:rPr>
              <a:t>EnrichedList[</a:t>
            </a:r>
            <a:r>
              <a:rPr b="0" lang="de-DE" sz="1800" spc="-1" strike="noStrike">
                <a:solidFill>
                  <a:srgbClr val="1f888b"/>
                </a:solidFill>
                <a:latin typeface="Menlo"/>
                <a:ea typeface="Menlo"/>
              </a:rPr>
              <a:t>A</a:t>
            </a:r>
            <a:r>
              <a:rPr b="0" lang="de-DE" sz="1800" spc="-1" strike="noStrike">
                <a:solidFill>
                  <a:srgbClr val="000000"/>
                </a:solidFill>
                <a:latin typeface="Menlo"/>
                <a:ea typeface="Menlo"/>
              </a:rPr>
              <a:t>](l1: </a:t>
            </a:r>
            <a:r>
              <a:rPr b="0" lang="de-DE" sz="1800" spc="-1" strike="noStrike">
                <a:solidFill>
                  <a:srgbClr val="1f888b"/>
                </a:solidFill>
                <a:latin typeface="Menlo"/>
                <a:ea typeface="Menlo"/>
              </a:rPr>
              <a:t>List</a:t>
            </a:r>
            <a:r>
              <a:rPr b="0" lang="de-DE" sz="1800" spc="-1" strike="noStrike">
                <a:solidFill>
                  <a:srgbClr val="000000"/>
                </a:solidFill>
                <a:latin typeface="Menlo"/>
                <a:ea typeface="Menlo"/>
              </a:rPr>
              <a:t>[</a:t>
            </a:r>
            <a:r>
              <a:rPr b="0" lang="de-DE" sz="1800" spc="-1" strike="noStrike">
                <a:solidFill>
                  <a:srgbClr val="1f888b"/>
                </a:solidFill>
                <a:latin typeface="Menlo"/>
                <a:ea typeface="Menlo"/>
              </a:rPr>
              <a:t>A</a:t>
            </a:r>
            <a:r>
              <a:rPr b="0" lang="de-DE" sz="1800" spc="-1" strike="noStrike">
                <a:solidFill>
                  <a:srgbClr val="000000"/>
                </a:solidFill>
                <a:latin typeface="Menlo"/>
                <a:ea typeface="Menlo"/>
              </a:rPr>
              <a:t>]) {</a:t>
            </a:r>
            <a:endParaRPr b="0" lang="de-DE" sz="1800" spc="-1" strike="noStrike">
              <a:latin typeface="Arial"/>
            </a:endParaRPr>
          </a:p>
          <a:p>
            <a:endParaRPr b="0" lang="de-DE" sz="1800" spc="-1" strike="noStrike">
              <a:latin typeface="Arial"/>
            </a:endParaRPr>
          </a:p>
          <a:p>
            <a:r>
              <a:rPr b="0" lang="de-DE" sz="1800" spc="-1" strike="noStrike">
                <a:solidFill>
                  <a:srgbClr val="000000"/>
                </a:solidFill>
                <a:latin typeface="Menlo"/>
                <a:ea typeface="Menlo"/>
              </a:rPr>
              <a:t>  </a:t>
            </a:r>
            <a:r>
              <a:rPr b="1" lang="de-DE" sz="1800" spc="-1" strike="noStrike">
                <a:solidFill>
                  <a:srgbClr val="00006d"/>
                </a:solidFill>
                <a:latin typeface="Menlo"/>
                <a:ea typeface="Menlo"/>
              </a:rPr>
              <a:t>def </a:t>
            </a:r>
            <a:r>
              <a:rPr b="0" lang="de-DE" sz="1800" spc="-1" strike="noStrike">
                <a:solidFill>
                  <a:srgbClr val="000000"/>
                </a:solidFill>
                <a:latin typeface="Menlo"/>
                <a:ea typeface="Menlo"/>
              </a:rPr>
              <a:t>zipWith[</a:t>
            </a:r>
            <a:r>
              <a:rPr b="0" lang="de-DE" sz="1800" spc="-1" strike="noStrike">
                <a:solidFill>
                  <a:srgbClr val="1f888b"/>
                </a:solidFill>
                <a:latin typeface="Menlo"/>
                <a:ea typeface="Menlo"/>
              </a:rPr>
              <a:t>B</a:t>
            </a:r>
            <a:r>
              <a:rPr b="0" lang="de-DE" sz="1800" spc="-1" strike="noStrike">
                <a:solidFill>
                  <a:srgbClr val="000000"/>
                </a:solidFill>
                <a:latin typeface="Menlo"/>
                <a:ea typeface="Menlo"/>
              </a:rPr>
              <a:t>, </a:t>
            </a:r>
            <a:r>
              <a:rPr b="0" lang="de-DE" sz="1800" spc="-1" strike="noStrike">
                <a:solidFill>
                  <a:srgbClr val="1f888b"/>
                </a:solidFill>
                <a:latin typeface="Menlo"/>
                <a:ea typeface="Menlo"/>
              </a:rPr>
              <a:t>C</a:t>
            </a:r>
            <a:r>
              <a:rPr b="0" lang="de-DE" sz="1800" spc="-1" strike="noStrike">
                <a:solidFill>
                  <a:srgbClr val="000000"/>
                </a:solidFill>
                <a:latin typeface="Menlo"/>
                <a:ea typeface="Menlo"/>
              </a:rPr>
              <a:t>](l2: </a:t>
            </a:r>
            <a:r>
              <a:rPr b="0" lang="de-DE" sz="1800" spc="-1" strike="noStrike">
                <a:solidFill>
                  <a:srgbClr val="1f888b"/>
                </a:solidFill>
                <a:latin typeface="Menlo"/>
                <a:ea typeface="Menlo"/>
              </a:rPr>
              <a:t>List</a:t>
            </a:r>
            <a:r>
              <a:rPr b="0" lang="de-DE" sz="1800" spc="-1" strike="noStrike">
                <a:solidFill>
                  <a:srgbClr val="000000"/>
                </a:solidFill>
                <a:latin typeface="Menlo"/>
                <a:ea typeface="Menlo"/>
              </a:rPr>
              <a:t>[</a:t>
            </a:r>
            <a:r>
              <a:rPr b="0" lang="de-DE" sz="1800" spc="-1" strike="noStrike">
                <a:solidFill>
                  <a:srgbClr val="1f888b"/>
                </a:solidFill>
                <a:latin typeface="Menlo"/>
                <a:ea typeface="Menlo"/>
              </a:rPr>
              <a:t>B</a:t>
            </a:r>
            <a:r>
              <a:rPr b="0" lang="de-DE" sz="1800" spc="-1" strike="noStrike">
                <a:solidFill>
                  <a:srgbClr val="000000"/>
                </a:solidFill>
                <a:latin typeface="Menlo"/>
                <a:ea typeface="Menlo"/>
              </a:rPr>
              <a:t>])(f: (</a:t>
            </a:r>
            <a:r>
              <a:rPr b="0" lang="de-DE" sz="1800" spc="-1" strike="noStrike">
                <a:solidFill>
                  <a:srgbClr val="1f888b"/>
                </a:solidFill>
                <a:latin typeface="Menlo"/>
                <a:ea typeface="Menlo"/>
              </a:rPr>
              <a:t>A</a:t>
            </a:r>
            <a:r>
              <a:rPr b="0" lang="de-DE" sz="1800" spc="-1" strike="noStrike">
                <a:solidFill>
                  <a:srgbClr val="000000"/>
                </a:solidFill>
                <a:latin typeface="Menlo"/>
                <a:ea typeface="Menlo"/>
              </a:rPr>
              <a:t>, </a:t>
            </a:r>
            <a:r>
              <a:rPr b="0" lang="de-DE" sz="1800" spc="-1" strike="noStrike">
                <a:solidFill>
                  <a:srgbClr val="1f888b"/>
                </a:solidFill>
                <a:latin typeface="Menlo"/>
                <a:ea typeface="Menlo"/>
              </a:rPr>
              <a:t>B</a:t>
            </a:r>
            <a:r>
              <a:rPr b="0" lang="de-DE" sz="1800" spc="-1" strike="noStrike">
                <a:solidFill>
                  <a:srgbClr val="000000"/>
                </a:solidFill>
                <a:latin typeface="Menlo"/>
                <a:ea typeface="Menlo"/>
              </a:rPr>
              <a:t>) =&gt; </a:t>
            </a:r>
            <a:r>
              <a:rPr b="0" lang="de-DE" sz="1800" spc="-1" strike="noStrike">
                <a:solidFill>
                  <a:srgbClr val="1f888b"/>
                </a:solidFill>
                <a:latin typeface="Menlo"/>
                <a:ea typeface="Menlo"/>
              </a:rPr>
              <a:t>C</a:t>
            </a:r>
            <a:r>
              <a:rPr b="0" lang="de-DE" sz="1800" spc="-1" strike="noStrike">
                <a:solidFill>
                  <a:srgbClr val="000000"/>
                </a:solidFill>
                <a:latin typeface="Menlo"/>
                <a:ea typeface="Menlo"/>
              </a:rPr>
              <a:t>): </a:t>
            </a:r>
            <a:r>
              <a:rPr b="0" lang="de-DE" sz="1800" spc="-1" strike="noStrike">
                <a:solidFill>
                  <a:srgbClr val="1f888b"/>
                </a:solidFill>
                <a:latin typeface="Menlo"/>
                <a:ea typeface="Menlo"/>
              </a:rPr>
              <a:t>List</a:t>
            </a:r>
            <a:r>
              <a:rPr b="0" lang="de-DE" sz="1800" spc="-1" strike="noStrike">
                <a:solidFill>
                  <a:srgbClr val="000000"/>
                </a:solidFill>
                <a:latin typeface="Menlo"/>
                <a:ea typeface="Menlo"/>
              </a:rPr>
              <a:t>[</a:t>
            </a:r>
            <a:r>
              <a:rPr b="0" lang="de-DE" sz="1800" spc="-1" strike="noStrike">
                <a:solidFill>
                  <a:srgbClr val="1f888b"/>
                </a:solidFill>
                <a:latin typeface="Menlo"/>
                <a:ea typeface="Menlo"/>
              </a:rPr>
              <a:t>C</a:t>
            </a:r>
            <a:r>
              <a:rPr b="0" lang="de-DE" sz="1800" spc="-1" strike="noStrike">
                <a:solidFill>
                  <a:srgbClr val="000000"/>
                </a:solidFill>
                <a:latin typeface="Menlo"/>
                <a:ea typeface="Menlo"/>
              </a:rPr>
              <a:t>] =</a:t>
            </a:r>
            <a:endParaRPr b="0" lang="de-DE" sz="1800" spc="-1" strike="noStrike">
              <a:latin typeface="Arial"/>
            </a:endParaRPr>
          </a:p>
          <a:p>
            <a:r>
              <a:rPr b="0" lang="de-DE" sz="1800" spc="-1" strike="noStrike">
                <a:solidFill>
                  <a:srgbClr val="000000"/>
                </a:solidFill>
                <a:latin typeface="Menlo"/>
                <a:ea typeface="Menlo"/>
              </a:rPr>
              <a:t>    </a:t>
            </a:r>
            <a:r>
              <a:rPr b="0" lang="de-DE" sz="1800" spc="-1" strike="noStrike">
                <a:solidFill>
                  <a:srgbClr val="000000"/>
                </a:solidFill>
                <a:latin typeface="Menlo"/>
                <a:ea typeface="Menlo"/>
              </a:rPr>
              <a:t>l1.zip(l2) map { </a:t>
            </a:r>
            <a:r>
              <a:rPr b="1" lang="de-DE" sz="1800" spc="-1" strike="noStrike">
                <a:solidFill>
                  <a:srgbClr val="00006d"/>
                </a:solidFill>
                <a:latin typeface="Menlo"/>
                <a:ea typeface="Menlo"/>
              </a:rPr>
              <a:t>case </a:t>
            </a:r>
            <a:r>
              <a:rPr b="0" lang="de-DE" sz="1800" spc="-1" strike="noStrike">
                <a:solidFill>
                  <a:srgbClr val="000000"/>
                </a:solidFill>
                <a:latin typeface="Menlo"/>
                <a:ea typeface="Menlo"/>
              </a:rPr>
              <a:t>(x, y) =&gt; f(x, y) }</a:t>
            </a:r>
            <a:endParaRPr b="0" lang="de-DE" sz="1800" spc="-1" strike="noStrike">
              <a:latin typeface="Arial"/>
            </a:endParaRPr>
          </a:p>
          <a:p>
            <a:r>
              <a:rPr b="0" lang="de-DE" sz="1800" spc="-1" strike="noStrike">
                <a:solidFill>
                  <a:srgbClr val="000000"/>
                </a:solidFill>
                <a:latin typeface="Menlo"/>
                <a:ea typeface="Menlo"/>
              </a:rPr>
              <a:t>}</a:t>
            </a:r>
            <a:endParaRPr b="0" lang="de-DE" sz="1800" spc="-1" strike="noStrike">
              <a:latin typeface="Arial"/>
            </a:endParaRPr>
          </a:p>
          <a:p>
            <a:endParaRPr b="0" lang="de-DE" sz="1800" spc="-1" strike="noStrike">
              <a:latin typeface="Arial"/>
            </a:endParaRPr>
          </a:p>
          <a:p>
            <a:r>
              <a:rPr b="1" lang="de-DE" sz="1800" spc="-1" strike="noStrike">
                <a:solidFill>
                  <a:srgbClr val="00006d"/>
                </a:solidFill>
                <a:latin typeface="Menlo"/>
                <a:ea typeface="Menlo"/>
              </a:rPr>
              <a:t>val </a:t>
            </a:r>
            <a:r>
              <a:rPr b="0" i="1" lang="de-DE" sz="1800" spc="-1" strike="noStrike">
                <a:solidFill>
                  <a:srgbClr val="520067"/>
                </a:solidFill>
                <a:latin typeface="Menlo"/>
                <a:ea typeface="Menlo"/>
              </a:rPr>
              <a:t>l1 </a:t>
            </a:r>
            <a:r>
              <a:rPr b="0" lang="de-DE" sz="1800" spc="-1" strike="noStrike">
                <a:solidFill>
                  <a:srgbClr val="000000"/>
                </a:solidFill>
                <a:latin typeface="Menlo"/>
                <a:ea typeface="Menlo"/>
              </a:rPr>
              <a:t>= </a:t>
            </a:r>
            <a:r>
              <a:rPr b="0" i="1" lang="de-DE" sz="1800" spc="-1" strike="noStrike">
                <a:solidFill>
                  <a:srgbClr val="520067"/>
                </a:solidFill>
                <a:latin typeface="Menlo"/>
                <a:ea typeface="Menlo"/>
              </a:rPr>
              <a:t>List</a:t>
            </a:r>
            <a:r>
              <a:rPr b="0" lang="de-DE" sz="1800" spc="-1" strike="noStrike">
                <a:solidFill>
                  <a:srgbClr val="000000"/>
                </a:solidFill>
                <a:latin typeface="Menlo"/>
                <a:ea typeface="Menlo"/>
              </a:rPr>
              <a:t>(</a:t>
            </a:r>
            <a:r>
              <a:rPr b="0" lang="de-DE" sz="1800" spc="-1" strike="noStrike">
                <a:solidFill>
                  <a:srgbClr val="0000fe"/>
                </a:solidFill>
                <a:latin typeface="Menlo"/>
                <a:ea typeface="Menlo"/>
              </a:rPr>
              <a:t>1</a:t>
            </a:r>
            <a:r>
              <a:rPr b="0" lang="de-DE" sz="1800" spc="-1" strike="noStrike">
                <a:solidFill>
                  <a:srgbClr val="000000"/>
                </a:solidFill>
                <a:latin typeface="Menlo"/>
                <a:ea typeface="Menlo"/>
              </a:rPr>
              <a:t>, </a:t>
            </a:r>
            <a:r>
              <a:rPr b="0" lang="de-DE" sz="1800" spc="-1" strike="noStrike">
                <a:solidFill>
                  <a:srgbClr val="0000fe"/>
                </a:solidFill>
                <a:latin typeface="Menlo"/>
                <a:ea typeface="Menlo"/>
              </a:rPr>
              <a:t>2</a:t>
            </a:r>
            <a:r>
              <a:rPr b="0" lang="de-DE" sz="1800" spc="-1" strike="noStrike">
                <a:solidFill>
                  <a:srgbClr val="000000"/>
                </a:solidFill>
                <a:latin typeface="Menlo"/>
                <a:ea typeface="Menlo"/>
              </a:rPr>
              <a:t>, </a:t>
            </a:r>
            <a:r>
              <a:rPr b="0" lang="de-DE" sz="1800" spc="-1" strike="noStrike">
                <a:solidFill>
                  <a:srgbClr val="0000fe"/>
                </a:solidFill>
                <a:latin typeface="Menlo"/>
                <a:ea typeface="Menlo"/>
              </a:rPr>
              <a:t>3</a:t>
            </a:r>
            <a:r>
              <a:rPr b="0" lang="de-DE" sz="1800" spc="-1" strike="noStrike">
                <a:solidFill>
                  <a:srgbClr val="000000"/>
                </a:solidFill>
                <a:latin typeface="Menlo"/>
                <a:ea typeface="Menlo"/>
              </a:rPr>
              <a:t>)</a:t>
            </a:r>
            <a:endParaRPr b="0" lang="de-DE" sz="1800" spc="-1" strike="noStrike">
              <a:latin typeface="Arial"/>
            </a:endParaRPr>
          </a:p>
          <a:p>
            <a:r>
              <a:rPr b="1" lang="de-DE" sz="1800" spc="-1" strike="noStrike">
                <a:solidFill>
                  <a:srgbClr val="00006d"/>
                </a:solidFill>
                <a:latin typeface="Menlo"/>
                <a:ea typeface="Menlo"/>
              </a:rPr>
              <a:t>val </a:t>
            </a:r>
            <a:r>
              <a:rPr b="0" i="1" lang="de-DE" sz="1800" spc="-1" strike="noStrike">
                <a:solidFill>
                  <a:srgbClr val="520067"/>
                </a:solidFill>
                <a:latin typeface="Menlo"/>
                <a:ea typeface="Menlo"/>
              </a:rPr>
              <a:t>l2 </a:t>
            </a:r>
            <a:r>
              <a:rPr b="0" lang="de-DE" sz="1800" spc="-1" strike="noStrike">
                <a:solidFill>
                  <a:srgbClr val="000000"/>
                </a:solidFill>
                <a:latin typeface="Menlo"/>
                <a:ea typeface="Menlo"/>
              </a:rPr>
              <a:t>= </a:t>
            </a:r>
            <a:r>
              <a:rPr b="0" i="1" lang="de-DE" sz="1800" spc="-1" strike="noStrike">
                <a:solidFill>
                  <a:srgbClr val="520067"/>
                </a:solidFill>
                <a:latin typeface="Menlo"/>
                <a:ea typeface="Menlo"/>
              </a:rPr>
              <a:t>List</a:t>
            </a:r>
            <a:r>
              <a:rPr b="0" lang="de-DE" sz="1800" spc="-1" strike="noStrike">
                <a:solidFill>
                  <a:srgbClr val="000000"/>
                </a:solidFill>
                <a:latin typeface="Menlo"/>
                <a:ea typeface="Menlo"/>
              </a:rPr>
              <a:t>(</a:t>
            </a:r>
            <a:r>
              <a:rPr b="0" lang="de-DE" sz="1800" spc="-1" strike="noStrike">
                <a:solidFill>
                  <a:srgbClr val="0000fe"/>
                </a:solidFill>
                <a:latin typeface="Menlo"/>
                <a:ea typeface="Menlo"/>
              </a:rPr>
              <a:t>10</a:t>
            </a:r>
            <a:r>
              <a:rPr b="0" lang="de-DE" sz="1800" spc="-1" strike="noStrike">
                <a:solidFill>
                  <a:srgbClr val="000000"/>
                </a:solidFill>
                <a:latin typeface="Menlo"/>
                <a:ea typeface="Menlo"/>
              </a:rPr>
              <a:t>, </a:t>
            </a:r>
            <a:r>
              <a:rPr b="0" lang="de-DE" sz="1800" spc="-1" strike="noStrike">
                <a:solidFill>
                  <a:srgbClr val="0000fe"/>
                </a:solidFill>
                <a:latin typeface="Menlo"/>
                <a:ea typeface="Menlo"/>
              </a:rPr>
              <a:t>20</a:t>
            </a:r>
            <a:r>
              <a:rPr b="0" lang="de-DE" sz="1800" spc="-1" strike="noStrike">
                <a:solidFill>
                  <a:srgbClr val="000000"/>
                </a:solidFill>
                <a:latin typeface="Menlo"/>
                <a:ea typeface="Menlo"/>
              </a:rPr>
              <a:t>, </a:t>
            </a:r>
            <a:r>
              <a:rPr b="0" lang="de-DE" sz="1800" spc="-1" strike="noStrike">
                <a:solidFill>
                  <a:srgbClr val="0000fe"/>
                </a:solidFill>
                <a:latin typeface="Menlo"/>
                <a:ea typeface="Menlo"/>
              </a:rPr>
              <a:t>30</a:t>
            </a:r>
            <a:r>
              <a:rPr b="0" lang="de-DE" sz="1800" spc="-1" strike="noStrike">
                <a:solidFill>
                  <a:srgbClr val="000000"/>
                </a:solidFill>
                <a:latin typeface="Menlo"/>
                <a:ea typeface="Menlo"/>
              </a:rPr>
              <a:t>)</a:t>
            </a:r>
            <a:endParaRPr b="0" lang="de-DE" sz="1800" spc="-1" strike="noStrike">
              <a:latin typeface="Arial"/>
            </a:endParaRPr>
          </a:p>
          <a:p>
            <a:endParaRPr b="0" lang="de-DE" sz="1800" spc="-1" strike="noStrike">
              <a:latin typeface="Arial"/>
            </a:endParaRPr>
          </a:p>
          <a:p>
            <a:r>
              <a:rPr b="1" lang="de-DE" sz="1800" spc="-1" strike="noStrike">
                <a:solidFill>
                  <a:srgbClr val="00006d"/>
                </a:solidFill>
                <a:latin typeface="Menlo"/>
                <a:ea typeface="Menlo"/>
              </a:rPr>
              <a:t>val </a:t>
            </a:r>
            <a:r>
              <a:rPr b="0" i="1" lang="de-DE" sz="1800" spc="-1" strike="noStrike">
                <a:solidFill>
                  <a:srgbClr val="520067"/>
                </a:solidFill>
                <a:latin typeface="Menlo"/>
                <a:ea typeface="Menlo"/>
              </a:rPr>
              <a:t>result </a:t>
            </a:r>
            <a:r>
              <a:rPr b="0" lang="de-DE" sz="1800" spc="-1" strike="noStrike">
                <a:solidFill>
                  <a:srgbClr val="000000"/>
                </a:solidFill>
                <a:latin typeface="Menlo"/>
                <a:ea typeface="Menlo"/>
              </a:rPr>
              <a:t>= </a:t>
            </a:r>
            <a:r>
              <a:rPr b="0" i="1" lang="de-DE" sz="1800" spc="-1" strike="noStrike">
                <a:solidFill>
                  <a:srgbClr val="520067"/>
                </a:solidFill>
                <a:latin typeface="Menlo"/>
                <a:ea typeface="Menlo"/>
              </a:rPr>
              <a:t>l1</a:t>
            </a:r>
            <a:r>
              <a:rPr b="0" lang="de-DE" sz="1800" spc="-1" strike="noStrike">
                <a:solidFill>
                  <a:srgbClr val="000000"/>
                </a:solidFill>
                <a:latin typeface="Menlo"/>
                <a:ea typeface="Menlo"/>
              </a:rPr>
              <a:t>.zipWith(</a:t>
            </a:r>
            <a:r>
              <a:rPr b="0" i="1" lang="de-DE" sz="1800" spc="-1" strike="noStrike">
                <a:solidFill>
                  <a:srgbClr val="520067"/>
                </a:solidFill>
                <a:latin typeface="Menlo"/>
                <a:ea typeface="Menlo"/>
              </a:rPr>
              <a:t>l2</a:t>
            </a:r>
            <a:r>
              <a:rPr b="0" lang="de-DE" sz="1800" spc="-1" strike="noStrike">
                <a:solidFill>
                  <a:srgbClr val="000000"/>
                </a:solidFill>
                <a:latin typeface="Menlo"/>
                <a:ea typeface="Menlo"/>
              </a:rPr>
              <a:t>)(_ + _)</a:t>
            </a:r>
            <a:endParaRPr b="0" lang="de-DE" sz="1800" spc="-1" strike="noStrike">
              <a:latin typeface="Arial"/>
            </a:endParaRPr>
          </a:p>
          <a:p>
            <a:r>
              <a:rPr b="0" i="1" lang="de-DE" sz="1800" spc="-1" strike="noStrike">
                <a:solidFill>
                  <a:srgbClr val="000000"/>
                </a:solidFill>
                <a:latin typeface="Menlo"/>
                <a:ea typeface="Menlo"/>
              </a:rPr>
              <a:t>println</a:t>
            </a:r>
            <a:r>
              <a:rPr b="0" lang="de-DE" sz="1800" spc="-1" strike="noStrike">
                <a:solidFill>
                  <a:srgbClr val="000000"/>
                </a:solidFill>
                <a:latin typeface="Menlo"/>
                <a:ea typeface="Menlo"/>
              </a:rPr>
              <a:t>(</a:t>
            </a:r>
            <a:r>
              <a:rPr b="0" i="1" lang="de-DE" sz="1800" spc="-1" strike="noStrike">
                <a:solidFill>
                  <a:srgbClr val="520067"/>
                </a:solidFill>
                <a:latin typeface="Menlo"/>
                <a:ea typeface="Menlo"/>
              </a:rPr>
              <a:t>result</a:t>
            </a:r>
            <a:r>
              <a:rPr b="0" lang="de-DE" sz="1800" spc="-1" strike="noStrike">
                <a:solidFill>
                  <a:srgbClr val="000000"/>
                </a:solidFill>
                <a:latin typeface="Menlo"/>
                <a:ea typeface="Menlo"/>
              </a:rPr>
              <a:t>) </a:t>
            </a:r>
            <a:r>
              <a:rPr b="0" i="1" lang="de-DE" sz="1800" spc="-1" strike="noStrike">
                <a:solidFill>
                  <a:srgbClr val="6d6d6d"/>
                </a:solidFill>
                <a:latin typeface="Menlo"/>
                <a:ea typeface="Menlo"/>
              </a:rPr>
              <a:t>// --&gt; List(11, 22, 33)</a:t>
            </a:r>
            <a:endParaRPr b="0" lang="de-DE" sz="1800" spc="-1" strike="noStrike">
              <a:latin typeface="Arial"/>
            </a:endParaRPr>
          </a:p>
          <a:p>
            <a:endParaRPr b="0" lang="de-DE" sz="1800" spc="-1" strike="noStrike">
              <a:latin typeface="Arial"/>
            </a:endParaRPr>
          </a:p>
        </p:txBody>
      </p:sp>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CustomShape 1"/>
          <p:cNvSpPr/>
          <p:nvPr/>
        </p:nvSpPr>
        <p:spPr>
          <a:xfrm>
            <a:off x="720000" y="300960"/>
            <a:ext cx="8850240" cy="1257120"/>
          </a:xfrm>
          <a:prstGeom prst="rect">
            <a:avLst/>
          </a:prstGeom>
          <a:noFill/>
          <a:ln>
            <a:noFill/>
          </a:ln>
        </p:spPr>
        <p:style>
          <a:lnRef idx="0"/>
          <a:fillRef idx="0"/>
          <a:effectRef idx="0"/>
          <a:fontRef idx="minor"/>
        </p:style>
        <p:txBody>
          <a:bodyPr lIns="0" rIns="0" tIns="0" bIns="0" anchor="ctr"/>
          <a:p>
            <a:r>
              <a:rPr b="1" lang="de-DE" sz="3600" spc="-1" strike="noStrike">
                <a:solidFill>
                  <a:srgbClr val="333333"/>
                </a:solidFill>
                <a:latin typeface="Noto Sans Regular"/>
                <a:ea typeface="DejaVu Sans"/>
              </a:rPr>
              <a:t>Extension Methods – How they work</a:t>
            </a:r>
            <a:endParaRPr b="0" lang="de-DE" sz="3600" spc="-1" strike="noStrike">
              <a:latin typeface="Arial"/>
            </a:endParaRPr>
          </a:p>
        </p:txBody>
      </p:sp>
      <p:sp>
        <p:nvSpPr>
          <p:cNvPr id="95" name="CustomShape 2"/>
          <p:cNvSpPr/>
          <p:nvPr/>
        </p:nvSpPr>
        <p:spPr>
          <a:xfrm>
            <a:off x="720000" y="2160000"/>
            <a:ext cx="8634600" cy="4379400"/>
          </a:xfrm>
          <a:prstGeom prst="rect">
            <a:avLst/>
          </a:prstGeom>
          <a:noFill/>
          <a:ln>
            <a:noFill/>
          </a:ln>
        </p:spPr>
        <p:style>
          <a:lnRef idx="0"/>
          <a:fillRef idx="0"/>
          <a:effectRef idx="0"/>
          <a:fontRef idx="minor"/>
        </p:style>
        <p:txBody>
          <a:bodyPr lIns="0" rIns="0" tIns="0" bIns="0"/>
          <a:p>
            <a:pPr marL="432000" indent="-318600">
              <a:lnSpc>
                <a:spcPct val="100000"/>
              </a:lnSpc>
              <a:spcAft>
                <a:spcPts val="1414"/>
              </a:spcAft>
              <a:buClr>
                <a:srgbClr val="ef2929"/>
              </a:buClr>
              <a:buSzPct val="45000"/>
              <a:buFont typeface="Wingdings" charset="2"/>
              <a:buChar char=""/>
            </a:pPr>
            <a:r>
              <a:rPr b="0" lang="de-DE" sz="2600" spc="-1" strike="noStrike">
                <a:solidFill>
                  <a:srgbClr val="333333"/>
                </a:solidFill>
                <a:latin typeface="Noto Sans Regular"/>
                <a:ea typeface="DejaVu Sans"/>
              </a:rPr>
              <a:t>The compiler looks up a method for a class.</a:t>
            </a:r>
            <a:endParaRPr b="0" lang="de-DE" sz="2600" spc="-1" strike="noStrike">
              <a:latin typeface="Arial"/>
            </a:endParaRPr>
          </a:p>
          <a:p>
            <a:pPr marL="432000" indent="-318600">
              <a:lnSpc>
                <a:spcPct val="100000"/>
              </a:lnSpc>
              <a:spcAft>
                <a:spcPts val="1414"/>
              </a:spcAft>
              <a:buClr>
                <a:srgbClr val="ef2929"/>
              </a:buClr>
              <a:buSzPct val="45000"/>
              <a:buFont typeface="Wingdings" charset="2"/>
              <a:buChar char=""/>
            </a:pPr>
            <a:r>
              <a:rPr b="0" lang="de-DE" sz="2600" spc="-1" strike="noStrike">
                <a:solidFill>
                  <a:srgbClr val="333333"/>
                </a:solidFill>
                <a:latin typeface="Noto Sans Regular"/>
                <a:ea typeface="DejaVu Sans"/>
              </a:rPr>
              <a:t>If the class implements the method this one is used.</a:t>
            </a:r>
            <a:endParaRPr b="0" lang="de-DE" sz="2600" spc="-1" strike="noStrike">
              <a:latin typeface="Arial"/>
            </a:endParaRPr>
          </a:p>
          <a:p>
            <a:pPr marL="432000" indent="-318600">
              <a:lnSpc>
                <a:spcPct val="100000"/>
              </a:lnSpc>
              <a:spcAft>
                <a:spcPts val="1414"/>
              </a:spcAft>
              <a:buClr>
                <a:srgbClr val="ef2929"/>
              </a:buClr>
              <a:buSzPct val="45000"/>
              <a:buFont typeface="Wingdings" charset="2"/>
              <a:buChar char=""/>
            </a:pPr>
            <a:r>
              <a:rPr b="0" lang="de-DE" sz="2600" spc="-1" strike="noStrike">
                <a:solidFill>
                  <a:srgbClr val="333333"/>
                </a:solidFill>
                <a:latin typeface="Noto Sans Regular"/>
                <a:ea typeface="DejaVu Sans"/>
              </a:rPr>
              <a:t>If the class doesn‘t implement the method it looks for an implicit class that takes a parameter of the class in question.</a:t>
            </a:r>
            <a:endParaRPr b="0" lang="de-DE" sz="2600" spc="-1" strike="noStrike">
              <a:latin typeface="Arial"/>
            </a:endParaRPr>
          </a:p>
          <a:p>
            <a:pPr marL="432000" indent="-318600">
              <a:lnSpc>
                <a:spcPct val="100000"/>
              </a:lnSpc>
              <a:spcAft>
                <a:spcPts val="1414"/>
              </a:spcAft>
              <a:buClr>
                <a:srgbClr val="ef2929"/>
              </a:buClr>
              <a:buSzPct val="45000"/>
              <a:buFont typeface="Wingdings" charset="2"/>
              <a:buChar char=""/>
            </a:pPr>
            <a:r>
              <a:rPr b="0" lang="de-DE" sz="2600" spc="-1" strike="noStrike">
                <a:solidFill>
                  <a:srgbClr val="333333"/>
                </a:solidFill>
                <a:latin typeface="Noto Sans Regular"/>
                <a:ea typeface="DejaVu Sans"/>
              </a:rPr>
              <a:t>If the implicit class implements the method it takes that one.</a:t>
            </a:r>
            <a:endParaRPr b="0" lang="de-DE" sz="2600" spc="-1" strike="noStrike">
              <a:latin typeface="Arial"/>
            </a:endParaRPr>
          </a:p>
          <a:p>
            <a:pPr marL="432000" indent="-318600">
              <a:lnSpc>
                <a:spcPct val="100000"/>
              </a:lnSpc>
              <a:spcAft>
                <a:spcPts val="1414"/>
              </a:spcAft>
              <a:buClr>
                <a:srgbClr val="ef2929"/>
              </a:buClr>
              <a:buSzPct val="45000"/>
              <a:buFont typeface="Wingdings" charset="2"/>
              <a:buChar char=""/>
            </a:pPr>
            <a:r>
              <a:rPr b="0" lang="de-DE" sz="2600" spc="-1" strike="noStrike">
                <a:solidFill>
                  <a:srgbClr val="333333"/>
                </a:solidFill>
                <a:latin typeface="Noto Sans Regular"/>
                <a:ea typeface="DejaVu Sans"/>
              </a:rPr>
              <a:t>Otherwise the compiler is bailing out.</a:t>
            </a:r>
            <a:endParaRPr b="0" lang="de-DE" sz="2600" spc="-1" strike="noStrike">
              <a:latin typeface="Arial"/>
            </a:endParaRPr>
          </a:p>
        </p:txBody>
      </p:sp>
    </p:spTree>
  </p:cSld>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1707</TotalTime>
  <Application>LibreOffice/6.0.0.3$MacOSX_X86_64 LibreOffice_project/64a0f66915f38c6217de274f0aa8e15618924765</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2018-03-08T22:14:49Z</dcterms:created>
  <dc:creator>Hermann Hueck</dc:creator>
  <dc:description/>
  <dc:language>de-DE</dc:language>
  <cp:lastModifiedBy>Hermann Hueck</cp:lastModifiedBy>
  <dcterms:modified xsi:type="dcterms:W3CDTF">2018-04-01T19:38:09Z</dcterms:modified>
  <cp:revision>48</cp:revision>
  <dc:subject/>
  <dc:title>Impress</dc:title>
</cp:coreProperties>
</file>