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2120" cy="1068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2120" cy="106812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d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612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612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28120" cy="47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2120"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stringify[A](value: A)(implicit p: Printable[A]) = …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pprint[A](value: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Unit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println(stringify(value))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object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String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812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2812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cat.name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cat.age.toString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cat.color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28120" cy="53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28120" cy="52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28120" cy="47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companion object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domain class companion object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companion objects are visible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They can be found automatically by the compiler without needing an extra import.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28120" cy="53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28120" cy="56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28120" cy="45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8120" cy="47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28120" cy="44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Unit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28120" cy="564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???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39240" cy="28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28120" cy="47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completely decoupled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objects)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28120" cy="49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376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28120" cy="37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28120" cy="51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New York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http://eed3si9n.com/revisiting-implicits-without-import-tax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212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376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8120" cy="437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2018-04-25T13:09:31Z</dcterms:modified>
  <cp:revision>125</cp:revision>
  <dc:subject/>
  <dc:title>Impress</dc:title>
</cp:coreProperties>
</file>