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9320" cy="10753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9320" cy="10753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hyperlink" Target="http://ee3si9n.com/revisiting-implicits-without-import-tax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332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332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1800000"/>
            <a:ext cx="86353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800000"/>
            <a:ext cx="86353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2400" spc="-1" strike="noStrike">
              <a:latin typeface="Times New Roman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Times New Roman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:Printable[Option[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=&gt;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optA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(printable.stringify(value))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extension methods type class methods can be used just like intrinsic methods of the respective type.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of the type class). They will be found automatically without extra import statement in the user code.</a:t>
            </a:r>
            <a:endParaRPr b="0" lang="de-DE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or in the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or the package object of the type class.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without import tax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designer should provide the type class implementation in a way that user code needs only </a:t>
            </a:r>
            <a:r>
              <a:rPr b="1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200" spc="-1" strike="noStrike">
              <a:latin typeface="Times New Roman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</a:t>
            </a:r>
            <a:endParaRPr b="0" lang="de-DE" sz="2600" spc="-1" strike="noStrike">
              <a:latin typeface="Times New Roman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with the extension methods is located in the type class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package object it is also found without extra import.</a:t>
            </a:r>
            <a:endParaRPr b="0" lang="de-DE" sz="26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without import tax - code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440000"/>
            <a:ext cx="8635320" cy="56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path.to</a:t>
            </a:r>
            <a:r>
              <a:rPr b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Menlo"/>
            </a:endParaRPr>
          </a:p>
          <a:p>
            <a:endParaRPr b="0" lang="de-DE" sz="1200" spc="-1" strike="noStrike">
              <a:latin typeface="Menlo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Menlo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Menlo"/>
            </a:endParaRPr>
          </a:p>
          <a:p>
            <a:endParaRPr b="0" lang="de-DE" sz="1200" spc="-1" strike="noStrike">
              <a:latin typeface="Menlo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Menlo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Menlo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Menlo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Menlo"/>
            </a:endParaRPr>
          </a:p>
          <a:p>
            <a:endParaRPr b="0" lang="de-DE" sz="1200" spc="-1" strike="noStrike">
              <a:latin typeface="Menlo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Menlo"/>
            </a:endParaRPr>
          </a:p>
          <a:p>
            <a:endParaRPr b="0" lang="de-DE" sz="1200" spc="-1" strike="noStrike">
              <a:latin typeface="Menlo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Date().print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200" spc="-1" strike="noStrike">
              <a:latin typeface="Menl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872000"/>
            <a:ext cx="863532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Times New Roman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Times New Roman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Times New Roman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Menlo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944000"/>
            <a:ext cx="8635320" cy="47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Times New Roman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Times New Roman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052000"/>
            <a:ext cx="8635320" cy="44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Times New Roman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240120"/>
            <a:ext cx="8850960" cy="13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„Scala with Cats“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„Haskell Programming from first principles“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Tim Soethout on Implicits at ScalaDays 2016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Daniel Westheide on Implicits and Type Classes at ScalaDays 2016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EnrichedCat(c: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](l1: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](l2: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l1.zip(l2)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it takes that one.</a:t>
            </a:r>
            <a:endParaRPr b="0" lang="de-DE" sz="26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0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5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2018-03-29T01:01:07Z</dcterms:modified>
  <cp:revision>38</cp:revision>
  <dc:subject/>
  <dc:title>Impress</dc:title>
</cp:coreProperties>
</file>