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496440" cy="10724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496440" cy="10724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underscore.io/books/scala-with-cats" TargetMode="External"/><Relationship Id="rId3" Type="http://schemas.openxmlformats.org/officeDocument/2006/relationships/hyperlink" Target="http://haskelbook.com/" TargetMode="External"/><Relationship Id="rId4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UHQbj-_9r8A" TargetMode="External"/><Relationship Id="rId2" Type="http://schemas.openxmlformats.org/officeDocument/2006/relationships/hyperlink" Target="https://www.youtube.com/watch?v=1e9tcymPl7w" TargetMode="External"/><Relationship Id="rId3" Type="http://schemas.openxmlformats.org/officeDocument/2006/relationships/hyperlink" Target="https://vimeo.com/20308847" TargetMode="External"/><Relationship Id="rId4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://ee3si9n.com/revisiting-implicits-without-import-tax" TargetMode="External"/><Relationship Id="rId2" Type="http://schemas.openxmlformats.org/officeDocument/2006/relationships/hyperlink" Target="https://scala-lang.org/files/archive/spec/2.12/07-implicits.html" TargetMode="External"/><Relationship Id="rId3" Type="http://schemas.openxmlformats.org/officeDocument/2006/relationships/hyperlink" Target="https://www.youtube.com/watch?v=Oij5V7LQJsA" TargetMode="External"/><Relationship Id="rId4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60440" cy="16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0440" cy="9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</a:t>
            </a:r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- Implicit views (4)</a:t>
            </a:r>
            <a:endParaRPr b="0" lang="de-DE" sz="4400" spc="-1" strike="noStrike">
              <a:latin typeface="Times New Roman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Times New Roman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Times New Roman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Times New Roman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Times New Roman"/>
            </a:endParaRPr>
          </a:p>
          <a:p>
            <a:endParaRPr b="0" lang="de-DE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List =&gt; PimpedList</a:t>
            </a:r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PimpedList[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](xs)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Times New Roman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Times New Roman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Times New Roman"/>
            </a:endParaRPr>
          </a:p>
          <a:p>
            <a:endParaRPr b="0" lang="de-DE" sz="1800" spc="-1" strike="noStrike">
              <a:latin typeface="Times New Roman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Times New Roman"/>
            </a:endParaRPr>
          </a:p>
          <a:p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Times New Roman"/>
            </a:endParaRPr>
          </a:p>
          <a:p>
            <a:endParaRPr b="0" lang="de-DE" sz="18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views – How they work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compiler looks up a method for a class.</a:t>
            </a:r>
            <a:endParaRPr b="0" lang="de-DE" sz="26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implements the method, this one is used.</a:t>
            </a:r>
            <a:endParaRPr b="0" lang="de-DE" sz="26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doesn‘t implement the method, it looks for an implicit conversion method or an implicit class that takes a parameter of the type in question.</a:t>
            </a:r>
            <a:endParaRPr b="0" lang="de-DE" sz="26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implicit class implements the method in question, it creates an instance, passes the parameter and invokes the method.</a:t>
            </a:r>
            <a:endParaRPr b="0" lang="de-DE" sz="26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Otherwise the compiler will bail out.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1944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are a fundamental concept in Scala and Haskell.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specific keywords for type classes.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implements type classes based on implicits.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classifies a set of types by their common properties.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E.g. the Scala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Numeric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(Haskell: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defines the arithmetic operations (as methods) which are common to all numeric types such as Int, Long, Float, Double, BigInteger, BigDecimal etc.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Examples: List methods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2160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class List[+A]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 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sum[B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num: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Numeric[B]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B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sorted[B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ord: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math.Ordering[B]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List[A]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map[B, That](f: (A) =&gt; B)</a:t>
            </a:r>
            <a:br/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bf: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CanBuildFrom[List[A], B, That]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That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scala.collection.generic.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  CanBuildFrom[-From, -Elem, +To]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Akka and many other libraries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etc.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2160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define a type class instance. Each instance replaces the type parameter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A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by a concrete type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Int,Date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Cat,Option[A]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etc.).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 with an implicit type class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myPrint[A](value: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2160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the type class,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a trait with at least one type parameter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1764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Printable[Int]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Int):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Date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Printable[Date]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Date):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generic type class instance for Option[A] (must be a def)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requires an implicit Printable[A]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2160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function for Printable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1800000"/>
            <a:ext cx="8632440" cy="53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catPrintable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Printable[Cat]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Printable[Cat]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stringify(cat: Cat):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(cat.name)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 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(cat.age)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(cat.color)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year-old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cat."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1656000"/>
            <a:ext cx="863244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Implicits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 views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without import tax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Generic type class instances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1800000"/>
            <a:ext cx="8632440" cy="53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a generic instance for Option[A] is a def with a type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parameter A and an implicit Printable[A]. That means: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if you can stringify an A, you also can stringify Option[A]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(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=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stringify(optA: 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optA.map(pA.stringify)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.map(s =&gt;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s"Option(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)"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.getOrElse(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"None"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2160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1944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methods into an object (e.g. the companion object or package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With a pimp (implicit class) type class methods can be used just like intrinsic methods of the respective type.</a:t>
            </a:r>
            <a:endParaRPr b="0" lang="de-DE" sz="26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constructor must have a (typically generic) parameter.</a:t>
            </a:r>
            <a:endParaRPr b="0" lang="de-DE" sz="26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methods take an implicit type class parameter.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1692000"/>
            <a:ext cx="8632440" cy="52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the interface object methods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into a singleton object (e.g. the companion object or package object of the type class).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type class companion object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interface object methods for the type class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user.code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1980000"/>
            <a:ext cx="8632440" cy="47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a pimp by defining a generic implicit class. (The constructor has one parameter of the generic type. Methods take a type class instance as implicit parameter.)</a:t>
            </a:r>
            <a:endParaRPr b="0" lang="de-DE" sz="26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interface syntax methods defined by a pimp (= implicit view)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stringMizzi 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2160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type class itself (typically in companion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respective domain class (typically in the companion object of the domain class).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1584000"/>
            <a:ext cx="8632440" cy="53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library should provide the type class instances in a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non-intrusive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way so that user code easily can override them. </a:t>
            </a:r>
            <a:endParaRPr b="0" lang="de-DE" sz="20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User code needs only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one import statement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import path.to.libPrintable._</a:t>
            </a:r>
            <a:endParaRPr b="0" lang="de-DE" sz="20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in the type class companian object (or in the type class package object) are found automatically without extra import. They are visible in the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</a:t>
            </a:r>
            <a:endParaRPr b="0" lang="de-DE" sz="20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implicit class can be moved to the library‘s package object. By the above import they become visible in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 (Can be improved, see below.)</a:t>
            </a:r>
            <a:endParaRPr b="0" lang="de-DE" sz="20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needed the user can provide his own instances in local scope: local declaration, import (explicit or wildcard), inheritance (base class or trait), package object.</a:t>
            </a:r>
            <a:endParaRPr b="0" lang="de-DE" sz="20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Local scope precedes implicit scope.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1404000"/>
            <a:ext cx="8632440" cy="56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libPrintable {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only one import needed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Date().pprint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(1)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1872000"/>
            <a:ext cx="8632440" cy="45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(2)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1944000"/>
            <a:ext cx="8632440" cy="47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052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declarations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val x: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func: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object X extends MyTrait { … }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parameters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def method(implicit x: X): R = …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classes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class Y(x: X) { … }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conversions (a.k.a. implicit views)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aToB(a: A): B = …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Method apply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2052000"/>
            <a:ext cx="8632440" cy="44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apply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 . .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20000" y="1692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interface object methods and the pimp into a trait (e.g.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PrintableUtils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local package object (user code) extends that trait and brings them into local scope.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package object userpkg extends PrintableUtils</a:t>
            </a:r>
            <a:endParaRPr b="0" lang="de-DE" sz="20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pimp can easily be overriden in the local package object.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architecture is least intrusive and gives good flexibility to the library user.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library imports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needed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1404000"/>
            <a:ext cx="8632440" cy="56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trait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PrintableUtils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{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path.to.libPrintable.{Printable, PrintableUtils}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package object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userpkg </a:t>
            </a:r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extends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PrintableUtils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// In the users package object base trait utilities and implicits can be overridden.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): Unit = ???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MyPrintableOps[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PrintableOps(value)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???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20000" y="1836000"/>
            <a:ext cx="8632440" cy="47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type class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type you create an instance for, e.g. a domain class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completely decoupled.</a:t>
            </a:r>
            <a:endParaRPr b="0" lang="de-DE" sz="26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can extend and enrich not only your own types but also sealed types from libraries which you do not own.</a:t>
            </a:r>
            <a:endParaRPr b="0" lang="de-DE" sz="26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do not need inheritence to extend existing classes or library classes (which is not possible if they are sealed).</a:t>
            </a:r>
            <a:endParaRPr b="0" lang="de-DE" sz="26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Less repetition and boilerplate, e.g. avoids repetitive passing of parameters and overloads.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Downsides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0000" y="2160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and implicits are hard to understand for the Scala newcomer (complicated rules of implicit resolution).</a:t>
            </a:r>
            <a:endParaRPr b="0" lang="de-DE" sz="2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Overuse of implicits often makes Scala code too difficult to read/understand.</a:t>
            </a:r>
            <a:endParaRPr b="0" lang="de-DE" sz="2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(Not only) Implicits give Scala the reputation to be an arcane language.</a:t>
            </a:r>
            <a:endParaRPr b="0" lang="de-DE" sz="2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Resolution of implicits may slow down the compiler.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964440" y="2160000"/>
            <a:ext cx="8143560" cy="28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are using cats ...</a:t>
            </a:r>
            <a:endParaRPr b="0" lang="de-DE" sz="2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Printable type class</a:t>
            </a:r>
            <a:endParaRPr b="0" lang="de-DE" sz="2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already provides such a type class: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cats.Show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20000" y="2160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Ord, Num, Monoid, Functor, Monad, Applicative, 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1836000"/>
            <a:ext cx="8632440" cy="50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0" lang="de-DE" sz="22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a where … </a:t>
            </a:r>
            <a:endParaRPr b="0" lang="de-DE" sz="22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Create an instance for each type that should support the type class. (This enriches each type with the methods of the type class.)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0" lang="de-DE" sz="22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Int where … 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0" lang="de-DE" sz="22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Cat where …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That‘s it. Just 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20000" y="2160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Menlo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stringify: signature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pprint: signature + impl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x = putStrLn $ stringify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20000" y="2160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1872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do not give an argument to an implicit parameter, the compiler tries to provide one for you.</a:t>
            </a:r>
            <a:endParaRPr b="0" lang="de-DE" sz="22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Eligible are all implicit values that are visible at the point of call.</a:t>
            </a:r>
            <a:endParaRPr b="0" lang="de-DE" sz="22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more than one eligible candidate, the most specific one is chosen.</a:t>
            </a:r>
            <a:endParaRPr b="0" lang="de-DE" sz="22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no unique most specific candidate, an ambiguity error is reported.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0000" y="2160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cat = "Cat { 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age=" ++ show (age cat)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0" y="240120"/>
            <a:ext cx="8848080" cy="137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20000" y="2484000"/>
            <a:ext cx="8632440" cy="374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$ utcTime 2018 4 9 19 15 00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$ utcTime 2018 4 9 19 15 01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20000" y="2160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20000" y="2160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Prelude, i.e. without extra import.</a:t>
            </a:r>
            <a:endParaRPr b="0" lang="de-DE" sz="2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 (the standard library), most of them available in the Prelude (like scala.Predef):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20000" y="1692000"/>
            <a:ext cx="8632440" cy="51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4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4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implicit hocus-pocus in Haskell.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objects, no inheritance in Haskell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type classes are coherent. Haskell allows globally only one type class instance per type. =&gt; No ambiguity errors! No precedence rules necessary!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56000" y="2160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with 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Noel Welsh and Dave Gurnell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https://underscore.io/books/scala-with-cats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Programming from first principles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Christoper Allen and Julie Moronuki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http://haskelbook.com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756000" y="2160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inspected and explained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Tim Soethout on Implicits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https://www.youtube.com/watch?v=UHQbj-_9r8A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Don‘t fear the implicits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Daniel Westheide on Implicits and Type Classes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https://www.youtube.com/watch?v=1e9tcymPl7w</a:t>
            </a:r>
            <a:endParaRPr b="0" lang="de-DE" sz="20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“Implicits without import tax“ by Josh Suereth at North East Scala Symposium 2011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https://vimeo.com/20308847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56000" y="2124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 on the details of implicit parameter resolution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http://ee3si9n.com/revisiting-implicits-without-import-tax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 the Scala 2.12 language specification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https://scala-lang.org/files/archive/spec/2.12/07-implicits.html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Keynote: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What to Leave Implicit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Martin Odersky at ScalaDays 2017, Chicago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https://www.youtube.com/watch?v=Oij5V7LQJsA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20000" y="2160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1872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details of implicit parameter resolution are very complex and not covered here. There are 2 main resolution steps.</a:t>
            </a:r>
            <a:endParaRPr b="0" lang="de-DE" sz="22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1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Implicit parameters are first looked up in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“local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local declarations, imports (explicit or wildcard), inheritance (base classes or traits), local package object.</a:t>
            </a:r>
            <a:endParaRPr b="0" lang="de-DE" sz="22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2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If implicit parameters cannot be resolved from the local scope the compiler searches the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“implicit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package object of the implicit parameter type and the package object of their type parameters (if any).</a:t>
            </a:r>
            <a:endParaRPr b="0" lang="de-DE" sz="22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 always takes precedence over implicit scope.</a:t>
            </a:r>
            <a:endParaRPr b="0" lang="de-DE" sz="22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are other precedence rules within implicit scope (specificity, inheritance) which are not covered here.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views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an implicit class</a:t>
            </a:r>
            <a:endParaRPr b="0" lang="de-DE" sz="2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class must have a single parameter of the type in question.</a:t>
            </a:r>
            <a:endParaRPr b="0" lang="de-DE" sz="2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extension methods inside the class.</a:t>
            </a:r>
            <a:endParaRPr b="0" lang="de-DE" sz="2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technique is also called the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up my library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pattern, some times also known as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static monkey patching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(1)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24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Int =&gt; EnrichedInt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EnrichedInt(i: Int)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double: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triple: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square: Int =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cube: Int = i *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triple5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.triple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squared5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.square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25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cubed5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.cube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125</a:t>
            </a:r>
            <a:endParaRPr b="0" lang="de-DE" sz="1800" spc="-1" strike="noStrike">
              <a:latin typeface="Arial"/>
            </a:endParaRPr>
          </a:p>
          <a:p>
            <a:r>
              <a:rPr b="1" i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doubledSquared5 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.double.square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100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</a:t>
            </a:r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- Implicit views (2)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60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Cat =&gt; PimpedInt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PimpedCat(c: Cat)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description: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{c.name}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{c.age}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year old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{c.color}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colored cat."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describe():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(c.description)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.description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.describe()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48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</a:t>
            </a:r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- Implicit views (3)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3244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List =&gt; PimpedList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2730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2018-04-05T21:04:13Z</dcterms:modified>
  <cp:revision>87</cp:revision>
  <dc:subject/>
  <dc:title>Impress</dc:title>
</cp:coreProperties>
</file>