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6800" cy="10728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6800" cy="10728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://ee3si9n.com/revisiting-implicits-without-import-tax" TargetMode="External"/><Relationship Id="rId2" Type="http://schemas.openxmlformats.org/officeDocument/2006/relationships/hyperlink" Target="https://scala-lang.org/files/archive/spec/2.12/07-implicits.html" TargetMode="External"/><Relationship Id="rId3" Type="http://schemas.openxmlformats.org/officeDocument/2006/relationships/hyperlink" Target="https://www.youtube.com/watch?v=Oij5V7LQJsA" TargetMode="External"/><Relationship Id="rId4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080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080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Extension Methods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 this one is used.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 it looks for an implicit class that takes a parameter of the class in question.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is bailing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1944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764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800000"/>
            <a:ext cx="863280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1800000"/>
            <a:ext cx="8632800" cy="53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2800" cy="53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extension methods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944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692000"/>
            <a:ext cx="8632800" cy="52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user.code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80000"/>
            <a:ext cx="8632800" cy="47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generic pimp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584000"/>
            <a:ext cx="8632800" cy="53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404000"/>
            <a:ext cx="8632800" cy="56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872000"/>
            <a:ext cx="863280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944000"/>
            <a:ext cx="8632800" cy="47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052000"/>
            <a:ext cx="8632800" cy="44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692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least intrusive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404000"/>
            <a:ext cx="8632800" cy="56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PrintableUtils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PrintableUtils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836000"/>
            <a:ext cx="8632800" cy="47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classes or library classes (which is not possible if they are sealed).</a:t>
            </a:r>
            <a:endParaRPr b="0" lang="de-DE" sz="26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Less repetition and boilerplate, e.g. avoids overloads.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(Not only) Implicits give Scala the reputation to be an arcane language.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implicits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43920" cy="28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32800" cy="50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240120"/>
            <a:ext cx="8848440" cy="13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484000"/>
            <a:ext cx="863280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 (like scala.Predef):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1692000"/>
            <a:ext cx="8632800" cy="51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necessary!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56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24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Times New Roman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Times New Roman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Times New Roman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package object of the implicit parameter type and the package object of their type parameters (if any).</a:t>
            </a:r>
            <a:endParaRPr b="0" lang="de-DE" sz="2200" spc="-1" strike="noStrike">
              <a:latin typeface="Times New Roman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Times New Roman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68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8440" cy="12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28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2018-04-05T00:53:30Z</dcterms:modified>
  <cp:revision>82</cp:revision>
  <dc:subject/>
  <dc:title>Impress</dc:title>
</cp:coreProperties>
</file>