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498960" cy="10749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498960" cy="10749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typelevel.org/cats/typeclasses.html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underscore.io/books/scala-with-cats" TargetMode="External"/><Relationship Id="rId3" Type="http://schemas.openxmlformats.org/officeDocument/2006/relationships/hyperlink" Target="http://haskelbook.com/" TargetMode="External"/><Relationship Id="rId4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UHQbj-_9r8A" TargetMode="External"/><Relationship Id="rId2" Type="http://schemas.openxmlformats.org/officeDocument/2006/relationships/hyperlink" Target="https://www.youtube.com/watch?v=1e9tcymPl7w" TargetMode="External"/><Relationship Id="rId3" Type="http://schemas.openxmlformats.org/officeDocument/2006/relationships/hyperlink" Target="https://vimeo.com/20308847" TargetMode="External"/><Relationship Id="rId4" Type="http://schemas.openxmlformats.org/officeDocument/2006/relationships/hyperlink" Target="http://ee3si9n.com/revisiting-implicits-without-import-tax" TargetMode="External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62960" cy="16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2960" cy="9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solidFill>
                  <a:srgbClr val="000000"/>
                </a:solidFill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- a trait with at least one type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trait Printable[A] { … }</a:t>
            </a:r>
            <a:endParaRPr b="0" lang="de-DE" sz="1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to support the type class define a type class instance. Each instance replaces the type parameter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A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by a concrete type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etc.).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intPrintable Printable[Int] = …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catPrintable Printable[Cat] = …</a:t>
            </a:r>
            <a:endParaRPr b="0" lang="de-DE" sz="1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a generic user interface with an implicit type class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myPrint[A](value: A)(implicit p: Printable[A]) = …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the type class,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a trait with at least one type parameter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trait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type class instance for Int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Printable[Int]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Int):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type class instance for Date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Printable[Date] {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Date):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interface function for Printable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1800000"/>
            <a:ext cx="8634960" cy="53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catPrintable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Printable[Cat]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Printable[Cat]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stringify(cat: Cat):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(cat.name)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 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(cat.age)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(cat.color)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year-old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cat."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Generic type class instances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1800000"/>
            <a:ext cx="8634960" cy="53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a generic instance for Option[A] is a def with a type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parameter A and an implicit Printable[A]. That means: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if you can stringify an A, you also can stringify Option[A]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    :Printable[Option[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= (optA: 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=&gt; 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optA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.map(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]].stringify)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.map(s =&gt;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s"Option(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)"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.getOrElse(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"None"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methods into an object (e.g. the companion object or package object of the type class).</a:t>
            </a:r>
            <a:endParaRPr b="0" lang="de-DE" sz="2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With extension methods type class methods can be used just like intrinsic methods of the respective type.</a:t>
            </a:r>
            <a:endParaRPr b="0" lang="de-DE" sz="2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extension methods (= type enrichment) by defining an implicit class. (The implicit class must have a parameter of the same type as the respective type class instance.)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1692000"/>
            <a:ext cx="8634960" cy="52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the interface object methods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into a singleton object (e.g. the companion object or package object of the type class). They will be found automatically without extra import statement in the user code.</a:t>
            </a:r>
            <a:endParaRPr b="0" lang="de-DE" sz="24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The type class companion object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interface object methods for the type class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println(stringify(value))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extension methods (= type enrichment) by defining an implicit class. (The implicit class must have a parameter of the same type as the respective type class instance.)</a:t>
            </a:r>
            <a:endParaRPr b="0" lang="de-DE" sz="26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interface syntax methods as extension methods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</a:t>
            </a:r>
            <a:endParaRPr b="0" lang="de-DE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type classes</a:t>
            </a:r>
            <a:endParaRPr b="0" lang="de-DE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and its instances</a:t>
            </a:r>
            <a:endParaRPr b="0" lang="de-DE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type class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endParaRPr b="0" lang="de-DE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</a:t>
            </a:r>
            <a:endParaRPr b="0" lang="de-DE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keep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standard types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Date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type class itself (typically in companion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your own types, i.e. domain classes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Person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Customer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Invoice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respective domain class (typically in the companion object of the domain class.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without import tax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library designer should provide the type class implementation in a way that user code needs only </a:t>
            </a:r>
            <a:r>
              <a:rPr b="1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one import statement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import path.to.libPrintable._</a:t>
            </a:r>
            <a:endParaRPr b="0" lang="de-DE" sz="2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in the type class companian object (or in the type class package object) are found automatically without extra import.</a:t>
            </a:r>
            <a:endParaRPr b="0" lang="de-DE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implicit class with the extension methods is located in the type class package object it is also found without extra import.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without import tax - code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0000" y="1440000"/>
            <a:ext cx="8634960" cy="56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path.to</a:t>
            </a:r>
            <a:r>
              <a:rPr b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libPrintable {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user.code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Date().pprint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(1)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1872000"/>
            <a:ext cx="8634960" cy="45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(2)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1944000"/>
            <a:ext cx="8634960" cy="47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Method apply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2052000"/>
            <a:ext cx="8634960" cy="44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apply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 . .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type class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and the type you create an instance for, e.g. a domain class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are completely decoupled.</a:t>
            </a:r>
            <a:endParaRPr b="0" lang="de-DE" sz="2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can extend and enrich not only your own types but also sealed types from libraries which you do not own.</a:t>
            </a:r>
            <a:endParaRPr b="0" lang="de-DE" sz="2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do not need inheritence to extend existing library classes.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Downsides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and implicits are hard to understand for the Scala newcomer (complicated rules of implicit resolution).</a:t>
            </a:r>
            <a:endParaRPr b="0" lang="de-DE" sz="2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Overuse of implicits often makes Scala code too difficult to read/understand.</a:t>
            </a:r>
            <a:endParaRPr b="0" lang="de-DE" sz="2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slow down the compiler.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cats.Show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964440" y="2160000"/>
            <a:ext cx="8146080" cy="28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endParaRPr b="0" lang="de-DE" sz="2800" spc="-1" strike="noStrike">
              <a:solidFill>
                <a:srgbClr val="333333"/>
              </a:solidFill>
              <a:latin typeface="Noto Sans Regular"/>
              <a:ea typeface="DejaVu Sans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If you are using cats ...</a:t>
            </a:r>
            <a:endParaRPr b="0" lang="de-DE" sz="2800" spc="-1" strike="noStrike">
              <a:solidFill>
                <a:srgbClr val="333333"/>
              </a:solidFill>
              <a:latin typeface="Noto Sans Regular"/>
              <a:ea typeface="DejaVu Sans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No need to implement the Printable type class</a:t>
            </a:r>
            <a:endParaRPr b="0" lang="de-DE" sz="2800" spc="-1" strike="noStrike">
              <a:solidFill>
                <a:srgbClr val="333333"/>
              </a:solidFill>
              <a:latin typeface="Noto Sans Regular"/>
              <a:ea typeface="DejaVu Sans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</a:rPr>
              <a:t>Cats already provides such a type class: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Courier New"/>
              </a:rPr>
              <a:t>cats.Show</a:t>
            </a:r>
            <a:endParaRPr b="0" lang="de-DE" sz="2800" spc="-1" strike="noStrike">
              <a:solidFill>
                <a:srgbClr val="333333"/>
              </a:solidFill>
              <a:latin typeface="Noto Sans Regular"/>
              <a:ea typeface="DejaVu Sans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Cats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core functionality as type classes: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Eq, Ord, Num, Monoid, Functor, Monad, Applicative, Foldable}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many more.</a:t>
            </a:r>
            <a:endParaRPr b="0" lang="de-DE" sz="2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https://typelevel.org/cats/typeclasses.html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an implicit class</a:t>
            </a:r>
            <a:endParaRPr b="0" lang="de-DE" sz="2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class must have a single paramter of the type in question.</a:t>
            </a:r>
            <a:endParaRPr b="0" lang="de-DE" sz="2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extension methods inside the class.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</a:t>
            </a:r>
            <a:r>
              <a:rPr b="0" lang="de-DE" sz="18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a where … </a:t>
            </a:r>
            <a:endParaRPr b="0" lang="de-DE" sz="1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that should support the type class. (This enriches each type with the methods of the type class.)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</a:t>
            </a:r>
            <a:r>
              <a:rPr b="0" lang="de-DE" sz="18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Int where … 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Cat where … </a:t>
            </a:r>
            <a:endParaRPr b="0" lang="de-DE" sz="1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for the types that have an instance. No extra user interface needs to be provided (like in Scala).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a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stringify :: a -&gt;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:: a -&gt; IO ()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x = putStrLn $ stringify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Int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stringify = show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UTCTime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stringify time = "The exact date is: "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      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Cat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stringify cat = "Cat {name=" ++ name cat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++ ", age=" ++ show (age cat)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240120"/>
            <a:ext cx="8850600" cy="13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with the instance types.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$ utcTime 2018 3 8 16 38 19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$ utcTime 2018 3 8 16 38 19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mizzi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mizzi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already has a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 the Prelude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Many type classes are available in the Haskell Prelude</a:t>
            </a:r>
            <a:endParaRPr b="0" lang="de-DE" sz="2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its own kosmos of type classes in Base, most of them available in the Prelude: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Eq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Integral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Fractional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Monoid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Functor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Applicative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Monad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Foldable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has its own type class syntax (key words </a:t>
            </a:r>
            <a:r>
              <a:rPr b="1" lang="de-DE" sz="28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1" lang="de-DE" sz="28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uses implicits to provide type classes.</a:t>
            </a:r>
            <a:endParaRPr b="0" lang="de-DE" sz="2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 Scala (using implicit val …) you need to create an object for each type class instance.</a:t>
            </a:r>
            <a:endParaRPr b="0" lang="de-DE" sz="2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 creation in Haskell.</a:t>
            </a:r>
            <a:endParaRPr b="0" lang="de-DE" sz="2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implicit hocus-pocus in Haskell.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56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code and slides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„Scala with Cats“ by Noel Welsh and Dave Gurnell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https://underscore.io/books/scala-with-cats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„Haskell Programming from first principles“ by Christoper Allen and Julie Moronuki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http://haskelbook.com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56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Tim Soethout on Implicits at ScalaDays 2016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https://www.youtube.com/watch?v=UHQbj-_9r8A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Daniel Westheide on Implicits and Type Classes at ScalaDays 2016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https://www.youtube.com/watch?v=1e9tcymPl7w</a:t>
            </a:r>
            <a:endParaRPr b="0" lang="de-DE" sz="20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Josh Suereth at North East Scala Symposium 2011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https://vimeo.com/20308847</a:t>
            </a:r>
            <a:endParaRPr b="0" lang="de-DE" sz="20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 on the details of implicit parameter resolution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http://ee3si9n.com/revisiting-implicits-without-import-tax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EnrichedInt(i: Int)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double: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triple: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square: Int =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cube: Int = i *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triple5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.triple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squared5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.square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25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cubed5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.cube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125</a:t>
            </a:r>
            <a:endParaRPr b="0" lang="de-DE" sz="1800" spc="-1" strike="noStrike">
              <a:latin typeface="Arial"/>
            </a:endParaRPr>
          </a:p>
          <a:p>
            <a:r>
              <a:rPr b="1" i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doubledSquared5 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.double.square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100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 &amp; A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 (2)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EnrichedCat(c: Cat)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description: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{c.name}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{c.age}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year old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{c.color}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colored cat."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describe():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(c.description)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.describe()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 (3)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EnrichedList[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](l1: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](l2: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l1.zip(l2)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Extension Methods – How they work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compiler looks up a method for a class.</a:t>
            </a:r>
            <a:endParaRPr b="0" lang="de-DE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implements the method this one is used.</a:t>
            </a:r>
            <a:endParaRPr b="0" lang="de-DE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doesn‘t implement the method it looks for an implicit class that takes a parameter of the class in question.</a:t>
            </a:r>
            <a:endParaRPr b="0" lang="de-DE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implicit class implements the method it takes that one.</a:t>
            </a:r>
            <a:endParaRPr b="0" lang="de-DE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Otherwise the compiler is bailing out.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List.sorted + List.sum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class List[+A] {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 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sorted[B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ord: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math.Ordering[B]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List[A]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sum[B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num: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Numeric[B]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B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map[B, That](f: (A) =&gt; B)</a:t>
            </a:r>
            <a:br/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bf: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CanBuildFrom[List[A], B, That]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That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50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Some Type Classes (Scala)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2160000"/>
            <a:ext cx="8634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scala.math.Ordering[T]</a:t>
            </a:r>
            <a:endParaRPr b="0" lang="de-DE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scala.math.Numeric[T]</a:t>
            </a:r>
            <a:endParaRPr b="0" lang="de-DE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scala.collection.generic.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  CanBuildFrom[-From, -Elem, +To]</a:t>
            </a:r>
            <a:endParaRPr b="0" lang="de-DE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JSON Serialization (in play-json etc.)</a:t>
            </a:r>
            <a:endParaRPr b="0" lang="de-DE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Monoid, Functor, Monad …}</a:t>
            </a:r>
            <a:endParaRPr b="0" lang="de-DE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E.g. Akka and many other libraries</a:t>
            </a:r>
            <a:endParaRPr b="0" lang="de-DE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etc.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1673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2018-03-29T13:02:10Z</dcterms:modified>
  <cp:revision>39</cp:revision>
  <dc:subject/>
  <dc:title>Impress</dc:title>
</cp:coreProperties>
</file>