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0760" cy="10767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://haskelbook.com/" TargetMode="External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47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476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(p.format(value))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1800000"/>
            <a:ext cx="8636760" cy="53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(printable.format(value))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The type class companion object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p.format(value)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have a parameter of the same type as the respective type class instance.)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syntax methods as extension methods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format(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p.format(value)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(format)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.print</a:t>
            </a:r>
            <a:endParaRPr b="0" lang="de-DE" sz="1600" spc="-1" strike="noStrike">
              <a:latin typeface="Arial"/>
            </a:endParaRPr>
          </a:p>
          <a:p>
            <a:pPr marL="720000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6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240120"/>
            <a:ext cx="8852400" cy="13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56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Cats“, Noel Welsh and Dave Gurnell 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http://haskelbook.com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IntExtensions(i: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CatExtensions(c: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Extension methods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ListExtensions[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](l1: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](l2: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l1.zip(l2)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Extension Methods – How they work</a:t>
            </a:r>
            <a:endParaRPr b="0" lang="de-DE" sz="3600" spc="-1" strike="noStrike">
              <a:latin typeface="Times New Roman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Times New Roman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 this one is used.</a:t>
            </a:r>
            <a:endParaRPr b="0" lang="de-DE" sz="2600" spc="-1" strike="noStrike">
              <a:latin typeface="Times New Roman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 it looks for an implicit class that takes a parameter of the class in question.</a:t>
            </a:r>
            <a:endParaRPr b="0" lang="de-DE" sz="2600" spc="-1" strike="noStrike">
              <a:latin typeface="Times New Roman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it takes that one.</a:t>
            </a:r>
            <a:endParaRPr b="0" lang="de-DE" sz="2600" spc="-1" strike="noStrike">
              <a:latin typeface="Times New Roman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is bailing out.</a:t>
            </a:r>
            <a:endParaRPr b="0" lang="de-DE" sz="26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A](implicit ord: math.Ordering[B]):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A](implicit num: Numeric[B]): B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240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36760" cy="438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07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2018-03-26T06:43:14Z</dcterms:modified>
  <cp:revision>29</cp:revision>
  <dc:subject/>
  <dc:title>Impress</dc:title>
</cp:coreProperties>
</file>