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1120" cy="10771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1120" cy="10771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underscore.io/books/scala-with-cats" TargetMode="External"/><Relationship Id="rId3" Type="http://schemas.openxmlformats.org/officeDocument/2006/relationships/hyperlink" Target="http://haskelbook.com/" TargetMode="External"/><Relationship Id="rId4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65120" cy="16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5120" cy="97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the type class,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a trait with at least one type parameter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format(value: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type class instance for Int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Printable[Int]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format(value: Int):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type class instance for Date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Printable[Date]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format(value: Date):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function for Printable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(p.format(value))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1800000"/>
            <a:ext cx="8637120" cy="53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catPrintable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Printable[Cat]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Printable[Cat]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format(cat: Cat):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format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(cat.name)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 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format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(cat.age)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format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(cat.color)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year-old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cat."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(printable.format(value))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the print method into a singleton object (e.g. the companion object of the type class).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extension methods (= type enrichment) by defining an implicit class. (The implicit class must have a parameter of the same type as the respective type class instance.)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the print method into a singleton object (e.g. the companion object of the type class).</a:t>
            </a:r>
            <a:endParaRPr b="0" lang="de-DE" sz="2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endParaRPr b="0" lang="de-DE" sz="28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The type class companion object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interface object methods for the type class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format[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p.format(value)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format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extension methods (= type enrichment) by defining an implicit class. (The implicit class must have a parameter of the same type as the respective type class instance.)</a:t>
            </a:r>
            <a:endParaRPr b="0" lang="de-DE" sz="26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syntax methods as extension methods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format(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p.format(value)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(format)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.print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the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in the same package as the type class itself.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in the same package as the respective domain class.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type class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domain class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completely decoupled.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can extend and enrich not only your own types but also sealed types from libraries which you do not own.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do not need inheritence to extend existing library classes.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already has such a type class: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cats.Show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core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Ord, Num, Monoid, Functor, Monad, Applicative, 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a where … </a:t>
            </a:r>
            <a:endParaRPr b="0" lang="de-DE" sz="1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that should support the type class. (This enriches each type with the methods of the type class.)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</a:t>
            </a:r>
            <a:r>
              <a:rPr b="0" lang="de-DE" sz="1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Int where … 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Cat where … </a:t>
            </a:r>
            <a:endParaRPr b="0" lang="de-DE" sz="1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x = putStrLn $ format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cat = "Cat {name="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++ ", age=" ++ show (age cat)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40120"/>
            <a:ext cx="8852760" cy="13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format $ utcTime 2018 3 8 16 38 19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$ utcTime 2018 3 8 16 38 19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format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Base, most of them available in the Prelude: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8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implicit hocus-pocus in Haskell.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an implicit class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class must have a single paramter of the type in question.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extension methods inside the class.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56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– </a:t>
            </a:r>
            <a:r>
              <a:rPr b="0" lang="de-DE" sz="22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„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with Cats“, Noel Welsh and Dave Gurnell 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– </a:t>
            </a:r>
            <a:r>
              <a:rPr b="0" lang="de-DE" sz="22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https://underscore.io/books/scala-with-cats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„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Programming from first principles“ by Christoper Allen and Julie Moronuki – </a:t>
            </a:r>
            <a:r>
              <a:rPr b="0" lang="de-DE" sz="22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http://haskelbook.com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IntExtensions(i: Int)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double: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triple: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square: Int =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cube: Int = i *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triple5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.triple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squared5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.square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125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cubed5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.cube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125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 (2)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CatExtensions(c: Cat)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description: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{c.name}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{c.age}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year old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{c.color}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colored cat."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describe():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(c.description)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.describe()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 (3)</a:t>
            </a:r>
            <a:endParaRPr b="0" lang="de-DE" sz="4400" spc="-1" strike="noStrike">
              <a:latin typeface="Times New Roman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ListExtensions[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](l1: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](l2: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l1.zip(l2)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List.sorted + List.sum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class List[+A]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 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sorted[B &gt;: A](implicit ord: math.Ordering[B]): List[A]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sum[B &gt;: A](implicit num: Numeric[B]): B 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52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3712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the type class define a type class instance. Each instance replaces the type parameter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A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by a concrete type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etc.).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 with an implicit type class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myPrint[A](value: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1391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2018-03-23T09:39:07Z</dcterms:modified>
  <cp:revision>28</cp:revision>
  <dc:subject/>
  <dc:title>Impress</dc:title>
</cp:coreProperties>
</file>