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gumroad.com/discover?query=scala+cats" TargetMode="External"/><Relationship Id="rId3" Type="http://schemas.openxmlformats.org/officeDocument/2006/relationships/hyperlink" Target="https://gumroad.com/discover?query=allen+haskell" TargetMode="External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692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920" cy="9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mizzi = Cat("Mizzi", 1, "black")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garfield = Cat("Garfield", 38, "ginger and 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myPrint(mizzi)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myPrint(garfield)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Printable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format[A](value: A)(implicit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Printable.print(mizzi)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 PrintableOps[A](value: A)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print(implicit printable: Printable[A]) = println(format)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mizzi.print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Times New Roman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Times New Roman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Monoid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endParaRPr b="0" lang="de-DE" sz="2800" spc="-1" strike="noStrike">
              <a:latin typeface="Times New Roman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class Printable a where … </a:t>
            </a:r>
            <a:endParaRPr b="0" lang="de-D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instance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instnace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240120"/>
            <a:ext cx="8854560" cy="13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Times New Roman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Times New Roman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Times New Roman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Times New Roman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Times New Roman"/>
            </a:endParaRPr>
          </a:p>
          <a:p>
            <a:pPr marL="432000" indent="-32292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6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 by Noel Welsh and Dave Gurnell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https://gumroad.com/discover?query=scala+cats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https://gumroad.com/discover?query=allen+haskell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 List[+A] {</a:t>
            </a:r>
            <a:endParaRPr b="0" lang="de-DE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...</a:t>
            </a:r>
            <a:endParaRPr b="0" lang="de-DE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sorted[B &gt;: A](implicit ord: math.Ordering[B]): List[A]</a:t>
            </a:r>
            <a:endParaRPr b="0" lang="de-DE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sum[B &gt;: A](implicit num: Numeric[B]): B </a:t>
            </a:r>
            <a:endParaRPr b="0" lang="de-DE" sz="2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…</a:t>
            </a:r>
            <a:endParaRPr b="0" lang="de-DE" sz="2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 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trait Printable[A]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format(value: A):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intPrintable: Printable[Int] = new Printable[Int]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Int):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"How many cats?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datePrintable: Printable[Date] = new Printable[Date]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Date):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"Date of meeting: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myPrint(2)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myPrint(new Date)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1800000"/>
            <a:ext cx="863892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final case class Cat(name: String, age: Int, color: String)</a:t>
            </a:r>
            <a:br/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Cat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catPrintable: Printable[Cat] = new Printable[Cat]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format(cat: Cat): String =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name  = Printable.format(cat.name)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age   = Printable.format(cat.age)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color = Printable.format(cat.color)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s"$name is a $age year-old $color cat."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2018-03-14T11:24:08Z</dcterms:modified>
  <cp:revision>18</cp:revision>
  <dc:subject/>
  <dc:title>Impress</dc:title>
</cp:coreProperties>
</file>