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1480" cy="10774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1480" cy="10774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://haskelbook.com/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5480" cy="16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5480" cy="9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(p.format(value))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1800000"/>
            <a:ext cx="8637480" cy="53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(printable.format(value))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have a parameter of the same type as the respective type class instance.)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The type class companion object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p.format(value)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have a parameter of the same type as the respective type class instance.)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syntax methods as extension methods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p.format(value)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(format)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.print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the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type class itself.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respective domain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domain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library classes.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has such a type class: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core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that should support the type class. (This enriches each type with the methods of the type class.)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 </a:t>
            </a:r>
            <a:endParaRPr b="0" lang="de-DE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x = putStrLn $ format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cat = "Cat {name="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++ ", age=" ++ show (age cat)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240120"/>
            <a:ext cx="8853120" cy="13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56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Cats“, Noel Welsh and Dave Gurnell 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principles“ by Christoper Allen and Julie Moronuki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http://haskelbook.com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IntExtensions(i: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 (2)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Menlo"/>
            </a:endParaRPr>
          </a:p>
          <a:p>
            <a:endParaRPr b="0" lang="de-DE" sz="1600" spc="-1" strike="noStrike">
              <a:latin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CatExtensions(c: Cat) {</a:t>
            </a:r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Menlo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Menlo"/>
            </a:endParaRPr>
          </a:p>
          <a:p>
            <a:endParaRPr b="0" lang="de-DE" sz="1600" spc="-1" strike="noStrike">
              <a:latin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Menlo"/>
            </a:endParaRPr>
          </a:p>
          <a:p>
            <a:endParaRPr b="0" lang="de-DE" sz="1600" spc="-1" strike="noStrike">
              <a:latin typeface="Menlo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Menlo"/>
            </a:endParaRPr>
          </a:p>
          <a:p>
            <a:endParaRPr b="0" lang="de-DE" sz="1600" spc="-1" strike="noStrike">
              <a:latin typeface="Menl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List.sorted + List.sum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A](implicit ord: math.Ordering[B]):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A](implicit num: Numeric[B]): B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the type class define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3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7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2018-03-23T01:03:27Z</dcterms:modified>
  <cp:revision>27</cp:revision>
  <dc:subject/>
  <dc:title>Impress</dc:title>
</cp:coreProperties>
</file>