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5000" cy="1071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5000" cy="1071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9000" cy="16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9000" cy="9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31000" cy="47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1000" cy="53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3100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31000" cy="53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latin typeface="Menlo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Menlo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Menlo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Menlo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Menlo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Menlo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Menlo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3100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31000" cy="47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3100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31000" cy="56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31000" cy="45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31000" cy="47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31000" cy="44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31000" cy="56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42120" cy="28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31000" cy="47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override default instances (in companion object)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3100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6640" cy="13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31000" cy="37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31000" cy="51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50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6640" cy="12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1000" cy="43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2018-04-09T01:37:45Z</dcterms:modified>
  <cp:revision>104</cp:revision>
  <dc:subject/>
  <dc:title>Impress</dc:title>
</cp:coreProperties>
</file>