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1840" cy="10778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1840" cy="10778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://haskelbook.com/" TargetMode="External"/><Relationship Id="rId4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5840" cy="16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5840" cy="9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600" spc="-1" strike="noStrike">
              <a:latin typeface="Menlo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Menlo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Menlo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(p.format(value))</a:t>
            </a:r>
            <a:endParaRPr b="0" lang="de-DE" sz="1600" spc="-1" strike="noStrike">
              <a:latin typeface="Menlo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Menlo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1800000"/>
            <a:ext cx="8637840" cy="53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endParaRPr b="0" lang="de-DE" sz="1800" spc="-1" strike="noStrike">
              <a:solidFill>
                <a:srgbClr val="000000"/>
              </a:solidFill>
              <a:latin typeface="Menlo"/>
              <a:ea typeface="Menlo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600" spc="-1" strike="noStrike">
              <a:latin typeface="Menlo"/>
            </a:endParaRPr>
          </a:p>
          <a:p>
            <a:endParaRPr b="0" lang="de-DE" sz="1600" spc="-1" strike="noStrike">
              <a:latin typeface="Menlo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(printable.format(value))</a:t>
            </a:r>
            <a:endParaRPr b="0" lang="de-DE" sz="1600" spc="-1" strike="noStrike">
              <a:latin typeface="Menlo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Menlo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have a parameter of the same type as the respective type class instance.)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endParaRPr b="0" lang="de-DE" sz="2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The type class companion object</a:t>
            </a:r>
            <a:endParaRPr b="0" i="1" lang="de-DE" sz="1600" spc="-1" strike="noStrike">
              <a:solidFill>
                <a:srgbClr val="6d6d6d"/>
              </a:solidFill>
              <a:latin typeface="Menlo"/>
              <a:ea typeface="Menlo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i="1" lang="de-DE" sz="1600" spc="-1" strike="noStrike">
              <a:solidFill>
                <a:srgbClr val="6d6d6d"/>
              </a:solidFill>
              <a:latin typeface="Menlo"/>
              <a:ea typeface="Menlo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i="1" lang="de-DE" sz="1600" spc="-1" strike="noStrike">
              <a:solidFill>
                <a:srgbClr val="6d6d6d"/>
              </a:solidFill>
              <a:latin typeface="Menlo"/>
              <a:ea typeface="Menlo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p.format(value)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have a parameter of the same type as the respective type class instance.)</a:t>
            </a:r>
            <a:endParaRPr b="0" lang="de-DE" sz="26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syntax methods as extension methods</a:t>
            </a:r>
            <a:endParaRPr b="0" i="1" lang="de-DE" sz="1600" spc="-1" strike="noStrike">
              <a:solidFill>
                <a:srgbClr val="6d6d6d"/>
              </a:solidFill>
              <a:latin typeface="Menlo"/>
              <a:ea typeface="Menlo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i="1" lang="de-DE" sz="1600" spc="-1" strike="noStrike">
              <a:solidFill>
                <a:srgbClr val="6d6d6d"/>
              </a:solidFill>
              <a:latin typeface="Menlo"/>
              <a:ea typeface="Menlo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p.format(value)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(format)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.print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the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in the same package as the type class itself.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in the same package as the respective domain class.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domain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library classes.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has such a type class: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core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that should support the type class. (This enriches each type with the methods of the type class.)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 </a:t>
            </a:r>
            <a:endParaRPr b="0" lang="de-D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x = putStrLn $ format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cat = "Cat {name="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++ ", age=" ++ show (age cat)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240120"/>
            <a:ext cx="8853480" cy="13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Cats“, Noel Welsh and Dave Gurnell 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– 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200" spc="-1" strike="noStrike">
              <a:latin typeface="Arial"/>
            </a:endParaRPr>
          </a:p>
          <a:p>
            <a:pPr marL="432000" indent="-32184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principles“ by Christoper Allen and Julie Moronuki – 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  <a:hlinkClick r:id="rId3"/>
              </a:rPr>
              <a:t>http://haskelbook.com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4400" spc="-1" strike="noStrike">
              <a:latin typeface="Times New Roman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Times New Roman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Times New Roman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paramter of the type in question.</a:t>
            </a:r>
            <a:endParaRPr b="0" lang="de-DE" sz="2800" spc="-1" strike="noStrike">
              <a:latin typeface="Times New Roman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4400" spc="-1" strike="noStrike">
              <a:latin typeface="Times New Roman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IntExtensions(i: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List.sorted + List.sum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Menlo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Menlo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A](implicit ord: math.Ordering[B]): List[A]</a:t>
            </a:r>
            <a:endParaRPr b="0" lang="de-DE" sz="1600" spc="-1" strike="noStrike">
              <a:latin typeface="Menlo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A](implicit num: Numeric[B]): B </a:t>
            </a:r>
            <a:endParaRPr b="0" lang="de-DE" sz="1600" spc="-1" strike="noStrike">
              <a:latin typeface="Menlo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Menlo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Menl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the type class define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Menlo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i="1" lang="de-DE" sz="1800" spc="-1" strike="noStrike">
              <a:solidFill>
                <a:srgbClr val="6d6d6d"/>
              </a:solidFill>
              <a:latin typeface="Menlo"/>
              <a:ea typeface="Menlo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 a trait with at least one type parameter</a:t>
            </a:r>
            <a:endParaRPr b="0" i="1" lang="de-DE" sz="1800" spc="-1" strike="noStrike">
              <a:solidFill>
                <a:srgbClr val="6d6d6d"/>
              </a:solidFill>
              <a:latin typeface="Menlo"/>
              <a:ea typeface="Menlo"/>
            </a:endParaRPr>
          </a:p>
          <a:p>
            <a:pPr marL="360000"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Menlo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endParaRPr b="0" lang="de-DE" sz="1800" spc="-1" strike="noStrike">
              <a:solidFill>
                <a:srgbClr val="000000"/>
              </a:solidFill>
              <a:latin typeface="Menlo"/>
              <a:ea typeface="Menl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534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7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latin typeface="Menlo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type class instance for Int</a:t>
            </a:r>
            <a:endParaRPr b="0" i="1" lang="de-DE" sz="1600" spc="-1" strike="noStrike">
              <a:solidFill>
                <a:srgbClr val="6d6d6d"/>
              </a:solidFill>
              <a:latin typeface="Menlo"/>
              <a:ea typeface="Menlo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i="1" lang="de-DE" sz="1600" spc="-1" strike="noStrike">
              <a:solidFill>
                <a:srgbClr val="6d6d6d"/>
              </a:solidFill>
              <a:latin typeface="Menlo"/>
              <a:ea typeface="Menlo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Menlo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type class instance for Date</a:t>
            </a:r>
            <a:endParaRPr b="0" lang="de-DE" sz="1600" spc="-1" strike="noStrike">
              <a:latin typeface="Menlo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Menlo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Menlo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Menlo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Menlo"/>
              <a:ea typeface="Menlo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2018-03-23T00:42:37Z</dcterms:modified>
  <cp:revision>25</cp:revision>
  <dc:subject/>
  <dc:title>Impress</dc:title>
</cp:coreProperties>
</file>