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C0307-5EBD-483F-BCD4-4385C503EA2C}" v="62" dt="2021-11-04T14:11:37.4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ann Käbi" userId="fdb87a9169ea3ffd" providerId="LiveId" clId="{20FC0307-5EBD-483F-BCD4-4385C503EA2C}"/>
    <pc:docChg chg="undo custSel addSld delSld modSld">
      <pc:chgData name="Hermann Käbi" userId="fdb87a9169ea3ffd" providerId="LiveId" clId="{20FC0307-5EBD-483F-BCD4-4385C503EA2C}" dt="2021-11-04T14:13:48.711" v="2760" actId="2710"/>
      <pc:docMkLst>
        <pc:docMk/>
      </pc:docMkLst>
      <pc:sldChg chg="modTransition">
        <pc:chgData name="Hermann Käbi" userId="fdb87a9169ea3ffd" providerId="LiveId" clId="{20FC0307-5EBD-483F-BCD4-4385C503EA2C}" dt="2021-11-04T14:11:37.451" v="2759"/>
        <pc:sldMkLst>
          <pc:docMk/>
          <pc:sldMk cId="573069057" sldId="256"/>
        </pc:sldMkLst>
      </pc:sldChg>
      <pc:sldChg chg="addSp delSp modSp mod modTransition">
        <pc:chgData name="Hermann Käbi" userId="fdb87a9169ea3ffd" providerId="LiveId" clId="{20FC0307-5EBD-483F-BCD4-4385C503EA2C}" dt="2021-11-04T14:10:36.475" v="2751"/>
        <pc:sldMkLst>
          <pc:docMk/>
          <pc:sldMk cId="3706806973" sldId="257"/>
        </pc:sldMkLst>
        <pc:spChg chg="mod">
          <ac:chgData name="Hermann Käbi" userId="fdb87a9169ea3ffd" providerId="LiveId" clId="{20FC0307-5EBD-483F-BCD4-4385C503EA2C}" dt="2021-11-03T17:11:10.294" v="1389"/>
          <ac:spMkLst>
            <pc:docMk/>
            <pc:sldMk cId="3706806973" sldId="257"/>
            <ac:spMk id="3" creationId="{9A35EA84-74A7-4A48-BC24-F1CACA28E66C}"/>
          </ac:spMkLst>
        </pc:spChg>
        <pc:spChg chg="add mod">
          <ac:chgData name="Hermann Käbi" userId="fdb87a9169ea3ffd" providerId="LiveId" clId="{20FC0307-5EBD-483F-BCD4-4385C503EA2C}" dt="2021-11-04T13:53:32.836" v="1998" actId="1076"/>
          <ac:spMkLst>
            <pc:docMk/>
            <pc:sldMk cId="3706806973" sldId="257"/>
            <ac:spMk id="9" creationId="{7F8EAC64-ADCB-423B-99FD-881D98EDA201}"/>
          </ac:spMkLst>
        </pc:spChg>
        <pc:picChg chg="del">
          <ac:chgData name="Hermann Käbi" userId="fdb87a9169ea3ffd" providerId="LiveId" clId="{20FC0307-5EBD-483F-BCD4-4385C503EA2C}" dt="2021-11-03T17:11:53.745" v="1395" actId="21"/>
          <ac:picMkLst>
            <pc:docMk/>
            <pc:sldMk cId="3706806973" sldId="257"/>
            <ac:picMk id="16" creationId="{0E83A885-4718-4B7D-85D1-954E7400870F}"/>
          </ac:picMkLst>
        </pc:picChg>
      </pc:sldChg>
      <pc:sldChg chg="addSp delSp modSp mod modTransition modNotesTx">
        <pc:chgData name="Hermann Käbi" userId="fdb87a9169ea3ffd" providerId="LiveId" clId="{20FC0307-5EBD-483F-BCD4-4385C503EA2C}" dt="2021-11-04T14:10:44.771" v="2755"/>
        <pc:sldMkLst>
          <pc:docMk/>
          <pc:sldMk cId="700151066" sldId="258"/>
        </pc:sldMkLst>
        <pc:spChg chg="add mod">
          <ac:chgData name="Hermann Käbi" userId="fdb87a9169ea3ffd" providerId="LiveId" clId="{20FC0307-5EBD-483F-BCD4-4385C503EA2C}" dt="2021-11-04T13:56:28.932" v="2083" actId="14100"/>
          <ac:spMkLst>
            <pc:docMk/>
            <pc:sldMk cId="700151066" sldId="258"/>
            <ac:spMk id="3" creationId="{BC962742-2A2D-4AA2-A1DB-DA6A790A9DF5}"/>
          </ac:spMkLst>
        </pc:spChg>
        <pc:spChg chg="mod">
          <ac:chgData name="Hermann Käbi" userId="fdb87a9169ea3ffd" providerId="LiveId" clId="{20FC0307-5EBD-483F-BCD4-4385C503EA2C}" dt="2021-11-04T13:40:08.134" v="1684" actId="14100"/>
          <ac:spMkLst>
            <pc:docMk/>
            <pc:sldMk cId="700151066" sldId="258"/>
            <ac:spMk id="13" creationId="{C4F4483A-381A-4EA6-9BFD-CD7E4EF5E064}"/>
          </ac:spMkLst>
        </pc:spChg>
        <pc:picChg chg="add del mod">
          <ac:chgData name="Hermann Käbi" userId="fdb87a9169ea3ffd" providerId="LiveId" clId="{20FC0307-5EBD-483F-BCD4-4385C503EA2C}" dt="2021-11-03T17:11:43.356" v="1394" actId="478"/>
          <ac:picMkLst>
            <pc:docMk/>
            <pc:sldMk cId="700151066" sldId="258"/>
            <ac:picMk id="3" creationId="{883737EF-3433-4E8F-B3DF-8A8EF9B11A4B}"/>
          </ac:picMkLst>
        </pc:picChg>
        <pc:picChg chg="add mod">
          <ac:chgData name="Hermann Käbi" userId="fdb87a9169ea3ffd" providerId="LiveId" clId="{20FC0307-5EBD-483F-BCD4-4385C503EA2C}" dt="2021-11-03T17:12:14.100" v="1403" actId="1076"/>
          <ac:picMkLst>
            <pc:docMk/>
            <pc:sldMk cId="700151066" sldId="258"/>
            <ac:picMk id="7" creationId="{77ED7FAB-2951-4C4F-A4F4-3F1AFC9ED678}"/>
          </ac:picMkLst>
        </pc:picChg>
        <pc:picChg chg="add del mod">
          <ac:chgData name="Hermann Käbi" userId="fdb87a9169ea3ffd" providerId="LiveId" clId="{20FC0307-5EBD-483F-BCD4-4385C503EA2C}" dt="2021-11-03T17:10:52.838" v="1387" actId="478"/>
          <ac:picMkLst>
            <pc:docMk/>
            <pc:sldMk cId="700151066" sldId="258"/>
            <ac:picMk id="2052" creationId="{2A98C23C-835C-4AAA-B5A9-BB88B71355D5}"/>
          </ac:picMkLst>
        </pc:picChg>
      </pc:sldChg>
      <pc:sldChg chg="addSp modSp mod modTransition setBg modNotesTx">
        <pc:chgData name="Hermann Käbi" userId="fdb87a9169ea3ffd" providerId="LiveId" clId="{20FC0307-5EBD-483F-BCD4-4385C503EA2C}" dt="2021-11-04T14:10:38.867" v="2752"/>
        <pc:sldMkLst>
          <pc:docMk/>
          <pc:sldMk cId="3804244350" sldId="259"/>
        </pc:sldMkLst>
        <pc:spChg chg="mod">
          <ac:chgData name="Hermann Käbi" userId="fdb87a9169ea3ffd" providerId="LiveId" clId="{20FC0307-5EBD-483F-BCD4-4385C503EA2C}" dt="2021-11-03T16:57:49.914" v="746" actId="26606"/>
          <ac:spMkLst>
            <pc:docMk/>
            <pc:sldMk cId="3804244350" sldId="259"/>
            <ac:spMk id="2" creationId="{E2C30EED-7D5F-4984-BBC4-312D50BD13D8}"/>
          </ac:spMkLst>
        </pc:spChg>
        <pc:spChg chg="mod ord">
          <ac:chgData name="Hermann Käbi" userId="fdb87a9169ea3ffd" providerId="LiveId" clId="{20FC0307-5EBD-483F-BCD4-4385C503EA2C}" dt="2021-11-04T13:51:38.932" v="1950" actId="1076"/>
          <ac:spMkLst>
            <pc:docMk/>
            <pc:sldMk cId="3804244350" sldId="259"/>
            <ac:spMk id="6" creationId="{2FCC59BF-BEC9-4E0E-A6C3-32DD8094F2AA}"/>
          </ac:spMkLst>
        </pc:spChg>
        <pc:spChg chg="add mod">
          <ac:chgData name="Hermann Käbi" userId="fdb87a9169ea3ffd" providerId="LiveId" clId="{20FC0307-5EBD-483F-BCD4-4385C503EA2C}" dt="2021-11-04T13:52:50.909" v="1992" actId="20577"/>
          <ac:spMkLst>
            <pc:docMk/>
            <pc:sldMk cId="3804244350" sldId="259"/>
            <ac:spMk id="8" creationId="{6F4C352A-F955-48DA-94DE-365D67C9D786}"/>
          </ac:spMkLst>
        </pc:spChg>
        <pc:spChg chg="add">
          <ac:chgData name="Hermann Käbi" userId="fdb87a9169ea3ffd" providerId="LiveId" clId="{20FC0307-5EBD-483F-BCD4-4385C503EA2C}" dt="2021-11-03T16:57:49.914" v="746" actId="26606"/>
          <ac:spMkLst>
            <pc:docMk/>
            <pc:sldMk cId="3804244350" sldId="259"/>
            <ac:spMk id="12" creationId="{0BBB6B01-5B73-410C-B70E-8CF2FA470D11}"/>
          </ac:spMkLst>
        </pc:spChg>
        <pc:spChg chg="add">
          <ac:chgData name="Hermann Käbi" userId="fdb87a9169ea3ffd" providerId="LiveId" clId="{20FC0307-5EBD-483F-BCD4-4385C503EA2C}" dt="2021-11-03T16:57:49.914" v="746" actId="26606"/>
          <ac:spMkLst>
            <pc:docMk/>
            <pc:sldMk cId="3804244350" sldId="259"/>
            <ac:spMk id="14" creationId="{8712F587-12D0-435C-8E3F-F44C36EE71B8}"/>
          </ac:spMkLst>
        </pc:spChg>
        <pc:picChg chg="mod">
          <ac:chgData name="Hermann Käbi" userId="fdb87a9169ea3ffd" providerId="LiveId" clId="{20FC0307-5EBD-483F-BCD4-4385C503EA2C}" dt="2021-11-03T16:57:49.914" v="746" actId="26606"/>
          <ac:picMkLst>
            <pc:docMk/>
            <pc:sldMk cId="3804244350" sldId="259"/>
            <ac:picMk id="7" creationId="{C86F62C6-F9E7-475E-8C9D-9CEC827AFD96}"/>
          </ac:picMkLst>
        </pc:picChg>
      </pc:sldChg>
      <pc:sldChg chg="addSp delSp modSp new mod modTransition setBg setClrOvrMap">
        <pc:chgData name="Hermann Käbi" userId="fdb87a9169ea3ffd" providerId="LiveId" clId="{20FC0307-5EBD-483F-BCD4-4385C503EA2C}" dt="2021-11-04T14:10:40.628" v="2753"/>
        <pc:sldMkLst>
          <pc:docMk/>
          <pc:sldMk cId="3821563593" sldId="260"/>
        </pc:sldMkLst>
        <pc:spChg chg="mod">
          <ac:chgData name="Hermann Käbi" userId="fdb87a9169ea3ffd" providerId="LiveId" clId="{20FC0307-5EBD-483F-BCD4-4385C503EA2C}" dt="2021-11-04T13:27:11.128" v="1596" actId="20577"/>
          <ac:spMkLst>
            <pc:docMk/>
            <pc:sldMk cId="3821563593" sldId="260"/>
            <ac:spMk id="2" creationId="{4A13B4B6-0725-40E6-9EF9-EAEE2E96955F}"/>
          </ac:spMkLst>
        </pc:spChg>
        <pc:spChg chg="add del mod">
          <ac:chgData name="Hermann Käbi" userId="fdb87a9169ea3ffd" providerId="LiveId" clId="{20FC0307-5EBD-483F-BCD4-4385C503EA2C}" dt="2021-11-03T16:57:44.797" v="745" actId="26606"/>
          <ac:spMkLst>
            <pc:docMk/>
            <pc:sldMk cId="3821563593" sldId="260"/>
            <ac:spMk id="3" creationId="{CB542D61-0432-4934-B759-6512D377AD69}"/>
          </ac:spMkLst>
        </pc:spChg>
        <pc:spChg chg="add mod">
          <ac:chgData name="Hermann Käbi" userId="fdb87a9169ea3ffd" providerId="LiveId" clId="{20FC0307-5EBD-483F-BCD4-4385C503EA2C}" dt="2021-11-04T13:55:23.140" v="2051" actId="14100"/>
          <ac:spMkLst>
            <pc:docMk/>
            <pc:sldMk cId="3821563593" sldId="260"/>
            <ac:spMk id="7" creationId="{558A9D3D-310E-4695-B93B-45C3636907B6}"/>
          </ac:spMkLst>
        </pc:spChg>
        <pc:spChg chg="add del">
          <ac:chgData name="Hermann Käbi" userId="fdb87a9169ea3ffd" providerId="LiveId" clId="{20FC0307-5EBD-483F-BCD4-4385C503EA2C}" dt="2021-11-03T16:54:24.689" v="734" actId="26606"/>
          <ac:spMkLst>
            <pc:docMk/>
            <pc:sldMk cId="3821563593" sldId="260"/>
            <ac:spMk id="10" creationId="{78632963-757B-40C2-BB84-FC6107A54DAD}"/>
          </ac:spMkLst>
        </pc:spChg>
        <pc:spChg chg="add del">
          <ac:chgData name="Hermann Käbi" userId="fdb87a9169ea3ffd" providerId="LiveId" clId="{20FC0307-5EBD-483F-BCD4-4385C503EA2C}" dt="2021-11-03T16:54:24.689" v="734" actId="26606"/>
          <ac:spMkLst>
            <pc:docMk/>
            <pc:sldMk cId="3821563593" sldId="260"/>
            <ac:spMk id="12" creationId="{2853AE55-7E35-44B0-89F1-3F52B262AF33}"/>
          </ac:spMkLst>
        </pc:spChg>
        <pc:spChg chg="add del">
          <ac:chgData name="Hermann Käbi" userId="fdb87a9169ea3ffd" providerId="LiveId" clId="{20FC0307-5EBD-483F-BCD4-4385C503EA2C}" dt="2021-11-03T16:54:24.689" v="734" actId="26606"/>
          <ac:spMkLst>
            <pc:docMk/>
            <pc:sldMk cId="3821563593" sldId="260"/>
            <ac:spMk id="14" creationId="{DBC4BE4D-4B50-4F51-9F85-4B5D60B02D81}"/>
          </ac:spMkLst>
        </pc:spChg>
        <pc:spChg chg="add del">
          <ac:chgData name="Hermann Käbi" userId="fdb87a9169ea3ffd" providerId="LiveId" clId="{20FC0307-5EBD-483F-BCD4-4385C503EA2C}" dt="2021-11-03T16:54:24.680" v="733" actId="26606"/>
          <ac:spMkLst>
            <pc:docMk/>
            <pc:sldMk cId="3821563593" sldId="260"/>
            <ac:spMk id="19" creationId="{D5851415-CF4E-4C41-9E36-04E444B517EB}"/>
          </ac:spMkLst>
        </pc:spChg>
        <pc:spChg chg="add del">
          <ac:chgData name="Hermann Käbi" userId="fdb87a9169ea3ffd" providerId="LiveId" clId="{20FC0307-5EBD-483F-BCD4-4385C503EA2C}" dt="2021-11-03T16:54:24.680" v="733" actId="26606"/>
          <ac:spMkLst>
            <pc:docMk/>
            <pc:sldMk cId="3821563593" sldId="260"/>
            <ac:spMk id="21" creationId="{4B516B89-DEA0-4832-8C56-F048168DAD88}"/>
          </ac:spMkLst>
        </pc:spChg>
        <pc:spChg chg="add del">
          <ac:chgData name="Hermann Käbi" userId="fdb87a9169ea3ffd" providerId="LiveId" clId="{20FC0307-5EBD-483F-BCD4-4385C503EA2C}" dt="2021-11-03T16:54:24.680" v="733" actId="26606"/>
          <ac:spMkLst>
            <pc:docMk/>
            <pc:sldMk cId="3821563593" sldId="260"/>
            <ac:spMk id="23" creationId="{3EA2D33E-BAA2-467B-80B0-8887D9A99FBE}"/>
          </ac:spMkLst>
        </pc:spChg>
        <pc:spChg chg="add del">
          <ac:chgData name="Hermann Käbi" userId="fdb87a9169ea3ffd" providerId="LiveId" clId="{20FC0307-5EBD-483F-BCD4-4385C503EA2C}" dt="2021-11-03T16:54:24.680" v="733" actId="26606"/>
          <ac:spMkLst>
            <pc:docMk/>
            <pc:sldMk cId="3821563593" sldId="260"/>
            <ac:spMk id="25" creationId="{6067C508-2065-42E3-98D2-F3A9B8339BA0}"/>
          </ac:spMkLst>
        </pc:spChg>
        <pc:spChg chg="add del">
          <ac:chgData name="Hermann Käbi" userId="fdb87a9169ea3ffd" providerId="LiveId" clId="{20FC0307-5EBD-483F-BCD4-4385C503EA2C}" dt="2021-11-03T16:57:44.797" v="745" actId="26606"/>
          <ac:spMkLst>
            <pc:docMk/>
            <pc:sldMk cId="3821563593" sldId="260"/>
            <ac:spMk id="27" creationId="{B6EE7E08-B389-43E5-B019-1B0A8ACBBD93}"/>
          </ac:spMkLst>
        </pc:spChg>
        <pc:spChg chg="add del">
          <ac:chgData name="Hermann Käbi" userId="fdb87a9169ea3ffd" providerId="LiveId" clId="{20FC0307-5EBD-483F-BCD4-4385C503EA2C}" dt="2021-11-03T16:57:44.797" v="745" actId="26606"/>
          <ac:spMkLst>
            <pc:docMk/>
            <pc:sldMk cId="3821563593" sldId="260"/>
            <ac:spMk id="28" creationId="{E60D94A5-8A09-4BAB-8F7C-69BC34C54DDE}"/>
          </ac:spMkLst>
        </pc:spChg>
        <pc:spChg chg="add del">
          <ac:chgData name="Hermann Käbi" userId="fdb87a9169ea3ffd" providerId="LiveId" clId="{20FC0307-5EBD-483F-BCD4-4385C503EA2C}" dt="2021-11-03T16:57:44.797" v="745" actId="26606"/>
          <ac:spMkLst>
            <pc:docMk/>
            <pc:sldMk cId="3821563593" sldId="260"/>
            <ac:spMk id="29" creationId="{7A1AE32B-3A6E-4C5E-8FEB-73861B9A26B5}"/>
          </ac:spMkLst>
        </pc:spChg>
        <pc:spChg chg="add del">
          <ac:chgData name="Hermann Käbi" userId="fdb87a9169ea3ffd" providerId="LiveId" clId="{20FC0307-5EBD-483F-BCD4-4385C503EA2C}" dt="2021-11-03T16:57:31.639" v="736" actId="26606"/>
          <ac:spMkLst>
            <pc:docMk/>
            <pc:sldMk cId="3821563593" sldId="260"/>
            <ac:spMk id="34" creationId="{E192707B-B929-41A7-9B41-E959A1C689E4}"/>
          </ac:spMkLst>
        </pc:spChg>
        <pc:spChg chg="add del">
          <ac:chgData name="Hermann Käbi" userId="fdb87a9169ea3ffd" providerId="LiveId" clId="{20FC0307-5EBD-483F-BCD4-4385C503EA2C}" dt="2021-11-03T16:57:31.639" v="736" actId="26606"/>
          <ac:spMkLst>
            <pc:docMk/>
            <pc:sldMk cId="3821563593" sldId="260"/>
            <ac:spMk id="36" creationId="{8FB4235C-4505-46C7-AD8F-8769A1972FC1}"/>
          </ac:spMkLst>
        </pc:spChg>
        <pc:spChg chg="add del">
          <ac:chgData name="Hermann Käbi" userId="fdb87a9169ea3ffd" providerId="LiveId" clId="{20FC0307-5EBD-483F-BCD4-4385C503EA2C}" dt="2021-11-03T16:57:34.267" v="738" actId="26606"/>
          <ac:spMkLst>
            <pc:docMk/>
            <pc:sldMk cId="3821563593" sldId="260"/>
            <ac:spMk id="38" creationId="{B6EE7E08-B389-43E5-B019-1B0A8ACBBD93}"/>
          </ac:spMkLst>
        </pc:spChg>
        <pc:spChg chg="add del">
          <ac:chgData name="Hermann Käbi" userId="fdb87a9169ea3ffd" providerId="LiveId" clId="{20FC0307-5EBD-483F-BCD4-4385C503EA2C}" dt="2021-11-03T16:57:34.267" v="738" actId="26606"/>
          <ac:spMkLst>
            <pc:docMk/>
            <pc:sldMk cId="3821563593" sldId="260"/>
            <ac:spMk id="39" creationId="{E60D94A5-8A09-4BAB-8F7C-69BC34C54DDE}"/>
          </ac:spMkLst>
        </pc:spChg>
        <pc:spChg chg="add del">
          <ac:chgData name="Hermann Käbi" userId="fdb87a9169ea3ffd" providerId="LiveId" clId="{20FC0307-5EBD-483F-BCD4-4385C503EA2C}" dt="2021-11-03T16:57:34.267" v="738" actId="26606"/>
          <ac:spMkLst>
            <pc:docMk/>
            <pc:sldMk cId="3821563593" sldId="260"/>
            <ac:spMk id="40" creationId="{7A1AE32B-3A6E-4C5E-8FEB-73861B9A26B5}"/>
          </ac:spMkLst>
        </pc:spChg>
        <pc:spChg chg="add del">
          <ac:chgData name="Hermann Käbi" userId="fdb87a9169ea3ffd" providerId="LiveId" clId="{20FC0307-5EBD-483F-BCD4-4385C503EA2C}" dt="2021-11-03T16:57:35.521" v="740" actId="26606"/>
          <ac:spMkLst>
            <pc:docMk/>
            <pc:sldMk cId="3821563593" sldId="260"/>
            <ac:spMk id="42" creationId="{78632963-757B-40C2-BB84-FC6107A54DAD}"/>
          </ac:spMkLst>
        </pc:spChg>
        <pc:spChg chg="add del">
          <ac:chgData name="Hermann Käbi" userId="fdb87a9169ea3ffd" providerId="LiveId" clId="{20FC0307-5EBD-483F-BCD4-4385C503EA2C}" dt="2021-11-03T16:57:35.521" v="740" actId="26606"/>
          <ac:spMkLst>
            <pc:docMk/>
            <pc:sldMk cId="3821563593" sldId="260"/>
            <ac:spMk id="43" creationId="{EE0D13DB-D099-4541-888D-DE0186F1C8F0}"/>
          </ac:spMkLst>
        </pc:spChg>
        <pc:spChg chg="add del">
          <ac:chgData name="Hermann Käbi" userId="fdb87a9169ea3ffd" providerId="LiveId" clId="{20FC0307-5EBD-483F-BCD4-4385C503EA2C}" dt="2021-11-03T16:57:35.521" v="740" actId="26606"/>
          <ac:spMkLst>
            <pc:docMk/>
            <pc:sldMk cId="3821563593" sldId="260"/>
            <ac:spMk id="44" creationId="{2853AE55-7E35-44B0-89F1-3F52B262AF33}"/>
          </ac:spMkLst>
        </pc:spChg>
        <pc:spChg chg="add del">
          <ac:chgData name="Hermann Käbi" userId="fdb87a9169ea3ffd" providerId="LiveId" clId="{20FC0307-5EBD-483F-BCD4-4385C503EA2C}" dt="2021-11-03T16:57:35.521" v="740" actId="26606"/>
          <ac:spMkLst>
            <pc:docMk/>
            <pc:sldMk cId="3821563593" sldId="260"/>
            <ac:spMk id="45" creationId="{DBC4BE4D-4B50-4F51-9F85-4B5D60B02D81}"/>
          </ac:spMkLst>
        </pc:spChg>
        <pc:spChg chg="add del">
          <ac:chgData name="Hermann Käbi" userId="fdb87a9169ea3ffd" providerId="LiveId" clId="{20FC0307-5EBD-483F-BCD4-4385C503EA2C}" dt="2021-11-03T16:57:35.521" v="740" actId="26606"/>
          <ac:spMkLst>
            <pc:docMk/>
            <pc:sldMk cId="3821563593" sldId="260"/>
            <ac:spMk id="46" creationId="{CB542D61-0432-4934-B759-6512D377AD69}"/>
          </ac:spMkLst>
        </pc:spChg>
        <pc:spChg chg="add del">
          <ac:chgData name="Hermann Käbi" userId="fdb87a9169ea3ffd" providerId="LiveId" clId="{20FC0307-5EBD-483F-BCD4-4385C503EA2C}" dt="2021-11-03T16:57:38.497" v="742" actId="26606"/>
          <ac:spMkLst>
            <pc:docMk/>
            <pc:sldMk cId="3821563593" sldId="260"/>
            <ac:spMk id="48" creationId="{78632963-757B-40C2-BB84-FC6107A54DAD}"/>
          </ac:spMkLst>
        </pc:spChg>
        <pc:spChg chg="add del">
          <ac:chgData name="Hermann Käbi" userId="fdb87a9169ea3ffd" providerId="LiveId" clId="{20FC0307-5EBD-483F-BCD4-4385C503EA2C}" dt="2021-11-03T16:57:38.497" v="742" actId="26606"/>
          <ac:spMkLst>
            <pc:docMk/>
            <pc:sldMk cId="3821563593" sldId="260"/>
            <ac:spMk id="49" creationId="{2853AE55-7E35-44B0-89F1-3F52B262AF33}"/>
          </ac:spMkLst>
        </pc:spChg>
        <pc:spChg chg="add del">
          <ac:chgData name="Hermann Käbi" userId="fdb87a9169ea3ffd" providerId="LiveId" clId="{20FC0307-5EBD-483F-BCD4-4385C503EA2C}" dt="2021-11-03T16:57:38.497" v="742" actId="26606"/>
          <ac:spMkLst>
            <pc:docMk/>
            <pc:sldMk cId="3821563593" sldId="260"/>
            <ac:spMk id="50" creationId="{DBC4BE4D-4B50-4F51-9F85-4B5D60B02D81}"/>
          </ac:spMkLst>
        </pc:spChg>
        <pc:spChg chg="add del">
          <ac:chgData name="Hermann Käbi" userId="fdb87a9169ea3ffd" providerId="LiveId" clId="{20FC0307-5EBD-483F-BCD4-4385C503EA2C}" dt="2021-11-03T16:57:38.497" v="742" actId="26606"/>
          <ac:spMkLst>
            <pc:docMk/>
            <pc:sldMk cId="3821563593" sldId="260"/>
            <ac:spMk id="51" creationId="{CB542D61-0432-4934-B759-6512D377AD69}"/>
          </ac:spMkLst>
        </pc:spChg>
        <pc:spChg chg="add del">
          <ac:chgData name="Hermann Käbi" userId="fdb87a9169ea3ffd" providerId="LiveId" clId="{20FC0307-5EBD-483F-BCD4-4385C503EA2C}" dt="2021-11-03T16:57:44.509" v="744" actId="26606"/>
          <ac:spMkLst>
            <pc:docMk/>
            <pc:sldMk cId="3821563593" sldId="260"/>
            <ac:spMk id="53" creationId="{0BBB6B01-5B73-410C-B70E-8CF2FA470D11}"/>
          </ac:spMkLst>
        </pc:spChg>
        <pc:spChg chg="add del">
          <ac:chgData name="Hermann Käbi" userId="fdb87a9169ea3ffd" providerId="LiveId" clId="{20FC0307-5EBD-483F-BCD4-4385C503EA2C}" dt="2021-11-03T16:57:44.509" v="744" actId="26606"/>
          <ac:spMkLst>
            <pc:docMk/>
            <pc:sldMk cId="3821563593" sldId="260"/>
            <ac:spMk id="54" creationId="{8712F587-12D0-435C-8E3F-F44C36EE71B8}"/>
          </ac:spMkLst>
        </pc:spChg>
        <pc:spChg chg="add del">
          <ac:chgData name="Hermann Käbi" userId="fdb87a9169ea3ffd" providerId="LiveId" clId="{20FC0307-5EBD-483F-BCD4-4385C503EA2C}" dt="2021-11-03T16:57:44.509" v="744" actId="26606"/>
          <ac:spMkLst>
            <pc:docMk/>
            <pc:sldMk cId="3821563593" sldId="260"/>
            <ac:spMk id="55" creationId="{CB542D61-0432-4934-B759-6512D377AD69}"/>
          </ac:spMkLst>
        </pc:spChg>
        <pc:spChg chg="add del">
          <ac:chgData name="Hermann Käbi" userId="fdb87a9169ea3ffd" providerId="LiveId" clId="{20FC0307-5EBD-483F-BCD4-4385C503EA2C}" dt="2021-11-04T13:37:33.302" v="1665" actId="26606"/>
          <ac:spMkLst>
            <pc:docMk/>
            <pc:sldMk cId="3821563593" sldId="260"/>
            <ac:spMk id="57" creationId="{E192707B-B929-41A7-9B41-E959A1C689E4}"/>
          </ac:spMkLst>
        </pc:spChg>
        <pc:spChg chg="add mod">
          <ac:chgData name="Hermann Käbi" userId="fdb87a9169ea3ffd" providerId="LiveId" clId="{20FC0307-5EBD-483F-BCD4-4385C503EA2C}" dt="2021-11-04T13:37:33.302" v="1665" actId="26606"/>
          <ac:spMkLst>
            <pc:docMk/>
            <pc:sldMk cId="3821563593" sldId="260"/>
            <ac:spMk id="58" creationId="{CB542D61-0432-4934-B759-6512D377AD69}"/>
          </ac:spMkLst>
        </pc:spChg>
        <pc:spChg chg="add del">
          <ac:chgData name="Hermann Käbi" userId="fdb87a9169ea3ffd" providerId="LiveId" clId="{20FC0307-5EBD-483F-BCD4-4385C503EA2C}" dt="2021-11-04T13:37:33.302" v="1665" actId="26606"/>
          <ac:spMkLst>
            <pc:docMk/>
            <pc:sldMk cId="3821563593" sldId="260"/>
            <ac:spMk id="59" creationId="{8FB4235C-4505-46C7-AD8F-8769A1972FC1}"/>
          </ac:spMkLst>
        </pc:spChg>
        <pc:spChg chg="add del">
          <ac:chgData name="Hermann Käbi" userId="fdb87a9169ea3ffd" providerId="LiveId" clId="{20FC0307-5EBD-483F-BCD4-4385C503EA2C}" dt="2021-11-04T13:39:01.989" v="1676" actId="26606"/>
          <ac:spMkLst>
            <pc:docMk/>
            <pc:sldMk cId="3821563593" sldId="260"/>
            <ac:spMk id="64" creationId="{E192707B-B929-41A7-9B41-E959A1C689E4}"/>
          </ac:spMkLst>
        </pc:spChg>
        <pc:spChg chg="add del">
          <ac:chgData name="Hermann Käbi" userId="fdb87a9169ea3ffd" providerId="LiveId" clId="{20FC0307-5EBD-483F-BCD4-4385C503EA2C}" dt="2021-11-04T13:39:01.989" v="1676" actId="26606"/>
          <ac:spMkLst>
            <pc:docMk/>
            <pc:sldMk cId="3821563593" sldId="260"/>
            <ac:spMk id="66" creationId="{8FB4235C-4505-46C7-AD8F-8769A1972FC1}"/>
          </ac:spMkLst>
        </pc:spChg>
        <pc:spChg chg="add del">
          <ac:chgData name="Hermann Käbi" userId="fdb87a9169ea3ffd" providerId="LiveId" clId="{20FC0307-5EBD-483F-BCD4-4385C503EA2C}" dt="2021-11-04T13:39:01.867" v="1675" actId="26606"/>
          <ac:spMkLst>
            <pc:docMk/>
            <pc:sldMk cId="3821563593" sldId="260"/>
            <ac:spMk id="71" creationId="{78A66977-9B4F-4B2C-AE86-901641B90D53}"/>
          </ac:spMkLst>
        </pc:spChg>
        <pc:spChg chg="add">
          <ac:chgData name="Hermann Käbi" userId="fdb87a9169ea3ffd" providerId="LiveId" clId="{20FC0307-5EBD-483F-BCD4-4385C503EA2C}" dt="2021-11-04T13:39:01.989" v="1676" actId="26606"/>
          <ac:spMkLst>
            <pc:docMk/>
            <pc:sldMk cId="3821563593" sldId="260"/>
            <ac:spMk id="73" creationId="{8FB4235C-4505-46C7-AD8F-8769A1972FC1}"/>
          </ac:spMkLst>
        </pc:spChg>
        <pc:spChg chg="add">
          <ac:chgData name="Hermann Käbi" userId="fdb87a9169ea3ffd" providerId="LiveId" clId="{20FC0307-5EBD-483F-BCD4-4385C503EA2C}" dt="2021-11-04T13:39:01.989" v="1676" actId="26606"/>
          <ac:spMkLst>
            <pc:docMk/>
            <pc:sldMk cId="3821563593" sldId="260"/>
            <ac:spMk id="74" creationId="{E192707B-B929-41A7-9B41-E959A1C689E4}"/>
          </ac:spMkLst>
        </pc:spChg>
        <pc:graphicFrameChg chg="add del">
          <ac:chgData name="Hermann Käbi" userId="fdb87a9169ea3ffd" providerId="LiveId" clId="{20FC0307-5EBD-483F-BCD4-4385C503EA2C}" dt="2021-11-03T16:57:34.267" v="738" actId="26606"/>
          <ac:graphicFrameMkLst>
            <pc:docMk/>
            <pc:sldMk cId="3821563593" sldId="260"/>
            <ac:graphicFrameMk id="31" creationId="{FABD335E-05FB-4919-B84E-E300E6467B80}"/>
          </ac:graphicFrameMkLst>
        </pc:graphicFrameChg>
        <pc:picChg chg="add del mod ord">
          <ac:chgData name="Hermann Käbi" userId="fdb87a9169ea3ffd" providerId="LiveId" clId="{20FC0307-5EBD-483F-BCD4-4385C503EA2C}" dt="2021-11-04T13:38:15.677" v="1666" actId="478"/>
          <ac:picMkLst>
            <pc:docMk/>
            <pc:sldMk cId="3821563593" sldId="260"/>
            <ac:picMk id="3" creationId="{37922F19-1F1C-44F8-A7A6-431B43E7A6C4}"/>
          </ac:picMkLst>
        </pc:picChg>
        <pc:picChg chg="add del mod ord">
          <ac:chgData name="Hermann Käbi" userId="fdb87a9169ea3ffd" providerId="LiveId" clId="{20FC0307-5EBD-483F-BCD4-4385C503EA2C}" dt="2021-11-04T13:37:30.158" v="1664" actId="478"/>
          <ac:picMkLst>
            <pc:docMk/>
            <pc:sldMk cId="3821563593" sldId="260"/>
            <ac:picMk id="5" creationId="{0D842BCE-10AA-4AA2-B97C-4B9E6E6BA5A1}"/>
          </ac:picMkLst>
        </pc:picChg>
        <pc:picChg chg="add mod ord">
          <ac:chgData name="Hermann Käbi" userId="fdb87a9169ea3ffd" providerId="LiveId" clId="{20FC0307-5EBD-483F-BCD4-4385C503EA2C}" dt="2021-11-04T13:39:01.989" v="1676" actId="26606"/>
          <ac:picMkLst>
            <pc:docMk/>
            <pc:sldMk cId="3821563593" sldId="260"/>
            <ac:picMk id="6" creationId="{35C85C46-1891-45B1-9522-792A962B3AD2}"/>
          </ac:picMkLst>
        </pc:picChg>
        <pc:picChg chg="add del mod">
          <ac:chgData name="Hermann Käbi" userId="fdb87a9169ea3ffd" providerId="LiveId" clId="{20FC0307-5EBD-483F-BCD4-4385C503EA2C}" dt="2021-11-04T13:38:29.637" v="1670" actId="478"/>
          <ac:picMkLst>
            <pc:docMk/>
            <pc:sldMk cId="3821563593" sldId="260"/>
            <ac:picMk id="2050" creationId="{E708EFE0-B8FF-4120-B275-3C887392D7FD}"/>
          </ac:picMkLst>
        </pc:picChg>
      </pc:sldChg>
      <pc:sldChg chg="addSp delSp modSp new mod modTransition setBg setClrOvrMap">
        <pc:chgData name="Hermann Käbi" userId="fdb87a9169ea3ffd" providerId="LiveId" clId="{20FC0307-5EBD-483F-BCD4-4385C503EA2C}" dt="2021-11-04T14:10:42.243" v="2754"/>
        <pc:sldMkLst>
          <pc:docMk/>
          <pc:sldMk cId="527887231" sldId="261"/>
        </pc:sldMkLst>
        <pc:spChg chg="mod">
          <ac:chgData name="Hermann Käbi" userId="fdb87a9169ea3ffd" providerId="LiveId" clId="{20FC0307-5EBD-483F-BCD4-4385C503EA2C}" dt="2021-11-04T13:39:22.717" v="1678" actId="20577"/>
          <ac:spMkLst>
            <pc:docMk/>
            <pc:sldMk cId="527887231" sldId="261"/>
            <ac:spMk id="2" creationId="{67BA1AD0-7848-4102-BEA7-99DE13C1CCB2}"/>
          </ac:spMkLst>
        </pc:spChg>
        <pc:spChg chg="mod">
          <ac:chgData name="Hermann Käbi" userId="fdb87a9169ea3ffd" providerId="LiveId" clId="{20FC0307-5EBD-483F-BCD4-4385C503EA2C}" dt="2021-11-04T13:35:54.721" v="1662" actId="26606"/>
          <ac:spMkLst>
            <pc:docMk/>
            <pc:sldMk cId="527887231" sldId="261"/>
            <ac:spMk id="3" creationId="{6D2F6576-1DDE-431F-A011-F6E198BB64F3}"/>
          </ac:spMkLst>
        </pc:spChg>
        <pc:spChg chg="add mod">
          <ac:chgData name="Hermann Käbi" userId="fdb87a9169ea3ffd" providerId="LiveId" clId="{20FC0307-5EBD-483F-BCD4-4385C503EA2C}" dt="2021-11-04T13:55:17.557" v="2050" actId="14100"/>
          <ac:spMkLst>
            <pc:docMk/>
            <pc:sldMk cId="527887231" sldId="261"/>
            <ac:spMk id="6" creationId="{19E82118-B2A2-4DE7-950D-32BCA40897F1}"/>
          </ac:spMkLst>
        </pc:spChg>
        <pc:spChg chg="add del">
          <ac:chgData name="Hermann Käbi" userId="fdb87a9169ea3ffd" providerId="LiveId" clId="{20FC0307-5EBD-483F-BCD4-4385C503EA2C}" dt="2021-11-04T13:35:54.564" v="1661" actId="26606"/>
          <ac:spMkLst>
            <pc:docMk/>
            <pc:sldMk cId="527887231" sldId="261"/>
            <ac:spMk id="10" creationId="{E192707B-B929-41A7-9B41-E959A1C689E4}"/>
          </ac:spMkLst>
        </pc:spChg>
        <pc:spChg chg="add del">
          <ac:chgData name="Hermann Käbi" userId="fdb87a9169ea3ffd" providerId="LiveId" clId="{20FC0307-5EBD-483F-BCD4-4385C503EA2C}" dt="2021-11-04T13:35:54.564" v="1661" actId="26606"/>
          <ac:spMkLst>
            <pc:docMk/>
            <pc:sldMk cId="527887231" sldId="261"/>
            <ac:spMk id="12" creationId="{8FB4235C-4505-46C7-AD8F-8769A1972FC1}"/>
          </ac:spMkLst>
        </pc:spChg>
        <pc:spChg chg="add">
          <ac:chgData name="Hermann Käbi" userId="fdb87a9169ea3ffd" providerId="LiveId" clId="{20FC0307-5EBD-483F-BCD4-4385C503EA2C}" dt="2021-11-04T13:35:54.721" v="1662" actId="26606"/>
          <ac:spMkLst>
            <pc:docMk/>
            <pc:sldMk cId="527887231" sldId="261"/>
            <ac:spMk id="14" creationId="{CD64F326-929E-45E2-B54D-DC7E17207734}"/>
          </ac:spMkLst>
        </pc:spChg>
        <pc:spChg chg="add">
          <ac:chgData name="Hermann Käbi" userId="fdb87a9169ea3ffd" providerId="LiveId" clId="{20FC0307-5EBD-483F-BCD4-4385C503EA2C}" dt="2021-11-04T13:35:54.721" v="1662" actId="26606"/>
          <ac:spMkLst>
            <pc:docMk/>
            <pc:sldMk cId="527887231" sldId="261"/>
            <ac:spMk id="15" creationId="{7BFCDFD7-7B3B-4ED9-B533-34D0B37244F1}"/>
          </ac:spMkLst>
        </pc:spChg>
        <pc:picChg chg="add mod ord">
          <ac:chgData name="Hermann Käbi" userId="fdb87a9169ea3ffd" providerId="LiveId" clId="{20FC0307-5EBD-483F-BCD4-4385C503EA2C}" dt="2021-11-04T13:35:54.721" v="1662" actId="26606"/>
          <ac:picMkLst>
            <pc:docMk/>
            <pc:sldMk cId="527887231" sldId="261"/>
            <ac:picMk id="5" creationId="{6BC0629A-3829-4093-BE29-C213AC704928}"/>
          </ac:picMkLst>
        </pc:picChg>
        <pc:picChg chg="add del mod">
          <ac:chgData name="Hermann Käbi" userId="fdb87a9169ea3ffd" providerId="LiveId" clId="{20FC0307-5EBD-483F-BCD4-4385C503EA2C}" dt="2021-11-04T13:35:29.191" v="1656" actId="478"/>
          <ac:picMkLst>
            <pc:docMk/>
            <pc:sldMk cId="527887231" sldId="261"/>
            <ac:picMk id="1026" creationId="{DC1800AD-3BCE-4D16-B8A9-529512B32806}"/>
          </ac:picMkLst>
        </pc:picChg>
      </pc:sldChg>
      <pc:sldChg chg="addSp delSp new del mod">
        <pc:chgData name="Hermann Käbi" userId="fdb87a9169ea3ffd" providerId="LiveId" clId="{20FC0307-5EBD-483F-BCD4-4385C503EA2C}" dt="2021-11-03T16:51:17.147" v="723" actId="680"/>
        <pc:sldMkLst>
          <pc:docMk/>
          <pc:sldMk cId="1297221047" sldId="261"/>
        </pc:sldMkLst>
        <pc:spChg chg="add del">
          <ac:chgData name="Hermann Käbi" userId="fdb87a9169ea3ffd" providerId="LiveId" clId="{20FC0307-5EBD-483F-BCD4-4385C503EA2C}" dt="2021-11-03T16:51:16.924" v="722" actId="22"/>
          <ac:spMkLst>
            <pc:docMk/>
            <pc:sldMk cId="1297221047" sldId="261"/>
            <ac:spMk id="5" creationId="{9A5C1201-BA30-481C-A2BE-9AA9A7965EA9}"/>
          </ac:spMkLst>
        </pc:spChg>
      </pc:sldChg>
      <pc:sldChg chg="addSp modSp new mod modTransition setBg setClrOvrMap modNotesTx">
        <pc:chgData name="Hermann Käbi" userId="fdb87a9169ea3ffd" providerId="LiveId" clId="{20FC0307-5EBD-483F-BCD4-4385C503EA2C}" dt="2021-11-04T14:13:48.711" v="2760" actId="2710"/>
        <pc:sldMkLst>
          <pc:docMk/>
          <pc:sldMk cId="2755316754" sldId="262"/>
        </pc:sldMkLst>
        <pc:spChg chg="mod">
          <ac:chgData name="Hermann Käbi" userId="fdb87a9169ea3ffd" providerId="LiveId" clId="{20FC0307-5EBD-483F-BCD4-4385C503EA2C}" dt="2021-11-04T13:45:44.288" v="1832" actId="26606"/>
          <ac:spMkLst>
            <pc:docMk/>
            <pc:sldMk cId="2755316754" sldId="262"/>
            <ac:spMk id="2" creationId="{57ECFD54-B323-4501-BC57-36F5B967A2D4}"/>
          </ac:spMkLst>
        </pc:spChg>
        <pc:spChg chg="mod">
          <ac:chgData name="Hermann Käbi" userId="fdb87a9169ea3ffd" providerId="LiveId" clId="{20FC0307-5EBD-483F-BCD4-4385C503EA2C}" dt="2021-11-04T14:13:48.711" v="2760" actId="2710"/>
          <ac:spMkLst>
            <pc:docMk/>
            <pc:sldMk cId="2755316754" sldId="262"/>
            <ac:spMk id="3" creationId="{85817859-9DE3-4F06-8AF7-25CA7AB767D2}"/>
          </ac:spMkLst>
        </pc:spChg>
        <pc:spChg chg="add mod">
          <ac:chgData name="Hermann Käbi" userId="fdb87a9169ea3ffd" providerId="LiveId" clId="{20FC0307-5EBD-483F-BCD4-4385C503EA2C}" dt="2021-11-04T13:57:12.677" v="2122" actId="1076"/>
          <ac:spMkLst>
            <pc:docMk/>
            <pc:sldMk cId="2755316754" sldId="262"/>
            <ac:spMk id="6" creationId="{2420832C-1F92-49EC-AE3C-1F0A7EB5093E}"/>
          </ac:spMkLst>
        </pc:spChg>
        <pc:spChg chg="add">
          <ac:chgData name="Hermann Käbi" userId="fdb87a9169ea3ffd" providerId="LiveId" clId="{20FC0307-5EBD-483F-BCD4-4385C503EA2C}" dt="2021-11-04T13:45:44.288" v="1832" actId="26606"/>
          <ac:spMkLst>
            <pc:docMk/>
            <pc:sldMk cId="2755316754" sldId="262"/>
            <ac:spMk id="10" creationId="{CD64F326-929E-45E2-B54D-DC7E17207734}"/>
          </ac:spMkLst>
        </pc:spChg>
        <pc:spChg chg="add">
          <ac:chgData name="Hermann Käbi" userId="fdb87a9169ea3ffd" providerId="LiveId" clId="{20FC0307-5EBD-483F-BCD4-4385C503EA2C}" dt="2021-11-04T13:45:44.288" v="1832" actId="26606"/>
          <ac:spMkLst>
            <pc:docMk/>
            <pc:sldMk cId="2755316754" sldId="262"/>
            <ac:spMk id="12" creationId="{7BFCDFD7-7B3B-4ED9-B533-34D0B37244F1}"/>
          </ac:spMkLst>
        </pc:spChg>
        <pc:picChg chg="add mod ord">
          <ac:chgData name="Hermann Käbi" userId="fdb87a9169ea3ffd" providerId="LiveId" clId="{20FC0307-5EBD-483F-BCD4-4385C503EA2C}" dt="2021-11-04T13:56:59.465" v="2119" actId="1076"/>
          <ac:picMkLst>
            <pc:docMk/>
            <pc:sldMk cId="2755316754" sldId="262"/>
            <ac:picMk id="5" creationId="{80A69ED0-E861-47E5-9276-D53FA1B3B973}"/>
          </ac:picMkLst>
        </pc:picChg>
      </pc:sldChg>
      <pc:sldChg chg="modSp new mod modTransition">
        <pc:chgData name="Hermann Käbi" userId="fdb87a9169ea3ffd" providerId="LiveId" clId="{20FC0307-5EBD-483F-BCD4-4385C503EA2C}" dt="2021-11-04T14:10:47.980" v="2757"/>
        <pc:sldMkLst>
          <pc:docMk/>
          <pc:sldMk cId="1909038298" sldId="263"/>
        </pc:sldMkLst>
        <pc:spChg chg="mod">
          <ac:chgData name="Hermann Käbi" userId="fdb87a9169ea3ffd" providerId="LiveId" clId="{20FC0307-5EBD-483F-BCD4-4385C503EA2C}" dt="2021-11-04T13:47:57.028" v="1878" actId="20577"/>
          <ac:spMkLst>
            <pc:docMk/>
            <pc:sldMk cId="1909038298" sldId="263"/>
            <ac:spMk id="2" creationId="{8F309DAB-0513-4234-9B6E-E501904310C7}"/>
          </ac:spMkLst>
        </pc:spChg>
        <pc:spChg chg="mod">
          <ac:chgData name="Hermann Käbi" userId="fdb87a9169ea3ffd" providerId="LiveId" clId="{20FC0307-5EBD-483F-BCD4-4385C503EA2C}" dt="2021-11-04T14:06:49.983" v="2548" actId="20577"/>
          <ac:spMkLst>
            <pc:docMk/>
            <pc:sldMk cId="1909038298" sldId="263"/>
            <ac:spMk id="3" creationId="{D301AD25-B449-4C05-8D4E-81648BA727DC}"/>
          </ac:spMkLst>
        </pc:spChg>
      </pc:sldChg>
      <pc:sldChg chg="new del">
        <pc:chgData name="Hermann Käbi" userId="fdb87a9169ea3ffd" providerId="LiveId" clId="{20FC0307-5EBD-483F-BCD4-4385C503EA2C}" dt="2021-11-04T13:46:43.078" v="1834" actId="2696"/>
        <pc:sldMkLst>
          <pc:docMk/>
          <pc:sldMk cId="2744403292" sldId="263"/>
        </pc:sldMkLst>
      </pc:sldChg>
      <pc:sldChg chg="addSp delSp modSp new del mod setBg">
        <pc:chgData name="Hermann Käbi" userId="fdb87a9169ea3ffd" providerId="LiveId" clId="{20FC0307-5EBD-483F-BCD4-4385C503EA2C}" dt="2021-11-04T13:47:42.093" v="1865" actId="2696"/>
        <pc:sldMkLst>
          <pc:docMk/>
          <pc:sldMk cId="3715128969" sldId="263"/>
        </pc:sldMkLst>
        <pc:spChg chg="mod">
          <ac:chgData name="Hermann Käbi" userId="fdb87a9169ea3ffd" providerId="LiveId" clId="{20FC0307-5EBD-483F-BCD4-4385C503EA2C}" dt="2021-11-04T13:47:37.989" v="1864" actId="6549"/>
          <ac:spMkLst>
            <pc:docMk/>
            <pc:sldMk cId="3715128969" sldId="263"/>
            <ac:spMk id="2" creationId="{B0132721-52A8-4EFD-B1B0-C3981F9F2BF5}"/>
          </ac:spMkLst>
        </pc:spChg>
        <pc:spChg chg="mod">
          <ac:chgData name="Hermann Käbi" userId="fdb87a9169ea3ffd" providerId="LiveId" clId="{20FC0307-5EBD-483F-BCD4-4385C503EA2C}" dt="2021-11-04T13:47:30.300" v="1863" actId="26606"/>
          <ac:spMkLst>
            <pc:docMk/>
            <pc:sldMk cId="3715128969" sldId="263"/>
            <ac:spMk id="3" creationId="{F316B414-98C4-4D94-9D45-948A72E5A774}"/>
          </ac:spMkLst>
        </pc:spChg>
        <pc:spChg chg="add del">
          <ac:chgData name="Hermann Käbi" userId="fdb87a9169ea3ffd" providerId="LiveId" clId="{20FC0307-5EBD-483F-BCD4-4385C503EA2C}" dt="2021-11-04T13:47:30.286" v="1862" actId="26606"/>
          <ac:spMkLst>
            <pc:docMk/>
            <pc:sldMk cId="3715128969" sldId="263"/>
            <ac:spMk id="8" creationId="{6EB4BFD6-A85D-4A13-A54A-9A5C9E31C69E}"/>
          </ac:spMkLst>
        </pc:spChg>
        <pc:spChg chg="add del">
          <ac:chgData name="Hermann Käbi" userId="fdb87a9169ea3ffd" providerId="LiveId" clId="{20FC0307-5EBD-483F-BCD4-4385C503EA2C}" dt="2021-11-04T13:47:30.286" v="1862" actId="26606"/>
          <ac:spMkLst>
            <pc:docMk/>
            <pc:sldMk cId="3715128969" sldId="263"/>
            <ac:spMk id="10" creationId="{B5DD78E9-DE0D-47AF-A0DB-F475221E3DC7}"/>
          </ac:spMkLst>
        </pc:spChg>
        <pc:spChg chg="add del">
          <ac:chgData name="Hermann Käbi" userId="fdb87a9169ea3ffd" providerId="LiveId" clId="{20FC0307-5EBD-483F-BCD4-4385C503EA2C}" dt="2021-11-04T13:47:30.286" v="1862" actId="26606"/>
          <ac:spMkLst>
            <pc:docMk/>
            <pc:sldMk cId="3715128969" sldId="263"/>
            <ac:spMk id="12" creationId="{A118D329-2010-4A15-B57C-429FFAE35B11}"/>
          </ac:spMkLst>
        </pc:spChg>
        <pc:spChg chg="add">
          <ac:chgData name="Hermann Käbi" userId="fdb87a9169ea3ffd" providerId="LiveId" clId="{20FC0307-5EBD-483F-BCD4-4385C503EA2C}" dt="2021-11-04T13:47:30.300" v="1863" actId="26606"/>
          <ac:spMkLst>
            <pc:docMk/>
            <pc:sldMk cId="3715128969" sldId="263"/>
            <ac:spMk id="16" creationId="{609E572D-3AE7-44FA-8D33-CB61DF266B19}"/>
          </ac:spMkLst>
        </pc:spChg>
        <pc:spChg chg="add">
          <ac:chgData name="Hermann Käbi" userId="fdb87a9169ea3ffd" providerId="LiveId" clId="{20FC0307-5EBD-483F-BCD4-4385C503EA2C}" dt="2021-11-04T13:47:30.300" v="1863" actId="26606"/>
          <ac:spMkLst>
            <pc:docMk/>
            <pc:sldMk cId="3715128969" sldId="263"/>
            <ac:spMk id="17" creationId="{7C4BA24A-9299-4ADA-8C27-360038A8506E}"/>
          </ac:spMkLst>
        </pc:spChg>
        <pc:spChg chg="add">
          <ac:chgData name="Hermann Käbi" userId="fdb87a9169ea3ffd" providerId="LiveId" clId="{20FC0307-5EBD-483F-BCD4-4385C503EA2C}" dt="2021-11-04T13:47:30.300" v="1863" actId="26606"/>
          <ac:spMkLst>
            <pc:docMk/>
            <pc:sldMk cId="3715128969" sldId="263"/>
            <ac:spMk id="19" creationId="{28F0CA6B-97F1-4A9E-9E13-E35FBA2E4F6F}"/>
          </ac:spMkLst>
        </pc:spChg>
        <pc:cxnChg chg="add del">
          <ac:chgData name="Hermann Käbi" userId="fdb87a9169ea3ffd" providerId="LiveId" clId="{20FC0307-5EBD-483F-BCD4-4385C503EA2C}" dt="2021-11-04T13:47:30.286" v="1862" actId="26606"/>
          <ac:cxnSpMkLst>
            <pc:docMk/>
            <pc:sldMk cId="3715128969" sldId="263"/>
            <ac:cxnSpMk id="14" creationId="{994262BC-EE98-4BD6-82DB-4955E8DCC290}"/>
          </ac:cxnSpMkLst>
        </pc:cxnChg>
        <pc:cxnChg chg="add">
          <ac:chgData name="Hermann Käbi" userId="fdb87a9169ea3ffd" providerId="LiveId" clId="{20FC0307-5EBD-483F-BCD4-4385C503EA2C}" dt="2021-11-04T13:47:30.300" v="1863" actId="26606"/>
          <ac:cxnSpMkLst>
            <pc:docMk/>
            <pc:sldMk cId="3715128969" sldId="263"/>
            <ac:cxnSpMk id="18" creationId="{09FB0A77-2362-4C21-90AC-70DBC85905BA}"/>
          </ac:cxnSpMkLst>
        </pc:cxnChg>
      </pc:sldChg>
      <pc:sldChg chg="addSp delSp modSp new mod modTransition setBg setClrOvrMap">
        <pc:chgData name="Hermann Käbi" userId="fdb87a9169ea3ffd" providerId="LiveId" clId="{20FC0307-5EBD-483F-BCD4-4385C503EA2C}" dt="2021-11-04T14:11:03.267" v="2758"/>
        <pc:sldMkLst>
          <pc:docMk/>
          <pc:sldMk cId="33589991" sldId="264"/>
        </pc:sldMkLst>
        <pc:spChg chg="add mod or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2" creationId="{18E9BEBA-CAB6-4901-92A3-001C64D56B1F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9" creationId="{904DB13E-F722-4ED6-BB00-556651E95281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11" creationId="{1419E3D9-C5FB-41A9-B6D2-DFB210BB6211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13" creationId="{367909BF-1DF7-4ACE-8F58-6CF719BB27E5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15" creationId="{89E8BEDB-0BBC-4F21-9CFB-8530D664C343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22" creationId="{420551B3-B4DA-48EE-988C-4FAEAEB5CE98}"/>
          </ac:spMkLst>
        </pc:spChg>
        <pc:spChg chg="add del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24" creationId="{87FD26E4-041F-4EF2-B92D-6034C0F85CCF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29" creationId="{904DB13E-F722-4ED6-BB00-556651E95281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31" creationId="{7B58A187-A4B1-42EB-A4C7-8635BA507BCE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33" creationId="{37F14E7F-3054-458C-ACF9-A8DA1757C65C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35" creationId="{93747C1C-97FC-4D70-A6C8-A01FBCF5A9DC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42" creationId="{B645BD8A-B13F-463A-9101-4FB883F064BD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44" creationId="{94003B42-F17E-473C-9366-9369C047115C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46" creationId="{149DDF01-2EFB-49D0-864E-0CE29F33A69F}"/>
          </ac:spMkLst>
        </pc:spChg>
        <pc:spChg chg="add del">
          <ac:chgData name="Hermann Käbi" userId="fdb87a9169ea3ffd" providerId="LiveId" clId="{20FC0307-5EBD-483F-BCD4-4385C503EA2C}" dt="2021-11-04T14:07:53.395" v="2551" actId="26606"/>
          <ac:spMkLst>
            <pc:docMk/>
            <pc:sldMk cId="33589991" sldId="264"/>
            <ac:spMk id="48" creationId="{8EEA5BB7-5B71-4B52-AD7F-3BA82A6177F2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56" creationId="{904DB13E-F722-4ED6-BB00-556651E95281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57" creationId="{7B58A187-A4B1-42EB-A4C7-8635BA507BCE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58" creationId="{37F14E7F-3054-458C-ACF9-A8DA1757C65C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59" creationId="{93747C1C-97FC-4D70-A6C8-A01FBCF5A9DC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61" creationId="{6EB4BFD6-A85D-4A13-A54A-9A5C9E31C69E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62" creationId="{B5DD78E9-DE0D-47AF-A0DB-F475221E3DC7}"/>
          </ac:spMkLst>
        </pc:spChg>
        <pc:spChg chg="add del">
          <ac:chgData name="Hermann Käbi" userId="fdb87a9169ea3ffd" providerId="LiveId" clId="{20FC0307-5EBD-483F-BCD4-4385C503EA2C}" dt="2021-11-04T14:07:55.228" v="2553" actId="26606"/>
          <ac:spMkLst>
            <pc:docMk/>
            <pc:sldMk cId="33589991" sldId="264"/>
            <ac:spMk id="63" creationId="{A118D329-2010-4A15-B57C-429FFAE35B11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66" creationId="{904DB13E-F722-4ED6-BB00-556651E95281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67" creationId="{7B58A187-A4B1-42EB-A4C7-8635BA507BCE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68" creationId="{37F14E7F-3054-458C-ACF9-A8DA1757C65C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69" creationId="{93747C1C-97FC-4D70-A6C8-A01FBCF5A9DC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71" creationId="{6EB4BFD6-A85D-4A13-A54A-9A5C9E31C69E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72" creationId="{B5DD78E9-DE0D-47AF-A0DB-F475221E3DC7}"/>
          </ac:spMkLst>
        </pc:spChg>
        <pc:spChg chg="add del">
          <ac:chgData name="Hermann Käbi" userId="fdb87a9169ea3ffd" providerId="LiveId" clId="{20FC0307-5EBD-483F-BCD4-4385C503EA2C}" dt="2021-11-04T14:07:55.949" v="2555" actId="26606"/>
          <ac:spMkLst>
            <pc:docMk/>
            <pc:sldMk cId="33589991" sldId="264"/>
            <ac:spMk id="73" creationId="{A118D329-2010-4A15-B57C-429FFAE35B11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76" creationId="{904DB13E-F722-4ED6-BB00-556651E95281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77" creationId="{7B58A187-A4B1-42EB-A4C7-8635BA507BCE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78" creationId="{37F14E7F-3054-458C-ACF9-A8DA1757C65C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79" creationId="{93747C1C-97FC-4D70-A6C8-A01FBCF5A9DC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81" creationId="{6EB4BFD6-A85D-4A13-A54A-9A5C9E31C69E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82" creationId="{B5DD78E9-DE0D-47AF-A0DB-F475221E3DC7}"/>
          </ac:spMkLst>
        </pc:spChg>
        <pc:spChg chg="add">
          <ac:chgData name="Hermann Käbi" userId="fdb87a9169ea3ffd" providerId="LiveId" clId="{20FC0307-5EBD-483F-BCD4-4385C503EA2C}" dt="2021-11-04T14:07:55.965" v="2556" actId="26606"/>
          <ac:spMkLst>
            <pc:docMk/>
            <pc:sldMk cId="33589991" sldId="264"/>
            <ac:spMk id="83" creationId="{A118D329-2010-4A15-B57C-429FFAE35B11}"/>
          </ac:spMkLst>
        </pc:spChg>
        <pc:grpChg chg="add del">
          <ac:chgData name="Hermann Käbi" userId="fdb87a9169ea3ffd" providerId="LiveId" clId="{20FC0307-5EBD-483F-BCD4-4385C503EA2C}" dt="2021-11-04T14:07:55.965" v="2556" actId="26606"/>
          <ac:grpSpMkLst>
            <pc:docMk/>
            <pc:sldMk cId="33589991" sldId="264"/>
            <ac:grpSpMk id="17" creationId="{E26428D7-C6F3-473D-A360-A3F5C3E8728C}"/>
          </ac:grpSpMkLst>
        </pc:grpChg>
        <pc:grpChg chg="add del">
          <ac:chgData name="Hermann Käbi" userId="fdb87a9169ea3ffd" providerId="LiveId" clId="{20FC0307-5EBD-483F-BCD4-4385C503EA2C}" dt="2021-11-04T14:07:53.395" v="2551" actId="26606"/>
          <ac:grpSpMkLst>
            <pc:docMk/>
            <pc:sldMk cId="33589991" sldId="264"/>
            <ac:grpSpMk id="37" creationId="{E26428D7-C6F3-473D-A360-A3F5C3E8728C}"/>
          </ac:grpSpMkLst>
        </pc:grpChg>
        <pc:grpChg chg="add del">
          <ac:chgData name="Hermann Käbi" userId="fdb87a9169ea3ffd" providerId="LiveId" clId="{20FC0307-5EBD-483F-BCD4-4385C503EA2C}" dt="2021-11-04T14:07:55.228" v="2553" actId="26606"/>
          <ac:grpSpMkLst>
            <pc:docMk/>
            <pc:sldMk cId="33589991" sldId="264"/>
            <ac:grpSpMk id="60" creationId="{E26428D7-C6F3-473D-A360-A3F5C3E8728C}"/>
          </ac:grpSpMkLst>
        </pc:grpChg>
        <pc:grpChg chg="add del">
          <ac:chgData name="Hermann Käbi" userId="fdb87a9169ea3ffd" providerId="LiveId" clId="{20FC0307-5EBD-483F-BCD4-4385C503EA2C}" dt="2021-11-04T14:07:55.949" v="2555" actId="26606"/>
          <ac:grpSpMkLst>
            <pc:docMk/>
            <pc:sldMk cId="33589991" sldId="264"/>
            <ac:grpSpMk id="70" creationId="{E26428D7-C6F3-473D-A360-A3F5C3E8728C}"/>
          </ac:grpSpMkLst>
        </pc:grpChg>
        <pc:grpChg chg="add">
          <ac:chgData name="Hermann Käbi" userId="fdb87a9169ea3ffd" providerId="LiveId" clId="{20FC0307-5EBD-483F-BCD4-4385C503EA2C}" dt="2021-11-04T14:07:55.965" v="2556" actId="26606"/>
          <ac:grpSpMkLst>
            <pc:docMk/>
            <pc:sldMk cId="33589991" sldId="264"/>
            <ac:grpSpMk id="80" creationId="{E26428D7-C6F3-473D-A360-A3F5C3E8728C}"/>
          </ac:grpSpMkLst>
        </pc:grpChg>
        <pc:picChg chg="add del mod">
          <ac:chgData name="Hermann Käbi" userId="fdb87a9169ea3ffd" providerId="LiveId" clId="{20FC0307-5EBD-483F-BCD4-4385C503EA2C}" dt="2021-11-04T14:07:13.228" v="2549" actId="478"/>
          <ac:picMkLst>
            <pc:docMk/>
            <pc:sldMk cId="33589991" sldId="264"/>
            <ac:picMk id="4" creationId="{C68BC303-DBC9-473A-98BC-182DBFBCC4E4}"/>
          </ac:picMkLst>
        </pc:picChg>
        <pc:cxnChg chg="add del">
          <ac:chgData name="Hermann Käbi" userId="fdb87a9169ea3ffd" providerId="LiveId" clId="{20FC0307-5EBD-483F-BCD4-4385C503EA2C}" dt="2021-11-04T14:07:53.395" v="2551" actId="26606"/>
          <ac:cxnSpMkLst>
            <pc:docMk/>
            <pc:sldMk cId="33589991" sldId="264"/>
            <ac:cxnSpMk id="50" creationId="{2A1BDD5A-B952-463D-8BF6-F89EC6F21CAA}"/>
          </ac:cxnSpMkLst>
        </pc:cxnChg>
        <pc:cxnChg chg="add del">
          <ac:chgData name="Hermann Käbi" userId="fdb87a9169ea3ffd" providerId="LiveId" clId="{20FC0307-5EBD-483F-BCD4-4385C503EA2C}" dt="2021-11-04T14:07:53.395" v="2551" actId="26606"/>
          <ac:cxnSpMkLst>
            <pc:docMk/>
            <pc:sldMk cId="33589991" sldId="264"/>
            <ac:cxnSpMk id="52" creationId="{A2C2EF86-4721-4AC5-AC3A-5343FE12BA8C}"/>
          </ac:cxnSpMkLst>
        </pc:cxnChg>
        <pc:cxnChg chg="add del">
          <ac:chgData name="Hermann Käbi" userId="fdb87a9169ea3ffd" providerId="LiveId" clId="{20FC0307-5EBD-483F-BCD4-4385C503EA2C}" dt="2021-11-04T14:07:53.395" v="2551" actId="26606"/>
          <ac:cxnSpMkLst>
            <pc:docMk/>
            <pc:sldMk cId="33589991" sldId="264"/>
            <ac:cxnSpMk id="54" creationId="{F42A6C7C-49DA-4D7E-9647-1696C74DF81F}"/>
          </ac:cxnSpMkLst>
        </pc:cxnChg>
        <pc:cxnChg chg="add del">
          <ac:chgData name="Hermann Käbi" userId="fdb87a9169ea3ffd" providerId="LiveId" clId="{20FC0307-5EBD-483F-BCD4-4385C503EA2C}" dt="2021-11-04T14:07:55.228" v="2553" actId="26606"/>
          <ac:cxnSpMkLst>
            <pc:docMk/>
            <pc:sldMk cId="33589991" sldId="264"/>
            <ac:cxnSpMk id="64" creationId="{994262BC-EE98-4BD6-82DB-4955E8DCC290}"/>
          </ac:cxnSpMkLst>
        </pc:cxnChg>
        <pc:cxnChg chg="add del">
          <ac:chgData name="Hermann Käbi" userId="fdb87a9169ea3ffd" providerId="LiveId" clId="{20FC0307-5EBD-483F-BCD4-4385C503EA2C}" dt="2021-11-04T14:07:55.949" v="2555" actId="26606"/>
          <ac:cxnSpMkLst>
            <pc:docMk/>
            <pc:sldMk cId="33589991" sldId="264"/>
            <ac:cxnSpMk id="74" creationId="{994262BC-EE98-4BD6-82DB-4955E8DCC290}"/>
          </ac:cxnSpMkLst>
        </pc:cxnChg>
        <pc:cxnChg chg="add">
          <ac:chgData name="Hermann Käbi" userId="fdb87a9169ea3ffd" providerId="LiveId" clId="{20FC0307-5EBD-483F-BCD4-4385C503EA2C}" dt="2021-11-04T14:07:55.965" v="2556" actId="26606"/>
          <ac:cxnSpMkLst>
            <pc:docMk/>
            <pc:sldMk cId="33589991" sldId="264"/>
            <ac:cxnSpMk id="84" creationId="{994262BC-EE98-4BD6-82DB-4955E8DCC29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1431F-7741-4BA6-B788-B259BAF537D9}" type="datetimeFigureOut">
              <a:rPr lang="et-EE" smtClean="0"/>
              <a:t>04.11.2021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AEF0-25C8-452B-84A5-1044A72F6E8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83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8 January 1942 – 14 March 2018</a:t>
            </a:r>
            <a:endParaRPr lang="et-E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AEF0-25C8-452B-84A5-1044A72F6E8D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49353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What topics? Black holes, arrows of time, imaginary time, Hawking radiation, quantum physics including the uncertainty principle</a:t>
            </a:r>
          </a:p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AEF0-25C8-452B-84A5-1044A72F6E8D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6754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t-EE" dirty="0"/>
              <a:t>It was in the </a:t>
            </a:r>
            <a:r>
              <a:rPr lang="et-EE" i="1" dirty="0"/>
              <a:t>Sunday Times</a:t>
            </a:r>
            <a:r>
              <a:rPr lang="et-EE" i="0" dirty="0"/>
              <a:t> bestseller list for 237 weeks</a:t>
            </a:r>
          </a:p>
          <a:p>
            <a:endParaRPr lang="et-EE" i="0" dirty="0"/>
          </a:p>
          <a:p>
            <a:r>
              <a:rPr lang="et-EE" i="0" dirty="0"/>
              <a:t>With Lucy Hawking, he wrote the George series</a:t>
            </a:r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AEF0-25C8-452B-84A5-1044A72F6E8D}" type="slidenum">
              <a:rPr lang="et-EE" smtClean="0"/>
              <a:t>6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4226593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Thoughts: Really interesting, quite difficult to understand, great ideas and concept</a:t>
            </a:r>
          </a:p>
          <a:p>
            <a:r>
              <a:rPr lang="en-US" dirty="0"/>
              <a:t>Recommendation: Recommend for especially physics-lovers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AEF0-25C8-452B-84A5-1044A72F6E8D}" type="slidenum">
              <a:rPr lang="et-EE" smtClean="0"/>
              <a:t>7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5689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39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mgres?imgurl=https%3A%2F%2Fd28hgpri8am2if.cloudfront.net%2Fbook_images%2Fcvr9781416985846_9781416985846_hr.jpg&amp;imgrefurl=https%3A%2F%2Fwww.simonandschuster.com%2Fbooks%2FGeorges-Secret-Key-to-the-Universe%2FStephen-Hawking%2FGeorges-Secret-Key%2F9781416985846&amp;tbnid=qXvqzZupaDixJM&amp;vet=12ahUKEwji39_w1_zzAhUSB3cKHUtmAk4QMygAegUIARCTAQ..i&amp;docid=wNYmF4OrIWdFDM&amp;w=1803&amp;h=2550&amp;q=george's%20secret%20key%20to%20the%20universe&amp;hl=et&amp;client=firefox-b-d&amp;ved=2ahUKEwji39_w1_zzAhUSB3cKHUtmAk4QMygAegUIARCTAQ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alert.com/this-black-hole-laser-could-be-what-we-need-to-study-an-elusive-type-of-radiation" TargetMode="External"/><Relationship Id="rId2" Type="http://schemas.openxmlformats.org/officeDocument/2006/relationships/hyperlink" Target="https://en.wikipedia.org/wiki/A_Brief_History_of_Tim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pace.com/35811-life-on-trappist-1-earth-like-exoplanets.html" TargetMode="External"/><Relationship Id="rId5" Type="http://schemas.openxmlformats.org/officeDocument/2006/relationships/hyperlink" Target="https://en.wikipedia.org/wiki/Stephen_Hawking" TargetMode="External"/><Relationship Id="rId4" Type="http://schemas.openxmlformats.org/officeDocument/2006/relationships/hyperlink" Target="https://www.techexplorist.com/unlocking-secrets-early-universe-using-quasars/39782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blue&#10;&#10;Description automatically generated">
            <a:extLst>
              <a:ext uri="{FF2B5EF4-FFF2-40B4-BE49-F238E27FC236}">
                <a16:creationId xmlns:a16="http://schemas.microsoft.com/office/drawing/2014/main" id="{E810718F-6740-4615-A2E3-EB710FFA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3515"/>
          <a:stretch/>
        </p:blipFill>
        <p:spPr>
          <a:xfrm>
            <a:off x="-76180" y="10"/>
            <a:ext cx="12191980" cy="6857990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9D0F1-8B26-4977-B6C0-06593F1D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602899"/>
          </a:xfrm>
        </p:spPr>
        <p:txBody>
          <a:bodyPr anchor="b">
            <a:normAutofit/>
          </a:bodyPr>
          <a:lstStyle/>
          <a:p>
            <a:pPr algn="l"/>
            <a:r>
              <a:rPr lang="et-EE" sz="3300" dirty="0"/>
              <a:t>‘A  Brief  History of Time’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0642-6A77-48EC-96C9-240892A5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725261"/>
            <a:ext cx="4846495" cy="2846989"/>
          </a:xfrm>
        </p:spPr>
        <p:txBody>
          <a:bodyPr>
            <a:normAutofit/>
          </a:bodyPr>
          <a:lstStyle/>
          <a:p>
            <a:pPr algn="l"/>
            <a:r>
              <a:rPr lang="et-EE" dirty="0">
                <a:latin typeface="Book Antiqua" panose="020B0604020202020204" pitchFamily="18" charset="0"/>
              </a:rPr>
              <a:t>Stephen Hawking</a:t>
            </a: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r>
              <a:rPr lang="et-EE" dirty="0">
                <a:latin typeface="+mj-lt"/>
              </a:rPr>
              <a:t>Hermann Käbi</a:t>
            </a:r>
          </a:p>
          <a:p>
            <a:pPr algn="l"/>
            <a:r>
              <a:rPr lang="et-EE" dirty="0">
                <a:latin typeface="+mj-lt"/>
              </a:rPr>
              <a:t>Tallinn Secondary School of Science</a:t>
            </a:r>
          </a:p>
          <a:p>
            <a:pPr algn="l"/>
            <a:r>
              <a:rPr lang="et-EE" dirty="0">
                <a:latin typeface="+mj-lt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7306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0ECBC-E00E-450C-9A54-BC69C63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t-EE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EA84-74A7-4A48-BC24-F1CACA28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Dr Stephen William Hawking (1942-2018)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Englist astrophysicist, theoretical scientist and author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Black holes, Hawking radiation, information paradox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Fundamental Physics Prize in 2013</a:t>
            </a:r>
          </a:p>
          <a:p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A Brief History of Time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(1988), </a:t>
            </a:r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The Universe in a Nutshell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(2001)</a:t>
            </a:r>
          </a:p>
          <a:p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The Theory of Everything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(2014)</a:t>
            </a:r>
            <a:endParaRPr lang="et-EE" sz="1800" dirty="0">
              <a:hlinkClick r:id="rId3"/>
            </a:endParaRPr>
          </a:p>
          <a:p>
            <a:endParaRPr lang="et-EE" sz="1800" i="1" dirty="0"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B1995-430F-4839-9509-783B9B9E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292" y="2619204"/>
            <a:ext cx="3853006" cy="38530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8EAC64-ADCB-423B-99FD-881D98EDA201}"/>
              </a:ext>
            </a:extLst>
          </p:cNvPr>
          <p:cNvSpPr txBox="1"/>
          <p:nvPr/>
        </p:nvSpPr>
        <p:spPr>
          <a:xfrm>
            <a:off x="9792147" y="3032718"/>
            <a:ext cx="16128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t-EE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Fig. 1. Stephen Hawking</a:t>
            </a:r>
          </a:p>
        </p:txBody>
      </p:sp>
    </p:spTree>
    <p:extLst>
      <p:ext uri="{BB962C8B-B14F-4D97-AF65-F5344CB8AC3E}">
        <p14:creationId xmlns:p14="http://schemas.microsoft.com/office/powerpoint/2010/main" val="370680697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EED-7D5F-4984-BBC4-312D50BD1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 Brief History of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62C6-F9E7-475E-8C9D-9CEC827AF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499" y="1206900"/>
            <a:ext cx="2983952" cy="4462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C59BF-BEC9-4E0E-A6C3-32DD8094F2AA}"/>
              </a:ext>
            </a:extLst>
          </p:cNvPr>
          <p:cNvSpPr txBox="1"/>
          <p:nvPr/>
        </p:nvSpPr>
        <p:spPr>
          <a:xfrm>
            <a:off x="6579450" y="2493185"/>
            <a:ext cx="4957554" cy="3496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182880">
              <a:lnSpc>
                <a:spcPct val="2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Published in 1988</a:t>
            </a:r>
          </a:p>
          <a:p>
            <a:pPr marL="285750" indent="-182880">
              <a:lnSpc>
                <a:spcPct val="2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Over 25 million copies sold</a:t>
            </a:r>
          </a:p>
          <a:p>
            <a:pPr marL="285750" indent="-182880">
              <a:lnSpc>
                <a:spcPct val="2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Written for the general public</a:t>
            </a:r>
          </a:p>
          <a:p>
            <a:pPr marL="285750" indent="-182880">
              <a:lnSpc>
                <a:spcPct val="250000"/>
              </a:lnSpc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en-US" dirty="0"/>
              <a:t>Discusses complex physical topics</a:t>
            </a:r>
          </a:p>
          <a:p>
            <a:pPr marL="285750" indent="-182880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C352A-F955-48DA-94DE-365D67C9D786}"/>
              </a:ext>
            </a:extLst>
          </p:cNvPr>
          <p:cNvSpPr txBox="1"/>
          <p:nvPr/>
        </p:nvSpPr>
        <p:spPr>
          <a:xfrm>
            <a:off x="1920499" y="5693709"/>
            <a:ext cx="207445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Fig. 2. </a:t>
            </a:r>
            <a:r>
              <a:rPr lang="en-US" sz="1000" i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 Brief History of Time</a:t>
            </a:r>
          </a:p>
        </p:txBody>
      </p:sp>
    </p:spTree>
    <p:extLst>
      <p:ext uri="{BB962C8B-B14F-4D97-AF65-F5344CB8AC3E}">
        <p14:creationId xmlns:p14="http://schemas.microsoft.com/office/powerpoint/2010/main" val="38042443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0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blur, night sky&#10;&#10;Description automatically generated">
            <a:extLst>
              <a:ext uri="{FF2B5EF4-FFF2-40B4-BE49-F238E27FC236}">
                <a16:creationId xmlns:a16="http://schemas.microsoft.com/office/drawing/2014/main" id="{35C85C46-1891-45B1-9522-792A962B3A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2" b="107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3B4B6-0725-40E6-9EF9-EAEE2E96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t-EE" dirty="0"/>
              <a:t>A </a:t>
            </a:r>
            <a:r>
              <a:rPr lang="en-US" dirty="0"/>
              <a:t>b</a:t>
            </a:r>
            <a:r>
              <a:rPr lang="et-EE" dirty="0"/>
              <a:t>rief </a:t>
            </a:r>
            <a:r>
              <a:rPr lang="en-US" dirty="0"/>
              <a:t>s</a:t>
            </a:r>
            <a:r>
              <a:rPr lang="et-EE" dirty="0"/>
              <a:t>ummary</a:t>
            </a:r>
          </a:p>
        </p:txBody>
      </p:sp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CB542D61-0432-4934-B759-6512D377A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/>
          </a:bodyPr>
          <a:lstStyle/>
          <a:p>
            <a:r>
              <a:rPr lang="et-EE"/>
              <a:t>Divided into 12 dependent chapters</a:t>
            </a:r>
          </a:p>
          <a:p>
            <a:r>
              <a:rPr lang="et-EE"/>
              <a:t>History of physics</a:t>
            </a:r>
          </a:p>
          <a:p>
            <a:r>
              <a:rPr lang="et-EE"/>
              <a:t>Einstein’s relativity theories</a:t>
            </a:r>
          </a:p>
          <a:p>
            <a:r>
              <a:rPr lang="et-EE"/>
              <a:t>Heisenberg’s uncertainty principle</a:t>
            </a:r>
          </a:p>
          <a:p>
            <a:r>
              <a:rPr lang="et-EE"/>
              <a:t>Elementary particles</a:t>
            </a:r>
          </a:p>
          <a:p>
            <a:r>
              <a:rPr lang="et-EE"/>
              <a:t>Black holes</a:t>
            </a:r>
          </a:p>
          <a:p>
            <a:r>
              <a:rPr lang="et-EE"/>
              <a:t>The origin and fate of the universe</a:t>
            </a:r>
          </a:p>
          <a:p>
            <a:r>
              <a:rPr lang="et-EE"/>
              <a:t>Theory of everything/GUT</a:t>
            </a:r>
          </a:p>
          <a:p>
            <a:r>
              <a:rPr lang="et-EE"/>
              <a:t>Essays of physicists</a:t>
            </a:r>
          </a:p>
          <a:p>
            <a:pPr marL="0" indent="0">
              <a:buNone/>
            </a:pPr>
            <a:endParaRPr lang="et-E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8A9D3D-310E-4695-B93B-45C3636907B6}"/>
              </a:ext>
            </a:extLst>
          </p:cNvPr>
          <p:cNvSpPr txBox="1"/>
          <p:nvPr/>
        </p:nvSpPr>
        <p:spPr>
          <a:xfrm>
            <a:off x="10413507" y="6267635"/>
            <a:ext cx="11185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 3. Black hole</a:t>
            </a:r>
            <a:endParaRPr lang="et-EE" sz="1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563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alaxy in space&#10;&#10;Description automatically generated with low confidence">
            <a:extLst>
              <a:ext uri="{FF2B5EF4-FFF2-40B4-BE49-F238E27FC236}">
                <a16:creationId xmlns:a16="http://schemas.microsoft.com/office/drawing/2014/main" id="{6BC0629A-3829-4093-BE29-C213AC704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4" name="Rectangle 9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A1AD0-7848-4102-BEA7-99DE13C1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 sz="4000" dirty="0"/>
              <a:t>Main purpose of the book</a:t>
            </a:r>
            <a:endParaRPr lang="et-E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F6576-1DDE-431F-A011-F6E198BB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/>
          </a:bodyPr>
          <a:lstStyle/>
          <a:p>
            <a:r>
              <a:rPr lang="en-US" dirty="0"/>
              <a:t>Explain how far we have come in our understanding of the universe</a:t>
            </a:r>
          </a:p>
          <a:p>
            <a:r>
              <a:rPr lang="en-US" dirty="0"/>
              <a:t>Reminder of how important logical thinking is</a:t>
            </a:r>
          </a:p>
          <a:p>
            <a:r>
              <a:rPr lang="en-US" dirty="0"/>
              <a:t>Explain the concepts of the universe</a:t>
            </a:r>
          </a:p>
          <a:p>
            <a:endParaRPr lang="et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82118-B2A2-4DE7-950D-32BCA40897F1}"/>
              </a:ext>
            </a:extLst>
          </p:cNvPr>
          <p:cNvSpPr txBox="1"/>
          <p:nvPr/>
        </p:nvSpPr>
        <p:spPr>
          <a:xfrm>
            <a:off x="10892900" y="6445188"/>
            <a:ext cx="9942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 4. Quasar</a:t>
            </a:r>
            <a:endParaRPr lang="et-EE" sz="1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788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D11C-3262-4E86-9AB2-9927F416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Changing the world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E26741-DE53-479F-9316-BF40615E0F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25606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8DE26741-DE53-479F-9316-BF40615E0F4A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066800" y="2103438"/>
                        <a:ext cx="10058400" cy="384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4F4483A-381A-4EA6-9BFD-CD7E4EF5E064}"/>
              </a:ext>
            </a:extLst>
          </p:cNvPr>
          <p:cNvSpPr txBox="1"/>
          <p:nvPr/>
        </p:nvSpPr>
        <p:spPr>
          <a:xfrm>
            <a:off x="1066799" y="1774767"/>
            <a:ext cx="6390443" cy="4440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t-EE" b="1" dirty="0"/>
              <a:t>Stephen Hawking</a:t>
            </a:r>
            <a:endParaRPr lang="et-E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t-EE" dirty="0"/>
              <a:t>Invaluable contributions to science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t-EE" dirty="0"/>
              <a:t>Inspiration not to give up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t-EE" dirty="0"/>
              <a:t>Popularising science among children</a:t>
            </a:r>
          </a:p>
          <a:p>
            <a:pPr lvl="1">
              <a:lnSpc>
                <a:spcPct val="200000"/>
              </a:lnSpc>
            </a:pPr>
            <a:endParaRPr lang="et-EE" dirty="0"/>
          </a:p>
          <a:p>
            <a:pPr>
              <a:lnSpc>
                <a:spcPct val="200000"/>
              </a:lnSpc>
            </a:pPr>
            <a:r>
              <a:rPr lang="et-EE" b="1" dirty="0"/>
              <a:t>A Brief History of Time</a:t>
            </a:r>
            <a:endParaRPr lang="et-EE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t-EE" i="1" dirty="0"/>
              <a:t>Sunday Times</a:t>
            </a:r>
            <a:r>
              <a:rPr lang="et-EE" dirty="0"/>
              <a:t> bestseller list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t-EE" dirty="0"/>
              <a:t>Changed people’s interest in physics</a:t>
            </a:r>
          </a:p>
        </p:txBody>
      </p:sp>
      <p:pic>
        <p:nvPicPr>
          <p:cNvPr id="7" name="Picture 6" descr="Stephen Hawking's signature&#10;">
            <a:extLst>
              <a:ext uri="{FF2B5EF4-FFF2-40B4-BE49-F238E27FC236}">
                <a16:creationId xmlns:a16="http://schemas.microsoft.com/office/drawing/2014/main" id="{77ED7FAB-2951-4C4F-A4F4-3F1AFC9ED67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253" y="4278255"/>
            <a:ext cx="3053638" cy="19371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962742-2A2D-4AA2-A1DB-DA6A790A9DF5}"/>
              </a:ext>
            </a:extLst>
          </p:cNvPr>
          <p:cNvSpPr txBox="1"/>
          <p:nvPr/>
        </p:nvSpPr>
        <p:spPr>
          <a:xfrm>
            <a:off x="10235952" y="6215406"/>
            <a:ext cx="12162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 5. Signature</a:t>
            </a:r>
            <a:endParaRPr lang="et-EE" sz="1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01510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outdoor, nature&#10;&#10;Description automatically generated">
            <a:extLst>
              <a:ext uri="{FF2B5EF4-FFF2-40B4-BE49-F238E27FC236}">
                <a16:creationId xmlns:a16="http://schemas.microsoft.com/office/drawing/2014/main" id="{80A69ED0-E861-47E5-9276-D53FA1B3B9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64F326-929E-45E2-B54D-DC7E17207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941695"/>
            <a:ext cx="5452527" cy="497461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FCDFD7-7B3B-4ED9-B533-34D0B3724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106424"/>
            <a:ext cx="5120640" cy="46451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CFD54-B323-4501-BC57-36F5B967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951" y="1352277"/>
            <a:ext cx="4633416" cy="1371600"/>
          </a:xfrm>
        </p:spPr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t-EE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17859-9DE3-4F06-8AF7-25CA7AB76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950" y="2852792"/>
            <a:ext cx="4633415" cy="2572193"/>
          </a:xfrm>
        </p:spPr>
        <p:txBody>
          <a:bodyPr>
            <a:normAutofit/>
          </a:bodyPr>
          <a:lstStyle/>
          <a:p>
            <a:pPr>
              <a:lnSpc>
                <a:spcPct val="300000"/>
              </a:lnSpc>
            </a:pPr>
            <a:r>
              <a:rPr lang="en-US" dirty="0"/>
              <a:t>My thoughts on the book</a:t>
            </a:r>
          </a:p>
          <a:p>
            <a:pPr>
              <a:lnSpc>
                <a:spcPct val="300000"/>
              </a:lnSpc>
            </a:pPr>
            <a:r>
              <a:rPr lang="en-US" dirty="0"/>
              <a:t>Recommendation</a:t>
            </a:r>
          </a:p>
          <a:p>
            <a:endParaRPr lang="en-US" dirty="0"/>
          </a:p>
          <a:p>
            <a:endParaRPr lang="en-US" dirty="0"/>
          </a:p>
          <a:p>
            <a:endParaRPr lang="et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0832C-1F92-49EC-AE3C-1F0A7EB5093E}"/>
              </a:ext>
            </a:extLst>
          </p:cNvPr>
          <p:cNvSpPr txBox="1"/>
          <p:nvPr/>
        </p:nvSpPr>
        <p:spPr>
          <a:xfrm>
            <a:off x="10389834" y="6489576"/>
            <a:ext cx="1624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Fig 6. TRAPPIST-1 system</a:t>
            </a:r>
            <a:endParaRPr lang="et-EE" sz="10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5316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DAB-0513-4234-9B6E-E5019043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content</a:t>
            </a:r>
            <a:endParaRPr lang="et-E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1AD25-B449-4C05-8D4E-81648BA7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Wikipedia (2021) A Brief History of Time. [Fig. 1, Fig. 2] . Viewed: </a:t>
            </a:r>
            <a:r>
              <a:rPr lang="en-US" dirty="0">
                <a:hlinkClick r:id="rId2"/>
              </a:rPr>
              <a:t>https://en.wikipedia.org/wiki/A_Brief_History_of_Time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David Nield (2021) A 'Black Hole Laser' Could Finally Shine a Light on Elusive Hawking Radiation. [Fig. 3]. Viewed: </a:t>
            </a:r>
            <a:r>
              <a:rPr lang="en-US" dirty="0">
                <a:hlinkClick r:id="rId3"/>
              </a:rPr>
              <a:t>https://www.sciencealert.com/this-black-hole-laser-could-be-what-we-need-to-study-an-elusive-type-of-radiation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Amit Malewar (2021) Unlocking the secrets of the early universe using quasars. [Fig. 4]. Viewed: </a:t>
            </a:r>
            <a:r>
              <a:rPr lang="en-US" dirty="0">
                <a:hlinkClick r:id="rId4"/>
              </a:rPr>
              <a:t>https://www.techexplorist.com/unlocking-secrets-early-universe-using-quasars/39782/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Wikipedia (2021) Stephen Hawking. [Fig. 5] . Viewed: </a:t>
            </a:r>
            <a:r>
              <a:rPr lang="en-US" dirty="0">
                <a:hlinkClick r:id="rId5"/>
              </a:rPr>
              <a:t>https://en.wikipedia.org/wiki/Stephen_Hawking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SPACE.com (2017) What Would Life Be Like on the TRAPPIST-1 Planets? [Fig. 6]. Viewed: </a:t>
            </a:r>
            <a:r>
              <a:rPr lang="en-US" dirty="0">
                <a:hlinkClick r:id="rId6"/>
              </a:rPr>
              <a:t>https://www.space.com/35811-life-on-trappist-1-earth-like-exoplanets.html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90903829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8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7" name="Rectangle 30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8" name="Rectangle 32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9" name="Rectangle 34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ectangle 41">
            <a:extLst>
              <a:ext uri="{FF2B5EF4-FFF2-40B4-BE49-F238E27FC236}">
                <a16:creationId xmlns:a16="http://schemas.microsoft.com/office/drawing/2014/main" id="{6EB4BFD6-A85D-4A13-A54A-9A5C9E31C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43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 useBgFill="1">
        <p:nvSpPr>
          <p:cNvPr id="83" name="Rectangle 45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9BEBA-CAB6-4901-92A3-001C64D56B1F}"/>
              </a:ext>
            </a:extLst>
          </p:cNvPr>
          <p:cNvSpPr txBox="1"/>
          <p:nvPr/>
        </p:nvSpPr>
        <p:spPr>
          <a:xfrm>
            <a:off x="1263520" y="1272800"/>
            <a:ext cx="6544620" cy="431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800" cap="all" spc="-100">
                <a:latin typeface="+mj-lt"/>
              </a:rPr>
              <a:t>Thanks for listening!</a:t>
            </a:r>
          </a:p>
        </p:txBody>
      </p:sp>
      <p:cxnSp>
        <p:nvCxnSpPr>
          <p:cNvPr id="84" name="Straight Connector 47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9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CD977A"/>
      </a:accent1>
      <a:accent2>
        <a:srgbClr val="B3A163"/>
      </a:accent2>
      <a:accent3>
        <a:srgbClr val="9CA76D"/>
      </a:accent3>
      <a:accent4>
        <a:srgbClr val="81B062"/>
      </a:accent4>
      <a:accent5>
        <a:srgbClr val="6BB26C"/>
      </a:accent5>
      <a:accent6>
        <a:srgbClr val="63B285"/>
      </a:accent6>
      <a:hlink>
        <a:srgbClr val="5B879E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485</Words>
  <Application>Microsoft Office PowerPoint</Application>
  <PresentationFormat>Widescreen</PresentationFormat>
  <Paragraphs>75</Paragraphs>
  <Slides>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Adobe Heiti Std R</vt:lpstr>
      <vt:lpstr>Aharoni</vt:lpstr>
      <vt:lpstr>Arial</vt:lpstr>
      <vt:lpstr>Book Antiqua</vt:lpstr>
      <vt:lpstr>Calibri</vt:lpstr>
      <vt:lpstr>Garamond</vt:lpstr>
      <vt:lpstr>Sagona Book</vt:lpstr>
      <vt:lpstr>Sagona ExtraLight</vt:lpstr>
      <vt:lpstr>SavonVTI</vt:lpstr>
      <vt:lpstr>Bitmap Image</vt:lpstr>
      <vt:lpstr>‘A  Brief  History of Time’</vt:lpstr>
      <vt:lpstr>About the author</vt:lpstr>
      <vt:lpstr>A Brief History of Time</vt:lpstr>
      <vt:lpstr>A brief summary</vt:lpstr>
      <vt:lpstr>Main purpose of the book</vt:lpstr>
      <vt:lpstr>Changing the world</vt:lpstr>
      <vt:lpstr>Conclusion</vt:lpstr>
      <vt:lpstr>Used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‘A  Brief  History of Time’</dc:title>
  <dc:creator>Hermann Käbi</dc:creator>
  <cp:lastModifiedBy>Hermann Käbi</cp:lastModifiedBy>
  <cp:revision>2</cp:revision>
  <dcterms:created xsi:type="dcterms:W3CDTF">2021-11-02T18:20:59Z</dcterms:created>
  <dcterms:modified xsi:type="dcterms:W3CDTF">2021-11-04T14:13:53Z</dcterms:modified>
</cp:coreProperties>
</file>