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i Warith" initials="H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US Presidents Use the Word “Socialism”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 Lu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67350" y="5572125"/>
            <a:ext cx="342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Scraping info from these pages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  <a:endParaRPr lang="en-US" dirty="0"/>
          </a:p>
        </p:txBody>
      </p:sp>
      <p:pic>
        <p:nvPicPr>
          <p:cNvPr id="2" name="Content Placeholder 1" descr="2020-12-11 (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348105"/>
            <a:ext cx="5994400" cy="3576320"/>
          </a:xfrm>
          <a:prstGeom prst="rect">
            <a:avLst/>
          </a:prstGeom>
        </p:spPr>
      </p:pic>
      <p:pic>
        <p:nvPicPr>
          <p:cNvPr id="3" name="Content Placeholder 2" descr="2020-12-11 (2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7880" y="1348740"/>
            <a:ext cx="6294120" cy="3484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Data</a:t>
            </a:r>
            <a:endParaRPr lang="en-US" dirty="0"/>
          </a:p>
        </p:txBody>
      </p:sp>
      <p:pic>
        <p:nvPicPr>
          <p:cNvPr id="4" name="Content Placeholder 3" descr="2020-12-11 (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95400"/>
            <a:ext cx="10972800" cy="4867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Data</a:t>
            </a:r>
            <a:endParaRPr lang="en-US" dirty="0"/>
          </a:p>
        </p:txBody>
      </p:sp>
      <p:pic>
        <p:nvPicPr>
          <p:cNvPr id="3" name="Content Placeholder 2" descr="2020-12-11 (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6960" y="916940"/>
            <a:ext cx="7836535" cy="5895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Data</a:t>
            </a:r>
            <a:endParaRPr lang="en-US" dirty="0"/>
          </a:p>
        </p:txBody>
      </p:sp>
      <p:pic>
        <p:nvPicPr>
          <p:cNvPr id="6" name="Content Placeholder 5" descr="Public remarks post 200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" y="1763395"/>
            <a:ext cx="5671820" cy="3538855"/>
          </a:xfrm>
          <a:prstGeom prst="rect">
            <a:avLst/>
          </a:prstGeom>
        </p:spPr>
      </p:pic>
      <p:pic>
        <p:nvPicPr>
          <p:cNvPr id="9" name="Picture 8" descr="Public remarks ante 19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1649095"/>
            <a:ext cx="6163310" cy="3912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Trump really likes talking about “socialism”...</a:t>
            </a:r>
            <a:endParaRPr lang="en-US"/>
          </a:p>
        </p:txBody>
      </p:sp>
      <p:pic>
        <p:nvPicPr>
          <p:cNvPr id="5" name="Content Placeholder 4" descr="Result-Who talks about socialism mos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875665"/>
            <a:ext cx="6638925" cy="39357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775" y="875030"/>
            <a:ext cx="5384800" cy="3322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75" y="3542665"/>
            <a:ext cx="5371465" cy="3315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85060" y="1233170"/>
            <a:ext cx="7421880" cy="4391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Wordcloud</a:t>
            </a:r>
            <a:endParaRPr lang="en-US"/>
          </a:p>
        </p:txBody>
      </p:sp>
      <p:pic>
        <p:nvPicPr>
          <p:cNvPr id="4" name="Content Placeholder 3" descr="Result-Trump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 rot="5400000">
            <a:off x="-119380" y="1296035"/>
            <a:ext cx="6528435" cy="4264660"/>
          </a:xfrm>
          <a:prstGeom prst="rect">
            <a:avLst/>
          </a:prstGeom>
        </p:spPr>
      </p:pic>
      <p:pic>
        <p:nvPicPr>
          <p:cNvPr id="5" name="Content Placeholder 4" descr="Result-Obama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3605" y="1769110"/>
            <a:ext cx="5813425" cy="3587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701290" y="1057275"/>
            <a:ext cx="887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Trump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8397240" y="1057275"/>
            <a:ext cx="98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Obama</a:t>
            </a:r>
            <a:endParaRPr 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Wordscloud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2410" y="960120"/>
            <a:ext cx="1148080" cy="509270"/>
          </a:xfrm>
        </p:spPr>
        <p:txBody>
          <a:bodyPr/>
          <a:p>
            <a:pPr marL="0" indent="0">
              <a:buNone/>
            </a:pPr>
            <a:r>
              <a:rPr lang="en-US" sz="2000" b="1"/>
              <a:t>Reagan</a:t>
            </a:r>
            <a:endParaRPr lang="en-US" sz="2000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469390"/>
            <a:ext cx="6693535" cy="4137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95" y="1842770"/>
            <a:ext cx="5628640" cy="36163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223885" y="1015365"/>
            <a:ext cx="1089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Carter</a:t>
            </a:r>
            <a:endParaRPr 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214</Words>
  <Application>WPS Presentation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How US Presidents Use the Word “Socialism”</vt:lpstr>
      <vt:lpstr>Raw Data</vt:lpstr>
      <vt:lpstr>Processed Data</vt:lpstr>
      <vt:lpstr>Processed Data</vt:lpstr>
      <vt:lpstr>Graphing Data</vt:lpstr>
      <vt:lpstr>Trump really likes talking about “socialism”...</vt:lpstr>
      <vt:lpstr>PowerPoint 演示文稿</vt:lpstr>
      <vt:lpstr>Wordcloud</vt:lpstr>
      <vt:lpstr>Wordscloud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and Topic in the British Parliamentary Debates</dc:title>
  <dc:creator>Hani Warith</dc:creator>
  <cp:lastModifiedBy>sadep</cp:lastModifiedBy>
  <cp:revision>5</cp:revision>
  <dcterms:created xsi:type="dcterms:W3CDTF">2019-12-09T23:26:00Z</dcterms:created>
  <dcterms:modified xsi:type="dcterms:W3CDTF">2020-12-11T15:58:20Z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