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3" r:id="rId8"/>
    <p:sldId id="265" r:id="rId9"/>
    <p:sldId id="262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ni Warith" initials="HW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commentAuthors" Target="commentAuthors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"/>
            <a:ext cx="12206817" cy="6867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2A1823A2-2771-4A74-AABF-6EBE5154A4D0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C53219CC-333E-4CAA-89BE-8A678F3EE2FA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A1823A2-2771-4A74-AABF-6EBE5154A4D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53219CC-333E-4CAA-89BE-8A678F3EE2FA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A1823A2-2771-4A74-AABF-6EBE5154A4D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53219CC-333E-4CAA-89BE-8A678F3EE2FA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A1823A2-2771-4A74-AABF-6EBE5154A4D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53219CC-333E-4CAA-89BE-8A678F3EE2FA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A1823A2-2771-4A74-AABF-6EBE5154A4D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53219CC-333E-4CAA-89BE-8A678F3EE2FA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A1823A2-2771-4A74-AABF-6EBE5154A4D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53219CC-333E-4CAA-89BE-8A678F3EE2FA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A1823A2-2771-4A74-AABF-6EBE5154A4D0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53219CC-333E-4CAA-89BE-8A678F3EE2FA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A1823A2-2771-4A74-AABF-6EBE5154A4D0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53219CC-333E-4CAA-89BE-8A678F3EE2FA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A1823A2-2771-4A74-AABF-6EBE5154A4D0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53219CC-333E-4CAA-89BE-8A678F3EE2FA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A1823A2-2771-4A74-AABF-6EBE5154A4D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53219CC-333E-4CAA-89BE-8A678F3EE2FA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A1823A2-2771-4A74-AABF-6EBE5154A4D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53219CC-333E-4CAA-89BE-8A678F3EE2FA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2A1823A2-2771-4A74-AABF-6EBE5154A4D0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C53219CC-333E-4CAA-89BE-8A678F3EE2FA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rtl="0" fontAlgn="base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US Presidents Use the Word “Socialism”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Yi Lu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467350" y="5572125"/>
            <a:ext cx="3429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Scraping info from these pages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Raw Data</a:t>
            </a:r>
            <a:endParaRPr lang="en-US" dirty="0"/>
          </a:p>
        </p:txBody>
      </p:sp>
      <p:pic>
        <p:nvPicPr>
          <p:cNvPr id="2" name="Content Placeholder 1" descr="2020-12-11 (3)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0" y="1348105"/>
            <a:ext cx="5994400" cy="3576320"/>
          </a:xfrm>
          <a:prstGeom prst="rect">
            <a:avLst/>
          </a:prstGeom>
        </p:spPr>
      </p:pic>
      <p:pic>
        <p:nvPicPr>
          <p:cNvPr id="3" name="Content Placeholder 2" descr="2020-12-11 (2)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97880" y="1348740"/>
            <a:ext cx="6294120" cy="34848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Processed Data</a:t>
            </a:r>
            <a:endParaRPr lang="en-US" dirty="0"/>
          </a:p>
        </p:txBody>
      </p:sp>
      <p:pic>
        <p:nvPicPr>
          <p:cNvPr id="4" name="Content Placeholder 3" descr="2020-12-11 (5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9600" y="1295400"/>
            <a:ext cx="10972800" cy="486791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Processed Data</a:t>
            </a:r>
            <a:endParaRPr lang="en-US" dirty="0"/>
          </a:p>
        </p:txBody>
      </p:sp>
      <p:pic>
        <p:nvPicPr>
          <p:cNvPr id="3" name="Content Placeholder 2" descr="2020-12-11 (7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46960" y="916940"/>
            <a:ext cx="7836535" cy="58959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Graphing Data</a:t>
            </a:r>
            <a:endParaRPr lang="en-US" dirty="0"/>
          </a:p>
        </p:txBody>
      </p:sp>
      <p:pic>
        <p:nvPicPr>
          <p:cNvPr id="6" name="Content Placeholder 5" descr="Public remarks post 2008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35" y="1763395"/>
            <a:ext cx="5671820" cy="3538855"/>
          </a:xfrm>
          <a:prstGeom prst="rect">
            <a:avLst/>
          </a:prstGeom>
        </p:spPr>
      </p:pic>
      <p:pic>
        <p:nvPicPr>
          <p:cNvPr id="9" name="Picture 8" descr="Public remarks ante 199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6450" y="1649095"/>
            <a:ext cx="6163310" cy="391287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Trump really likes talking about “socialism”...</a:t>
            </a:r>
            <a:endParaRPr lang="en-US"/>
          </a:p>
        </p:txBody>
      </p:sp>
      <p:pic>
        <p:nvPicPr>
          <p:cNvPr id="5" name="Content Placeholder 4" descr="Result-Who talks about socialism most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0" y="973455"/>
            <a:ext cx="6623050" cy="42233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2135" y="3873500"/>
            <a:ext cx="4813935" cy="29845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1500" y="871220"/>
            <a:ext cx="4660900" cy="2905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2385060" y="1233170"/>
            <a:ext cx="7421880" cy="439166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Wordcloud</a:t>
            </a:r>
            <a:endParaRPr lang="en-US"/>
          </a:p>
        </p:txBody>
      </p:sp>
      <p:pic>
        <p:nvPicPr>
          <p:cNvPr id="4" name="Content Placeholder 3" descr="Result-Trump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 rot="5400000">
            <a:off x="-119380" y="1296035"/>
            <a:ext cx="6528435" cy="4264660"/>
          </a:xfrm>
          <a:prstGeom prst="rect">
            <a:avLst/>
          </a:prstGeom>
        </p:spPr>
      </p:pic>
      <p:pic>
        <p:nvPicPr>
          <p:cNvPr id="5" name="Content Placeholder 4" descr="Result-Obama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83605" y="1769110"/>
            <a:ext cx="5813425" cy="358775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2701290" y="1057275"/>
            <a:ext cx="887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Trump</a:t>
            </a:r>
            <a:endParaRPr lang="en-US" b="1"/>
          </a:p>
        </p:txBody>
      </p:sp>
      <p:sp>
        <p:nvSpPr>
          <p:cNvPr id="8" name="Text Box 7"/>
          <p:cNvSpPr txBox="1"/>
          <p:nvPr/>
        </p:nvSpPr>
        <p:spPr>
          <a:xfrm>
            <a:off x="8397240" y="1057275"/>
            <a:ext cx="9861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Obama</a:t>
            </a:r>
            <a:endParaRPr lang="en-US"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Wordscloud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2410" y="960120"/>
            <a:ext cx="1148080" cy="509270"/>
          </a:xfrm>
        </p:spPr>
        <p:txBody>
          <a:bodyPr/>
          <a:p>
            <a:pPr marL="0" indent="0">
              <a:buNone/>
            </a:pPr>
            <a:r>
              <a:rPr lang="en-US" sz="2000" b="1"/>
              <a:t>Reagan</a:t>
            </a:r>
            <a:endParaRPr lang="en-US" sz="2000" b="1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0" y="1469390"/>
            <a:ext cx="6693535" cy="41376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5495" y="1842770"/>
            <a:ext cx="5628640" cy="361632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8223885" y="1015365"/>
            <a:ext cx="1089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b="1"/>
              <a:t>Carter</a:t>
            </a:r>
            <a:endParaRPr lang="en-US" sz="2000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mmunications and Dialogues">
  <a:themeElements>
    <a:clrScheme name="Communications and Dialogu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Communications and Dialogu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Communications and Dialogu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0</TotalTime>
  <Words>214</Words>
  <Application>WPS Presentation</Application>
  <PresentationFormat>Widescreen</PresentationFormat>
  <Paragraphs>28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Arial</vt:lpstr>
      <vt:lpstr>SimSun</vt:lpstr>
      <vt:lpstr>Wingdings</vt:lpstr>
      <vt:lpstr>Wingdings 2</vt:lpstr>
      <vt:lpstr>Wingdings</vt:lpstr>
      <vt:lpstr>Century Schoolbook</vt:lpstr>
      <vt:lpstr>Segoe Print</vt:lpstr>
      <vt:lpstr>Microsoft YaHei</vt:lpstr>
      <vt:lpstr>Arial Unicode MS</vt:lpstr>
      <vt:lpstr>Calibri</vt:lpstr>
      <vt:lpstr>Communications and Dialogues</vt:lpstr>
      <vt:lpstr>Sentiment and Topic in the British Parliamentary Debates</vt:lpstr>
      <vt:lpstr>Original Data</vt:lpstr>
      <vt:lpstr>Final Spreadsheet</vt:lpstr>
      <vt:lpstr>Final Spreadsheet</vt:lpstr>
      <vt:lpstr>Sentiment Analysis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and Topic in the British Parliamentary Debates</dc:title>
  <dc:creator>Hani Warith</dc:creator>
  <cp:lastModifiedBy>sadep</cp:lastModifiedBy>
  <cp:revision>4</cp:revision>
  <dcterms:created xsi:type="dcterms:W3CDTF">2019-12-09T23:26:00Z</dcterms:created>
  <dcterms:modified xsi:type="dcterms:W3CDTF">2020-12-11T09:01:31Z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1033-11.2.0.9747</vt:lpwstr>
  </property>
</Properties>
</file>