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68" r:id="rId5"/>
    <p:sldId id="269" r:id="rId6"/>
    <p:sldId id="271" r:id="rId7"/>
    <p:sldId id="258" r:id="rId8"/>
    <p:sldId id="260" r:id="rId9"/>
    <p:sldId id="261" r:id="rId10"/>
    <p:sldId id="262" r:id="rId11"/>
    <p:sldId id="272" r:id="rId12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330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5994DC-A36A-4B5D-84CF-D710AFE2592A}" type="datetime1">
              <a:rPr lang="hu-HU" smtClean="0"/>
              <a:t>2023. 12. 11.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945E8-7064-4FDC-BF8F-2FA3F9ABAE6B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1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0952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10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0732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11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9727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2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7291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3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9362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4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3546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3453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6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750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498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8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823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9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390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256" name="vonal" descr="Vonal ábr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8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9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0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1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2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3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4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5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6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7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8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9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0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1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2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3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4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5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6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7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8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9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0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1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2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3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4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5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6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7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8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9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0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1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2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3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4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5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6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7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8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9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0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1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2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3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4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5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6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7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8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9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0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1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2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3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4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5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6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7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8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9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0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1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2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3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4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5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6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7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8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9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0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1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2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3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4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5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6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7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8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9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0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1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2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3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4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5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6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7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8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9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0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1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2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3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4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5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6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7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8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9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0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1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2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3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4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5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6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7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8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9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0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1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2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3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4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5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6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7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8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9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</p:grp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7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zabadkézi sokszög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9" name="Szabadkézi sokszög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0" name="Szabadkézi sokszög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6B954-9036-43AA-965C-5FCDFF2531A5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7" name="vonal" descr="Vonal ábr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32D2B-DDFB-4E33-AF84-E56838DDCDB1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67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F0EF6-7EBB-474A-9055-7B0A9276FBAB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255" name="vonal" descr="Vonal ábr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7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8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9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0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1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2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3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4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5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6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7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8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9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0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1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2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3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4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5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6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7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8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9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0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1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2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3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4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5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6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7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8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9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0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1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2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3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4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5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6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7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8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9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0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1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2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3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4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5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6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7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8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9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0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1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2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3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4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5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6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7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8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9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0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1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2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3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4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5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6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7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8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9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0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1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2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3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4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5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6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7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8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9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0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1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2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3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4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5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6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7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8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9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0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1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2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3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4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5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6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7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8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9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0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1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2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3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4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5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6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7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8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9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0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1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2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3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4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5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6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7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8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D0DE2-987A-4481-9936-1DBE13DDBF5F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58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0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1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E76BD-C0E3-4918-B877-4F00E17FAFBF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60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zabadkézi sokszög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3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4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78A72-9DFD-4B64-9987-31E48637F1C5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5" name="Tartalom helye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56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8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9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0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1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B2544-24EB-46D9-921C-03408E56D96C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8212E-1160-49C3-9A8B-36B78F81D1DE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grpSp>
        <p:nvGrpSpPr>
          <p:cNvPr id="615" name="szegély" descr="Mező áb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Csoport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Csoport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Csoport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Csoport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Csoport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Csoport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38D25-2C33-420E-83E6-84FCB1291E7C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grpSp>
        <p:nvGrpSpPr>
          <p:cNvPr id="614" name="szegély" descr="Mező áb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Csoport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Csoport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zabadkézi sokszög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Csoport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zabadkézi sokszög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Csoport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Csoport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zabadkézi sokszög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Csoport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zabadkézi sokszög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4EEEA-69A3-4FEE-8C81-7577260E68E8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2FC831-F778-4DAC-8459-6BD1061E5202}" type="datetime1">
              <a:rPr lang="hu-HU" noProof="0" smtClean="0"/>
              <a:t>2023. 12. 11.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ke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Project </a:t>
            </a:r>
            <a:r>
              <a:rPr lang="en-US" dirty="0" err="1"/>
              <a:t>feladat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Webshop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Készítette</a:t>
            </a:r>
            <a:r>
              <a:rPr lang="en-US" dirty="0"/>
              <a:t>: </a:t>
            </a:r>
            <a:r>
              <a:rPr lang="en-US" dirty="0" err="1"/>
              <a:t>Gál</a:t>
            </a:r>
            <a:r>
              <a:rPr lang="en-US" dirty="0"/>
              <a:t> Martin &amp; Hermann Máté 1/13-4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8C6C2B5-9A79-442E-819E-4007FDF85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209800"/>
            <a:ext cx="5677392" cy="34216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FB75B30-C641-4F1B-BBFE-164E268DBCBD}"/>
              </a:ext>
            </a:extLst>
          </p:cNvPr>
          <p:cNvSpPr txBox="1"/>
          <p:nvPr/>
        </p:nvSpPr>
        <p:spPr>
          <a:xfrm>
            <a:off x="1674812" y="1066800"/>
            <a:ext cx="48485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Majd</a:t>
            </a:r>
            <a:r>
              <a:rPr lang="en-US" sz="2400" dirty="0"/>
              <a:t> </a:t>
            </a:r>
            <a:r>
              <a:rPr lang="en-US" sz="2400" dirty="0" err="1"/>
              <a:t>végül</a:t>
            </a:r>
            <a:r>
              <a:rPr lang="en-US" sz="2400" dirty="0"/>
              <a:t> </a:t>
            </a:r>
            <a:r>
              <a:rPr lang="en-US" sz="2400" dirty="0" err="1"/>
              <a:t>feltöltöttük</a:t>
            </a:r>
            <a:r>
              <a:rPr lang="en-US" sz="2400" dirty="0"/>
              <a:t> a </a:t>
            </a:r>
            <a:r>
              <a:rPr lang="en-US" sz="2400" dirty="0" err="1"/>
              <a:t>Github</a:t>
            </a:r>
            <a:r>
              <a:rPr lang="en-US" sz="2400" dirty="0"/>
              <a:t>-ra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FB75B30-C641-4F1B-BBFE-164E268DBCBD}"/>
              </a:ext>
            </a:extLst>
          </p:cNvPr>
          <p:cNvSpPr txBox="1"/>
          <p:nvPr/>
        </p:nvSpPr>
        <p:spPr>
          <a:xfrm>
            <a:off x="3592958" y="3105834"/>
            <a:ext cx="500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Köszönjük</a:t>
            </a:r>
            <a:r>
              <a:rPr lang="en-US" sz="4000" dirty="0"/>
              <a:t> a </a:t>
            </a:r>
            <a:r>
              <a:rPr lang="en-US" sz="4000" dirty="0" err="1"/>
              <a:t>figyelmet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96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Tartalomjegyzék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endParaRPr lang="hu-HU" dirty="0"/>
          </a:p>
          <a:p>
            <a:pPr rtl="0"/>
            <a:r>
              <a:rPr lang="hu-HU" dirty="0"/>
              <a:t>Második pont szövege</a:t>
            </a:r>
          </a:p>
          <a:p>
            <a:pPr rtl="0"/>
            <a:r>
              <a:rPr lang="hu-HU" dirty="0"/>
              <a:t>Harmadik pont szövege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435622" y="1968623"/>
            <a:ext cx="8458198" cy="83820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dirty="0" err="1"/>
              <a:t>Miútán</a:t>
            </a:r>
            <a:r>
              <a:rPr lang="en-US" dirty="0"/>
              <a:t> </a:t>
            </a:r>
            <a:r>
              <a:rPr lang="en-US" dirty="0" err="1"/>
              <a:t>regisztráltunk</a:t>
            </a:r>
            <a:r>
              <a:rPr lang="en-US" dirty="0"/>
              <a:t> a </a:t>
            </a:r>
            <a:r>
              <a:rPr lang="en-US" dirty="0" err="1"/>
              <a:t>Githubra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lépésben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repository-t </a:t>
            </a:r>
            <a:r>
              <a:rPr lang="en-US" dirty="0" err="1"/>
              <a:t>publikusan</a:t>
            </a:r>
            <a:r>
              <a:rPr lang="en-US" dirty="0"/>
              <a:t>.</a:t>
            </a:r>
          </a:p>
          <a:p>
            <a:pPr marL="0" indent="0" rtl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F7DB69-D48C-438B-AFF3-0A7B4993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895600"/>
            <a:ext cx="3118005" cy="349188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7DB014-FACE-4F2D-9066-2FA8178A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4038600"/>
            <a:ext cx="2949196" cy="195851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43CFF44-0373-4A65-B826-63A231EC5292}"/>
              </a:ext>
            </a:extLst>
          </p:cNvPr>
          <p:cNvSpPr txBox="1"/>
          <p:nvPr/>
        </p:nvSpPr>
        <p:spPr>
          <a:xfrm>
            <a:off x="6399212" y="2923712"/>
            <a:ext cx="466832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Majd</a:t>
            </a:r>
            <a:r>
              <a:rPr lang="en-US" sz="2400" dirty="0"/>
              <a:t> a </a:t>
            </a:r>
            <a:r>
              <a:rPr lang="en-US" sz="2400" dirty="0" err="1"/>
              <a:t>bal</a:t>
            </a:r>
            <a:r>
              <a:rPr lang="en-US" sz="2400" dirty="0"/>
              <a:t> </a:t>
            </a:r>
            <a:r>
              <a:rPr lang="en-US" sz="2400" dirty="0" err="1"/>
              <a:t>oldali</a:t>
            </a:r>
            <a:r>
              <a:rPr lang="en-US" sz="2400" dirty="0"/>
              <a:t> “Top Repositories”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err="1"/>
              <a:t>fülön</a:t>
            </a:r>
            <a:r>
              <a:rPr lang="en-US" sz="2400" dirty="0"/>
              <a:t> fog </a:t>
            </a:r>
            <a:r>
              <a:rPr lang="en-US" sz="2400" dirty="0" err="1"/>
              <a:t>megjelenni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90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A45D4982-2F2A-41C1-A118-00D56B899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212" y="2209800"/>
            <a:ext cx="4419599" cy="1981200"/>
          </a:xfrm>
        </p:spPr>
        <p:txBody>
          <a:bodyPr/>
          <a:lstStyle/>
          <a:p>
            <a:r>
              <a:rPr lang="en-US" dirty="0" err="1"/>
              <a:t>Miútán</a:t>
            </a:r>
            <a:r>
              <a:rPr lang="en-US" dirty="0"/>
              <a:t> </a:t>
            </a:r>
            <a:r>
              <a:rPr lang="en-US" dirty="0" err="1"/>
              <a:t>megvan</a:t>
            </a:r>
            <a:r>
              <a:rPr lang="en-US" dirty="0"/>
              <a:t> a repository </a:t>
            </a:r>
            <a:r>
              <a:rPr lang="en-US" dirty="0" err="1"/>
              <a:t>telepíteni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gépünkre</a:t>
            </a:r>
            <a:r>
              <a:rPr lang="en-US" dirty="0"/>
              <a:t> a Git </a:t>
            </a:r>
            <a:r>
              <a:rPr lang="en-US" dirty="0" err="1"/>
              <a:t>Clientet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talál</a:t>
            </a:r>
            <a:r>
              <a:rPr lang="en-US" dirty="0"/>
              <a:t> meg:</a:t>
            </a:r>
          </a:p>
          <a:p>
            <a:r>
              <a:rPr lang="en-US" dirty="0"/>
              <a:t>https://git-scm.com/download/win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56EA77B-9B9A-48AF-BE04-32BC2B47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527738"/>
            <a:ext cx="4876800" cy="3783724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B386B6E6-6188-4E72-B4C5-4DF5B880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Client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SSH </a:t>
            </a:r>
            <a:r>
              <a:rPr lang="en-US" dirty="0" err="1"/>
              <a:t>kulcs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F7D4E98C-533C-4BF0-BE7D-9ED7675D7F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6065" y="1905000"/>
            <a:ext cx="4496427" cy="200053"/>
          </a:xfr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736CDA6-CAB2-4ECB-A359-552691334029}"/>
              </a:ext>
            </a:extLst>
          </p:cNvPr>
          <p:cNvSpPr txBox="1"/>
          <p:nvPr/>
        </p:nvSpPr>
        <p:spPr>
          <a:xfrm>
            <a:off x="6170612" y="1828800"/>
            <a:ext cx="5334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err="1"/>
              <a:t>parancs</a:t>
            </a:r>
            <a:r>
              <a:rPr lang="en-US" sz="2400" dirty="0"/>
              <a:t> </a:t>
            </a:r>
            <a:r>
              <a:rPr lang="en-US" sz="2400" dirty="0" err="1"/>
              <a:t>használata</a:t>
            </a:r>
            <a:r>
              <a:rPr lang="en-US" sz="2400" dirty="0"/>
              <a:t>, </a:t>
            </a:r>
            <a:r>
              <a:rPr lang="en-US" sz="2400" dirty="0" err="1"/>
              <a:t>majd</a:t>
            </a:r>
            <a:r>
              <a:rPr lang="en-US" sz="2400" dirty="0"/>
              <a:t> 3 enter </a:t>
            </a:r>
            <a:r>
              <a:rPr lang="en-US" sz="2400" dirty="0" err="1"/>
              <a:t>után</a:t>
            </a:r>
            <a:r>
              <a:rPr lang="en-US" sz="2400" dirty="0"/>
              <a:t> </a:t>
            </a:r>
            <a:r>
              <a:rPr lang="en-US" sz="2400" dirty="0" err="1"/>
              <a:t>létrehoz</a:t>
            </a:r>
            <a:r>
              <a:rPr lang="en-US" sz="2400" dirty="0"/>
              <a:t> </a:t>
            </a:r>
            <a:r>
              <a:rPr lang="en-US" sz="2400" dirty="0" err="1"/>
              <a:t>nekünk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SSH </a:t>
            </a:r>
            <a:r>
              <a:rPr lang="en-US" sz="2400" dirty="0" err="1"/>
              <a:t>kulcsot</a:t>
            </a:r>
            <a:r>
              <a:rPr lang="en-US" sz="2400" dirty="0"/>
              <a:t> a C:/User/neved/.ssh </a:t>
            </a:r>
            <a:r>
              <a:rPr lang="en-US" sz="2400" dirty="0" err="1"/>
              <a:t>mappába</a:t>
            </a:r>
            <a:endParaRPr lang="en-US" sz="24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AAB761B-56D2-4C2B-8A14-BF5944B26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2" y="3200400"/>
            <a:ext cx="7768296" cy="21053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D56D3CB4-0063-43DC-9EE7-5FE861343C1A}"/>
              </a:ext>
            </a:extLst>
          </p:cNvPr>
          <p:cNvSpPr txBox="1"/>
          <p:nvPr/>
        </p:nvSpPr>
        <p:spPr>
          <a:xfrm>
            <a:off x="8078798" y="4555247"/>
            <a:ext cx="2057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itt</a:t>
            </a:r>
            <a:r>
              <a:rPr lang="en-US" sz="2400" dirty="0"/>
              <a:t> a </a:t>
            </a:r>
            <a:r>
              <a:rPr lang="en-US" sz="2400" dirty="0" err="1"/>
              <a:t>kulcsunk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SSH </a:t>
            </a:r>
            <a:r>
              <a:rPr lang="en-US" dirty="0" err="1"/>
              <a:t>kulcs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509A74-E222-4F08-8C3A-8678A4AEE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82199" cy="4267200"/>
          </a:xfrm>
        </p:spPr>
        <p:txBody>
          <a:bodyPr/>
          <a:lstStyle/>
          <a:p>
            <a:r>
              <a:rPr lang="en-US" dirty="0" err="1"/>
              <a:t>Miútán</a:t>
            </a:r>
            <a:r>
              <a:rPr lang="en-US" dirty="0"/>
              <a:t> </a:t>
            </a:r>
            <a:r>
              <a:rPr lang="en-US" dirty="0" err="1"/>
              <a:t>megvan</a:t>
            </a:r>
            <a:r>
              <a:rPr lang="en-US" dirty="0"/>
              <a:t> a </a:t>
            </a:r>
            <a:r>
              <a:rPr lang="en-US" dirty="0" err="1"/>
              <a:t>kulcsunk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github</a:t>
            </a:r>
            <a:r>
              <a:rPr lang="en-US" dirty="0"/>
              <a:t>-ra,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https://github.com/settings/keys</a:t>
            </a:r>
            <a:r>
              <a:rPr lang="en-US" dirty="0"/>
              <a:t> a </a:t>
            </a:r>
            <a:r>
              <a:rPr lang="en-US" dirty="0" err="1"/>
              <a:t>linken</a:t>
            </a:r>
            <a:r>
              <a:rPr lang="en-US" dirty="0"/>
              <a:t> </a:t>
            </a:r>
            <a:r>
              <a:rPr lang="en-US" dirty="0" err="1"/>
              <a:t>érhetünk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New SSH Keys</a:t>
            </a:r>
          </a:p>
          <a:p>
            <a:endParaRPr lang="en-US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C7EF790-0C0F-42FC-9276-937F72A5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276600"/>
            <a:ext cx="818046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HTML </a:t>
            </a:r>
            <a:r>
              <a:rPr lang="en-US" dirty="0" err="1"/>
              <a:t>oldal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HTML + CSS	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7848599" cy="762000"/>
          </a:xfrm>
        </p:spPr>
        <p:txBody>
          <a:bodyPr rtlCol="0"/>
          <a:lstStyle/>
          <a:p>
            <a:pPr rtl="0"/>
            <a:r>
              <a:rPr lang="en-US" dirty="0"/>
              <a:t>A </a:t>
            </a:r>
            <a:r>
              <a:rPr lang="en-US" dirty="0" err="1"/>
              <a:t>weboldalt</a:t>
            </a:r>
            <a:r>
              <a:rPr lang="en-US" dirty="0"/>
              <a:t> </a:t>
            </a:r>
            <a:r>
              <a:rPr lang="en-US" dirty="0" err="1"/>
              <a:t>elkészítettük</a:t>
            </a:r>
            <a:r>
              <a:rPr lang="en-US" dirty="0"/>
              <a:t>!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D182DE4-0AF8-4DDD-B586-43FEDA3E2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95600"/>
            <a:ext cx="5638800" cy="35814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358E0DB-C375-4997-8094-B290DF778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1" y="2895600"/>
            <a:ext cx="517824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2" y="720575"/>
            <a:ext cx="6172198" cy="762000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/>
              <a:t>Ezek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hoztuk</a:t>
            </a:r>
            <a:r>
              <a:rPr lang="en-US" sz="2400" dirty="0"/>
              <a:t> </a:t>
            </a:r>
            <a:r>
              <a:rPr lang="en-US" sz="2400" dirty="0" err="1"/>
              <a:t>létre</a:t>
            </a:r>
            <a:r>
              <a:rPr lang="en-US" sz="2400" dirty="0"/>
              <a:t> a </a:t>
            </a:r>
            <a:r>
              <a:rPr lang="en-US" sz="2400" dirty="0" err="1"/>
              <a:t>kávékat</a:t>
            </a:r>
            <a:endParaRPr lang="hu-HU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7FE3E4D-4910-4CEA-A897-E5E87D28E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863040"/>
            <a:ext cx="6005059" cy="37188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AC21E8-E75C-4FF8-A7B8-9DA26ED78C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76400"/>
            <a:ext cx="7241895" cy="38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ábl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5_TF02804846_TF02804846.potx" id="{CE152ABB-4FC1-4E07-BE13-525B9C646147}" vid="{FAB8E91B-AC12-4AFF-A512-88C71DB404BE}"/>
    </a:ext>
  </a:extLst>
</a:theme>
</file>

<file path=ppt/theme/theme2.xml><?xml version="1.0" encoding="utf-8"?>
<a:theme xmlns:a="http://schemas.openxmlformats.org/drawingml/2006/main" name="Office-té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Táblás iskolai bemutató (szélesvásznú)</Template>
  <TotalTime>56</TotalTime>
  <Words>182</Words>
  <Application>Microsoft Office PowerPoint</Application>
  <PresentationFormat>Egyéni</PresentationFormat>
  <Paragraphs>35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Tábla 16x9</vt:lpstr>
      <vt:lpstr>Project feladat:  Webshop készítése</vt:lpstr>
      <vt:lpstr>Tartalomjegyzék</vt:lpstr>
      <vt:lpstr>Github beállítása</vt:lpstr>
      <vt:lpstr>Git Client</vt:lpstr>
      <vt:lpstr>SSH kulcs készítése</vt:lpstr>
      <vt:lpstr>SSH kulcs készítése</vt:lpstr>
      <vt:lpstr>HTML oldal elkészítése</vt:lpstr>
      <vt:lpstr>HTML + CSS </vt:lpstr>
      <vt:lpstr>Ezek alapján hoztuk létre a kávékat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feladat:  Webshop készítése</dc:title>
  <dc:creator>Máté Hermann</dc:creator>
  <cp:lastModifiedBy>Máté Hermann</cp:lastModifiedBy>
  <cp:revision>6</cp:revision>
  <dcterms:created xsi:type="dcterms:W3CDTF">2023-12-11T07:54:42Z</dcterms:created>
  <dcterms:modified xsi:type="dcterms:W3CDTF">2023-12-11T08:51:14Z</dcterms:modified>
</cp:coreProperties>
</file>