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9A17C5-7195-41E6-BA1A-349FE2D64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14155A6-8BF2-4C59-B836-63256C34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35821D-E21E-45B6-AD15-65CDD03C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863B2FB-ED45-471C-936C-22F93C84D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3069C7-C486-42CE-815C-C0395484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17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1BACDC-C002-4368-A095-858ED84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C5797E2-5802-443F-81E7-EAC144FD49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0E41C-E7C0-417F-BC18-03757BDC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AAEC39-C25E-409E-88E7-D7A278BC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A9341D9-A5F2-40A8-AD7E-EB9A802E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275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92E89CE-4202-4491-AFF1-D1751C1CA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581C357-EFFE-40D9-B783-556ABBF6D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B04620-833F-4B36-9B4E-087BA8B0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1C24AE3-BD55-4411-AE0D-1301CBAD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8831E0C-1CD6-45C5-8276-A9228C08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696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1BD733-5FB3-459E-AD41-7E0F0D8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AD1924C-35C1-4AC5-9F2B-D12DC99D0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EEEF56-822B-4AEA-9FEC-58496BAC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467039C-9AA9-4E53-8F62-03460BFC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5E6BC7-F367-428F-90F6-A3CD2106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0639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8CC684-F53B-4489-B7BE-851F53FE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3AC6E16-A72A-4887-8A91-F2A91DEF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1513E6-379B-401A-8732-83C14525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AD1511-C866-4A77-80B8-F82F290D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1915F80-80C3-43FB-959C-AE41E1D6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3408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7CF88-F2A4-4772-B2A7-02153D3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67199F-9B33-4C65-B601-1442AC8C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8A3978C-4799-4935-AE25-E2F05D666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EF2A21E-34AE-4886-8DBE-CFAED949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0395228-4AD0-4BAE-AD02-A27294F9D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61F97B4-EEFB-409E-99D2-E8A17B37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49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E87A4-DF3E-4025-9E6F-53686C94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5C2D49-0D0C-4FFD-8987-20BE5B0A6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6907B36-1F78-43CB-B432-8D5D12B4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A5B50AA6-3F07-4135-AC36-39E00341C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67AD3EE-5540-48E1-A999-4DB98290D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6122611-D052-4BF9-A4BC-E3F445B4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CF42C7-622A-4C45-A599-6589281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BA1749-24AB-4AEA-98C6-A0AA5C75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474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42A249-0C2B-472D-ADE3-0B973216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EB59F67-6991-4CF3-81BC-F459F9C8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2942063-18DB-458D-88AE-B04120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387B9E1-6B7F-4F2D-823B-3641D166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618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277B4D4-B22D-4DA4-9E09-44DE0CB9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5F74EDA-BD3B-423D-A41F-0EC4F1A49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24E515A-4601-4F5D-8003-54F33F8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342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AEBA2D-F096-433B-B52F-E430AE39E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75F64C-0D59-434F-BA36-75F96140F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A702D3-F5EF-4BD8-8608-84B394D27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AB9E79-6364-4EBD-8504-418238823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50D000B-8E32-4095-8E69-0F9C91136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F5FDA3D-D73C-4F83-A792-082C33C3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541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68237-15F3-4FD3-8AB9-5B22A021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0719FD-740A-4DF6-93EF-D21F114B3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01120B8-80C8-4D51-91B8-926DB258A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5947AEB-6722-4029-8D58-61BF4F20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9ED907-9F90-4F49-9070-A4F4AEFB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8EECA0-7774-4A2B-88DD-045D7FC5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05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F67717C-9F81-48D7-98D5-622FC263E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A573102-0709-4F0C-AB7C-AE471C0A9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219590-085C-4D81-9F3A-267867742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684C0-B5EE-4CC0-B9E4-D1799C931B22}" type="datetimeFigureOut">
              <a:rPr lang="hu-HU" smtClean="0"/>
              <a:t>2024. 11. 19.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6C5A47-26B3-4CF9-ADCE-47F9EFBD3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D872D54-4713-46D1-900E-B538A5B5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2FE4C-C229-4A49-8921-9FFC0DCBF8A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1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BF4746-3FB7-43CB-BBFA-0842C0E783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Retró</a:t>
            </a:r>
            <a:r>
              <a:rPr lang="hu-HU" dirty="0"/>
              <a:t> </a:t>
            </a:r>
            <a:r>
              <a:rPr lang="hu-HU" dirty="0" err="1"/>
              <a:t>Vintage</a:t>
            </a:r>
            <a:r>
              <a:rPr lang="hu-HU" dirty="0"/>
              <a:t> Webshop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BAA3544-A512-403E-9EE5-C9A262C081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Pancza</a:t>
            </a:r>
            <a:r>
              <a:rPr lang="hu-HU" dirty="0"/>
              <a:t> Milán, Gál Martin, Hermann Máté</a:t>
            </a:r>
          </a:p>
        </p:txBody>
      </p:sp>
    </p:spTree>
    <p:extLst>
      <p:ext uri="{BB962C8B-B14F-4D97-AF65-F5344CB8AC3E}">
        <p14:creationId xmlns:p14="http://schemas.microsoft.com/office/powerpoint/2010/main" val="647553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1FF12A-AED6-46D0-BD9F-B50CA4DC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hu-HU" sz="3600"/>
              <a:t>Projekt Témája: </a:t>
            </a:r>
          </a:p>
        </p:txBody>
      </p:sp>
      <p:pic>
        <p:nvPicPr>
          <p:cNvPr id="5" name="Kép 4" descr="A képen szöveg, Autóalkatrész látható&#10;&#10;Automatikusan generált leírás">
            <a:extLst>
              <a:ext uri="{FF2B5EF4-FFF2-40B4-BE49-F238E27FC236}">
                <a16:creationId xmlns:a16="http://schemas.microsoft.com/office/drawing/2014/main" id="{99870704-A8EF-48D3-99E0-EC5AE5D41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80" b="17113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3CE6EFBF-5D7F-4059-BADE-7314DE69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1800" dirty="0"/>
              <a:t>A projektünk célja egy </a:t>
            </a:r>
            <a:r>
              <a:rPr lang="hu-HU" sz="1800" dirty="0" err="1"/>
              <a:t>Vintage</a:t>
            </a:r>
            <a:r>
              <a:rPr lang="hu-HU" sz="1800" dirty="0"/>
              <a:t> és </a:t>
            </a:r>
            <a:r>
              <a:rPr lang="hu-HU" sz="1800" dirty="0" err="1"/>
              <a:t>Retro</a:t>
            </a:r>
            <a:r>
              <a:rPr lang="hu-HU" sz="1800" dirty="0"/>
              <a:t> Termékek Webshopjának kialakítása, amely lehetővé teszi, hogy különböző évtizedek stílusát felidéző termékeket vásároljanak. Ezek a termékek magukban foglalják a </a:t>
            </a:r>
            <a:r>
              <a:rPr lang="hu-HU" sz="1800" dirty="0" err="1"/>
              <a:t>retró</a:t>
            </a:r>
            <a:r>
              <a:rPr lang="hu-HU" sz="1800" dirty="0"/>
              <a:t> ruházatot, dekorációs tárgyakat, és egyéb kiegészítőket.</a:t>
            </a:r>
          </a:p>
        </p:txBody>
      </p:sp>
    </p:spTree>
    <p:extLst>
      <p:ext uri="{BB962C8B-B14F-4D97-AF65-F5344CB8AC3E}">
        <p14:creationId xmlns:p14="http://schemas.microsoft.com/office/powerpoint/2010/main" val="368804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A97F96-3D80-4981-B867-1B91E7AA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4600"/>
              <a:t>Probléma, amire a Projekt Megoldást Kínál: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402A47-DDE2-4535-92F8-570CE37D5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200"/>
              <a:t>A modern piacon egyre nagyobb nehézséget jelenthet a vásárlók számára a termékek egyszerű és megbízható forrásból történő beszerzése. Az aukciós oldalak és közösségi csoportok gyakran nem nyújtanak elég átláthatóságot, garanciát vagy könnyű hozzáférhetőséget. A projektünk ezt a problémát oldja meg, azáltal, hogy egy megbízható, jól strukturált online platformot hozunk létre, ahol a vásárlók könnyen megtalálhatják és beszerezhetik a keresett vintage termékeket.</a:t>
            </a:r>
          </a:p>
        </p:txBody>
      </p:sp>
    </p:spTree>
    <p:extLst>
      <p:ext uri="{BB962C8B-B14F-4D97-AF65-F5344CB8AC3E}">
        <p14:creationId xmlns:p14="http://schemas.microsoft.com/office/powerpoint/2010/main" val="212152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F9FF3CE-1394-45E1-9F48-4C081D638E1B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Adatbázis</a:t>
            </a:r>
            <a:r>
              <a:rPr lang="en-US" sz="5400" b="1" dirty="0">
                <a:latin typeface="+mj-lt"/>
                <a:ea typeface="+mj-ea"/>
                <a:cs typeface="+mj-cs"/>
              </a:rPr>
              <a:t> </a:t>
            </a:r>
            <a:r>
              <a:rPr lang="en-US" sz="5400" b="1" dirty="0" err="1">
                <a:latin typeface="+mj-lt"/>
                <a:ea typeface="+mj-ea"/>
                <a:cs typeface="+mj-cs"/>
              </a:rPr>
              <a:t>terv</a:t>
            </a:r>
            <a:r>
              <a:rPr lang="en-US" sz="5400" b="1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38999D-0DAA-4436-83D1-E17FD2F18CF7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Kellett </a:t>
            </a:r>
            <a:r>
              <a:rPr lang="en-US" sz="2200" dirty="0" err="1"/>
              <a:t>egy</a:t>
            </a:r>
            <a:r>
              <a:rPr lang="en-US" sz="2200" dirty="0"/>
              <a:t> </a:t>
            </a:r>
            <a:r>
              <a:rPr lang="en-US" sz="2200" dirty="0" err="1"/>
              <a:t>átmeneti</a:t>
            </a:r>
            <a:r>
              <a:rPr lang="en-US" sz="2200" dirty="0"/>
              <a:t> </a:t>
            </a:r>
            <a:r>
              <a:rPr lang="en-US" sz="2200" dirty="0" err="1"/>
              <a:t>minta</a:t>
            </a:r>
            <a:r>
              <a:rPr lang="en-US" sz="2200" dirty="0"/>
              <a:t>, </a:t>
            </a:r>
            <a:r>
              <a:rPr lang="en-US" sz="2200" dirty="0" err="1"/>
              <a:t>hogy</a:t>
            </a:r>
            <a:r>
              <a:rPr lang="en-US" sz="2200" dirty="0"/>
              <a:t> mi </a:t>
            </a:r>
            <a:r>
              <a:rPr lang="en-US" sz="2200" dirty="0" err="1"/>
              <a:t>alapján</a:t>
            </a:r>
            <a:r>
              <a:rPr lang="en-US" sz="2200" dirty="0"/>
              <a:t> </a:t>
            </a:r>
            <a:r>
              <a:rPr lang="en-US" sz="2200" dirty="0" err="1"/>
              <a:t>tervezzük</a:t>
            </a:r>
            <a:r>
              <a:rPr lang="en-US" sz="2200" dirty="0"/>
              <a:t> meg </a:t>
            </a:r>
            <a:r>
              <a:rPr lang="en-US" sz="2200" dirty="0" err="1"/>
              <a:t>az</a:t>
            </a:r>
            <a:r>
              <a:rPr lang="en-US" sz="2200" dirty="0"/>
              <a:t> </a:t>
            </a:r>
            <a:r>
              <a:rPr lang="en-US" sz="2200" dirty="0" err="1"/>
              <a:t>adatbázist</a:t>
            </a:r>
            <a:r>
              <a:rPr lang="en-US" sz="2200" dirty="0"/>
              <a:t>, </a:t>
            </a:r>
            <a:r>
              <a:rPr lang="en-US" sz="2200" dirty="0" err="1"/>
              <a:t>milyen</a:t>
            </a:r>
            <a:r>
              <a:rPr lang="en-US" sz="2200" dirty="0"/>
              <a:t> </a:t>
            </a:r>
            <a:r>
              <a:rPr lang="en-US" sz="2200" dirty="0" err="1"/>
              <a:t>legyen</a:t>
            </a:r>
            <a:r>
              <a:rPr lang="en-US" sz="2200" dirty="0"/>
              <a:t> </a:t>
            </a:r>
            <a:r>
              <a:rPr lang="en-US" sz="2200" dirty="0" err="1"/>
              <a:t>végső</a:t>
            </a:r>
            <a:r>
              <a:rPr lang="en-US" sz="2200" dirty="0"/>
              <a:t> </a:t>
            </a:r>
            <a:r>
              <a:rPr lang="en-US" sz="2200" dirty="0" err="1"/>
              <a:t>formájában</a:t>
            </a:r>
            <a:r>
              <a:rPr lang="en-US" sz="2200" dirty="0"/>
              <a:t> </a:t>
            </a:r>
            <a:r>
              <a:rPr lang="en-US" sz="2200" dirty="0" err="1"/>
              <a:t>vagy</a:t>
            </a:r>
            <a:r>
              <a:rPr lang="en-US" sz="2200" dirty="0"/>
              <a:t> </a:t>
            </a:r>
            <a:r>
              <a:rPr lang="en-US" sz="2200" dirty="0" err="1"/>
              <a:t>csak</a:t>
            </a:r>
            <a:r>
              <a:rPr lang="en-US" sz="2200" dirty="0"/>
              <a:t> </a:t>
            </a:r>
            <a:r>
              <a:rPr lang="en-US" sz="2200" dirty="0" err="1"/>
              <a:t>hogy</a:t>
            </a:r>
            <a:r>
              <a:rPr lang="en-US" sz="2200" dirty="0"/>
              <a:t> </a:t>
            </a:r>
            <a:r>
              <a:rPr lang="en-US" sz="2200" dirty="0" err="1"/>
              <a:t>legyen</a:t>
            </a:r>
            <a:r>
              <a:rPr lang="en-US" sz="2200" dirty="0"/>
              <a:t> </a:t>
            </a:r>
            <a:r>
              <a:rPr lang="en-US" sz="2200" dirty="0" err="1"/>
              <a:t>honnan</a:t>
            </a:r>
            <a:r>
              <a:rPr lang="en-US" sz="2200" dirty="0"/>
              <a:t> </a:t>
            </a:r>
            <a:r>
              <a:rPr lang="en-US" sz="2200" dirty="0" err="1"/>
              <a:t>kiindulnunk</a:t>
            </a:r>
            <a:r>
              <a:rPr lang="en-US" sz="2200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86DE265-126D-40FD-8957-9F903673F3B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0" r="1416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</p:spPr>
      </p:pic>
    </p:spTree>
    <p:extLst>
      <p:ext uri="{BB962C8B-B14F-4D97-AF65-F5344CB8AC3E}">
        <p14:creationId xmlns:p14="http://schemas.microsoft.com/office/powerpoint/2010/main" val="326478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A13E0C0-E37B-47E5-A754-B5BB87F1BBDA}"/>
              </a:ext>
            </a:extLst>
          </p:cNvPr>
          <p:cNvSpPr txBox="1"/>
          <p:nvPr/>
        </p:nvSpPr>
        <p:spPr>
          <a:xfrm>
            <a:off x="266700" y="228600"/>
            <a:ext cx="3570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b="1" dirty="0"/>
              <a:t>Adatbázis és eljárások:</a:t>
            </a:r>
          </a:p>
        </p:txBody>
      </p:sp>
      <p:pic>
        <p:nvPicPr>
          <p:cNvPr id="3" name="Kép 2" descr="A képen szöveg, Betűtípus, szám, képernyőkép látható&#10;&#10;Automatikusan generált leírás">
            <a:extLst>
              <a:ext uri="{FF2B5EF4-FFF2-40B4-BE49-F238E27FC236}">
                <a16:creationId xmlns:a16="http://schemas.microsoft.com/office/drawing/2014/main" id="{1AC03DE1-2C57-44A4-A3A9-924B12D35F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405" y="970895"/>
            <a:ext cx="7874712" cy="2004885"/>
          </a:xfrm>
          <a:prstGeom prst="rect">
            <a:avLst/>
          </a:prstGeom>
        </p:spPr>
      </p:pic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F1927475-0B61-4401-9181-7A4E5422B8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0757" y="1814512"/>
            <a:ext cx="4498340" cy="4836850"/>
          </a:xfrm>
          <a:prstGeom prst="rect">
            <a:avLst/>
          </a:prstGeom>
        </p:spPr>
      </p:pic>
      <p:pic>
        <p:nvPicPr>
          <p:cNvPr id="5" name="Kép 4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F2EBBDE4-89A8-4B92-A32E-79ADBFE4700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174" y="4083331"/>
            <a:ext cx="4639677" cy="730239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41F0491E-3DB2-4D91-814D-9EC3561FB6F7}"/>
              </a:ext>
            </a:extLst>
          </p:cNvPr>
          <p:cNvCxnSpPr/>
          <p:nvPr/>
        </p:nvCxnSpPr>
        <p:spPr>
          <a:xfrm>
            <a:off x="369531" y="751820"/>
            <a:ext cx="39814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52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BCEA750-5C3B-47DA-BE9A-59C1AC5CD06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790" y="0"/>
            <a:ext cx="8852789" cy="68397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1D4EBBB7-D9B6-4AD7-884D-04EB3BA4C28E}"/>
              </a:ext>
            </a:extLst>
          </p:cNvPr>
          <p:cNvSpPr txBox="1"/>
          <p:nvPr/>
        </p:nvSpPr>
        <p:spPr>
          <a:xfrm>
            <a:off x="477980" y="1122363"/>
            <a:ext cx="4457913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latin typeface="+mj-lt"/>
                <a:ea typeface="+mj-ea"/>
                <a:cs typeface="+mj-cs"/>
              </a:rPr>
              <a:t>Web design </a:t>
            </a:r>
            <a:r>
              <a:rPr lang="en-US" sz="4800" b="1" dirty="0" err="1">
                <a:latin typeface="+mj-lt"/>
                <a:ea typeface="+mj-ea"/>
                <a:cs typeface="+mj-cs"/>
              </a:rPr>
              <a:t>terv</a:t>
            </a:r>
            <a:r>
              <a:rPr lang="en-US" sz="4800" b="1" dirty="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5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9400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Szélesvásznú</PresentationFormat>
  <Paragraphs>10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Office-téma</vt:lpstr>
      <vt:lpstr>Retró Vintage Webshop</vt:lpstr>
      <vt:lpstr>Projekt Témája: </vt:lpstr>
      <vt:lpstr>Probléma, amire a Projekt Megoldást Kínál: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Retró Vintage Webshop</dc:title>
  <dc:creator>Martin Gál</dc:creator>
  <cp:lastModifiedBy>Martin Gál</cp:lastModifiedBy>
  <cp:revision>1</cp:revision>
  <dcterms:created xsi:type="dcterms:W3CDTF">2024-11-19T10:47:32Z</dcterms:created>
  <dcterms:modified xsi:type="dcterms:W3CDTF">2024-11-19T11:37:09Z</dcterms:modified>
</cp:coreProperties>
</file>