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1" r:id="rId2"/>
    <p:sldId id="296" r:id="rId3"/>
    <p:sldId id="297" r:id="rId4"/>
    <p:sldId id="302" r:id="rId5"/>
    <p:sldId id="303" r:id="rId6"/>
    <p:sldId id="298" r:id="rId7"/>
    <p:sldId id="299" r:id="rId8"/>
    <p:sldId id="300" r:id="rId9"/>
    <p:sldId id="301" r:id="rId10"/>
    <p:sldId id="269" r:id="rId11"/>
    <p:sldId id="29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4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036"/>
    <a:srgbClr val="323C47"/>
    <a:srgbClr val="CAC8C8"/>
    <a:srgbClr val="FFFFFF"/>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0" autoAdjust="0"/>
    <p:restoredTop sz="94631"/>
  </p:normalViewPr>
  <p:slideViewPr>
    <p:cSldViewPr snapToGrid="0" snapToObjects="1">
      <p:cViewPr>
        <p:scale>
          <a:sx n="82" d="100"/>
          <a:sy n="82" d="100"/>
        </p:scale>
        <p:origin x="2112" y="392"/>
      </p:cViewPr>
      <p:guideLst>
        <p:guide pos="554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11/18/18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 </a:t>
            </a:r>
            <a:r>
              <a:rPr lang="en-US" sz="1400" dirty="0" err="1" smtClean="0"/>
              <a:t>Haochen</a:t>
            </a:r>
            <a:r>
              <a:rPr lang="en-US" sz="1400" dirty="0" smtClean="0"/>
              <a:t> …,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10</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11</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smtClean="0">
                <a:solidFill>
                  <a:srgbClr val="323C47"/>
                </a:solidFill>
              </a:rPr>
              <a:t>Chapter 3</a:t>
            </a:r>
          </a:p>
          <a:p>
            <a:pPr>
              <a:lnSpc>
                <a:spcPct val="200000"/>
              </a:lnSpc>
            </a:pPr>
            <a:r>
              <a:rPr lang="de-DE" sz="2400" b="1" dirty="0" smtClean="0">
                <a:solidFill>
                  <a:srgbClr val="323C47"/>
                </a:solidFill>
              </a:rPr>
              <a:t>Chapter 4</a:t>
            </a: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4247317"/>
          </a:xfrm>
          <a:prstGeom prst="rect">
            <a:avLst/>
          </a:prstGeom>
          <a:noFill/>
        </p:spPr>
        <p:txBody>
          <a:bodyPr wrap="square" rtlCol="0">
            <a:spAutoFit/>
          </a:bodyPr>
          <a:lstStyle/>
          <a:p>
            <a:pPr algn="just">
              <a:lnSpc>
                <a:spcPct val="1500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A42036"/>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A42036"/>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229</TotalTime>
  <Words>221</Words>
  <Application>Microsoft Macintosh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黑体</vt:lpstr>
      <vt:lpstr>Arial</vt:lpstr>
      <vt:lpstr>MIT-Sloan_Arial_4-3</vt:lpstr>
      <vt:lpstr> Investment Strategies to Mitigate Sequence of Return Risk  Sponsor: T. Rowe Price    November 29th, 2018 Massachusetts Institute of Technology</vt:lpstr>
      <vt:lpstr> AGENDA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59</cp:revision>
  <dcterms:created xsi:type="dcterms:W3CDTF">2017-11-09T02:03:55Z</dcterms:created>
  <dcterms:modified xsi:type="dcterms:W3CDTF">2018-11-18T17:31:08Z</dcterms:modified>
</cp:coreProperties>
</file>