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12EF67-A1F9-43F0-87D7-ABFDDBBBF905}">
          <p14:sldIdLst>
            <p14:sldId id="256"/>
            <p14:sldId id="258"/>
          </p14:sldIdLst>
        </p14:section>
        <p14:section name="SORR" id="{59359E0D-EBB9-4040-B3E8-0EB53122C6AE}">
          <p14:sldIdLst>
            <p14:sldId id="257"/>
            <p14:sldId id="263"/>
          </p14:sldIdLst>
        </p14:section>
        <p14:section name="Chapter 2" id="{9C2BB1EF-899F-4678-9AB3-C89890CA6177}">
          <p14:sldIdLst>
            <p14:sldId id="259"/>
          </p14:sldIdLst>
        </p14:section>
        <p14:section name="Chapter 3" id="{C4D1A4A9-E673-48E1-AE86-8A7E95E380F6}">
          <p14:sldIdLst>
            <p14:sldId id="260"/>
          </p14:sldIdLst>
        </p14:section>
        <p14:section name="Chapter 4" id="{3FB6BA83-2B4F-4CE7-BEDA-085333EABD25}">
          <p14:sldIdLst>
            <p14:sldId id="261"/>
          </p14:sldIdLst>
        </p14:section>
        <p14:section name="Conclusion" id="{E410F098-2482-4916-8BC2-4B199606D48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7440" userDrawn="1">
          <p15:clr>
            <a:srgbClr val="A4A3A4"/>
          </p15:clr>
        </p15:guide>
        <p15:guide id="4" orient="horz" pos="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F34"/>
    <a:srgbClr val="C8C8C8"/>
    <a:srgbClr val="55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80" y="78"/>
      </p:cViewPr>
      <p:guideLst>
        <p:guide orient="horz" pos="3984"/>
        <p:guide pos="240"/>
        <p:guide pos="7440"/>
        <p:guide orient="horz" pos="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D8999-A624-45F7-A3BB-34083F7ECBB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89C4A-11C5-400D-975F-EEC66D1195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745958"/>
          </a:xfrm>
          <a:prstGeom prst="rect">
            <a:avLst/>
          </a:prstGeom>
          <a:solidFill>
            <a:srgbClr val="555759"/>
          </a:solidFill>
          <a:ln>
            <a:solidFill>
              <a:srgbClr val="555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100" y="1528011"/>
            <a:ext cx="10591800" cy="1696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3200" dirty="0" smtClean="0">
                <a:solidFill>
                  <a:schemeClr val="tx1"/>
                </a:solidFill>
              </a:rPr>
              <a:t>Sequence of Return Risk (SORR):</a:t>
            </a:r>
          </a:p>
          <a:p>
            <a:pPr algn="ctr">
              <a:lnSpc>
                <a:spcPct val="150000"/>
              </a:lnSpc>
            </a:pPr>
            <a:r>
              <a:rPr lang="de-DE" sz="2800" dirty="0" smtClean="0">
                <a:solidFill>
                  <a:schemeClr val="tx1"/>
                </a:solidFill>
              </a:rPr>
              <a:t>An Alternative Approach for Mitigation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00" y="3356810"/>
            <a:ext cx="10591800" cy="111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2400" dirty="0" smtClean="0">
                <a:solidFill>
                  <a:schemeClr val="tx1"/>
                </a:solidFill>
              </a:rPr>
              <a:t>Chen Fan, Rachel Chen, Ellie ..., Haochen ..., Jonathan Martinez, Viktor Hermann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100" y="4772524"/>
            <a:ext cx="10591800" cy="559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Massachusetts Insitute of Technology</a:t>
            </a:r>
          </a:p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Sloan School of Management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" y="5765132"/>
            <a:ext cx="10591800" cy="559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November 29, 2018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3058" y="757989"/>
            <a:ext cx="11407942" cy="727911"/>
            <a:chOff x="800100" y="757989"/>
            <a:chExt cx="10591800" cy="727911"/>
          </a:xfrm>
        </p:grpSpPr>
        <p:sp>
          <p:nvSpPr>
            <p:cNvPr id="4" name="Rectangle 3"/>
            <p:cNvSpPr/>
            <p:nvPr/>
          </p:nvSpPr>
          <p:spPr>
            <a:xfrm>
              <a:off x="800100" y="757989"/>
              <a:ext cx="10591800" cy="72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b="1" dirty="0" smtClean="0">
                  <a:solidFill>
                    <a:schemeClr val="tx1"/>
                  </a:solidFill>
                </a:rPr>
                <a:t>Table of Contents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00100" y="1485900"/>
              <a:ext cx="10591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381000" y="1888959"/>
            <a:ext cx="11430000" cy="415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555759"/>
                </a:solidFill>
              </a:rPr>
              <a:t>SORR – A Short Introduction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555759"/>
                </a:solidFill>
              </a:rPr>
              <a:t>Chapter 2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555759"/>
                </a:solidFill>
              </a:rPr>
              <a:t>Chapter 3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555759"/>
                </a:solidFill>
              </a:rPr>
              <a:t>Chapter 4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555759"/>
                </a:solidFill>
              </a:rPr>
              <a:t>Conclusion</a:t>
            </a:r>
            <a:endParaRPr lang="en-US" sz="2400" b="1" dirty="0">
              <a:solidFill>
                <a:srgbClr val="5557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3058" y="757989"/>
            <a:ext cx="11407942" cy="727911"/>
            <a:chOff x="800100" y="757989"/>
            <a:chExt cx="10591800" cy="727911"/>
          </a:xfrm>
        </p:grpSpPr>
        <p:sp>
          <p:nvSpPr>
            <p:cNvPr id="4" name="Rectangle 3"/>
            <p:cNvSpPr/>
            <p:nvPr/>
          </p:nvSpPr>
          <p:spPr>
            <a:xfrm>
              <a:off x="800100" y="757989"/>
              <a:ext cx="10591800" cy="72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b="1" dirty="0" smtClean="0">
                  <a:solidFill>
                    <a:schemeClr val="tx1"/>
                  </a:solidFill>
                </a:rPr>
                <a:t>Table of Contents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00100" y="1485900"/>
              <a:ext cx="10591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81000" y="1852863"/>
            <a:ext cx="11430000" cy="415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A31F34"/>
                </a:solidFill>
              </a:rPr>
              <a:t>SORR – A Short Introduction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2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3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4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Conclusion</a:t>
            </a:r>
            <a:endParaRPr lang="en-US" sz="2400" b="1" dirty="0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3058" y="757989"/>
            <a:ext cx="11407942" cy="727911"/>
            <a:chOff x="800100" y="757989"/>
            <a:chExt cx="10591800" cy="727911"/>
          </a:xfrm>
        </p:grpSpPr>
        <p:sp>
          <p:nvSpPr>
            <p:cNvPr id="4" name="Rectangle 3"/>
            <p:cNvSpPr/>
            <p:nvPr/>
          </p:nvSpPr>
          <p:spPr>
            <a:xfrm>
              <a:off x="800100" y="757989"/>
              <a:ext cx="10591800" cy="72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b="1" dirty="0" smtClean="0">
                  <a:solidFill>
                    <a:schemeClr val="tx1"/>
                  </a:solidFill>
                </a:rPr>
                <a:t>Definition of SORR Risk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00100" y="1485900"/>
              <a:ext cx="10591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72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3058" y="757989"/>
            <a:ext cx="11407942" cy="727911"/>
            <a:chOff x="800100" y="757989"/>
            <a:chExt cx="10591800" cy="727911"/>
          </a:xfrm>
        </p:grpSpPr>
        <p:sp>
          <p:nvSpPr>
            <p:cNvPr id="4" name="Rectangle 3"/>
            <p:cNvSpPr/>
            <p:nvPr/>
          </p:nvSpPr>
          <p:spPr>
            <a:xfrm>
              <a:off x="800100" y="757989"/>
              <a:ext cx="10591800" cy="72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b="1" dirty="0" smtClean="0">
                  <a:solidFill>
                    <a:schemeClr val="tx1"/>
                  </a:solidFill>
                </a:rPr>
                <a:t>Table of Contents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00100" y="1485900"/>
              <a:ext cx="10591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81000" y="1852863"/>
            <a:ext cx="11430000" cy="415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SORR – A Short Introduction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A31F34"/>
                </a:solidFill>
              </a:rPr>
              <a:t>Chapter 2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3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4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Conclusion</a:t>
            </a:r>
            <a:endParaRPr lang="en-US" sz="2400" b="1" dirty="0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3058" y="757989"/>
            <a:ext cx="11407942" cy="727911"/>
            <a:chOff x="800100" y="757989"/>
            <a:chExt cx="10591800" cy="727911"/>
          </a:xfrm>
        </p:grpSpPr>
        <p:sp>
          <p:nvSpPr>
            <p:cNvPr id="4" name="Rectangle 3"/>
            <p:cNvSpPr/>
            <p:nvPr/>
          </p:nvSpPr>
          <p:spPr>
            <a:xfrm>
              <a:off x="800100" y="757989"/>
              <a:ext cx="10591800" cy="72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b="1" dirty="0" smtClean="0">
                  <a:solidFill>
                    <a:schemeClr val="tx1"/>
                  </a:solidFill>
                </a:rPr>
                <a:t>Table of Contents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00100" y="1485900"/>
              <a:ext cx="10591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81000" y="1852863"/>
            <a:ext cx="11430000" cy="415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SORR – A Short Introduction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2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A31F34"/>
                </a:solidFill>
              </a:rPr>
              <a:t>Chapter 3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4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Conclusion</a:t>
            </a:r>
            <a:endParaRPr lang="en-US" sz="2400" b="1" dirty="0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3058" y="757989"/>
            <a:ext cx="11407942" cy="727911"/>
            <a:chOff x="800100" y="757989"/>
            <a:chExt cx="10591800" cy="727911"/>
          </a:xfrm>
        </p:grpSpPr>
        <p:sp>
          <p:nvSpPr>
            <p:cNvPr id="4" name="Rectangle 3"/>
            <p:cNvSpPr/>
            <p:nvPr/>
          </p:nvSpPr>
          <p:spPr>
            <a:xfrm>
              <a:off x="800100" y="757989"/>
              <a:ext cx="10591800" cy="72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b="1" dirty="0" smtClean="0">
                  <a:solidFill>
                    <a:schemeClr val="tx1"/>
                  </a:solidFill>
                </a:rPr>
                <a:t>Table of Contents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00100" y="1485900"/>
              <a:ext cx="10591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81000" y="1852863"/>
            <a:ext cx="11430000" cy="415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SORR – A Short Introduction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2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3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A31F34"/>
                </a:solidFill>
              </a:rPr>
              <a:t>Chapter 4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Conclusion</a:t>
            </a:r>
            <a:endParaRPr lang="en-US" sz="2400" b="1" dirty="0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3058" y="757989"/>
            <a:ext cx="11407942" cy="727911"/>
            <a:chOff x="800100" y="757989"/>
            <a:chExt cx="10591800" cy="727911"/>
          </a:xfrm>
        </p:grpSpPr>
        <p:sp>
          <p:nvSpPr>
            <p:cNvPr id="4" name="Rectangle 3"/>
            <p:cNvSpPr/>
            <p:nvPr/>
          </p:nvSpPr>
          <p:spPr>
            <a:xfrm>
              <a:off x="800100" y="757989"/>
              <a:ext cx="10591800" cy="72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b="1" dirty="0" smtClean="0">
                  <a:solidFill>
                    <a:schemeClr val="tx1"/>
                  </a:solidFill>
                </a:rPr>
                <a:t>Table of Contents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00100" y="1485900"/>
              <a:ext cx="10591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81000" y="1852863"/>
            <a:ext cx="11430000" cy="415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SORR – A Short Introduction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2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3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C8C8C8"/>
                </a:solidFill>
              </a:rPr>
              <a:t>Chapter 4</a:t>
            </a: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A31F34"/>
                </a:solidFill>
              </a:rPr>
              <a:t>Conclusion</a:t>
            </a:r>
            <a:endParaRPr lang="en-US" sz="2400" b="1" dirty="0">
              <a:solidFill>
                <a:srgbClr val="A31F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Hermann</dc:creator>
  <cp:lastModifiedBy>Viktor Hermann</cp:lastModifiedBy>
  <cp:revision>5</cp:revision>
  <dcterms:created xsi:type="dcterms:W3CDTF">2018-11-18T01:25:53Z</dcterms:created>
  <dcterms:modified xsi:type="dcterms:W3CDTF">2018-11-18T16:47:52Z</dcterms:modified>
</cp:coreProperties>
</file>