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1" r:id="rId2"/>
    <p:sldId id="296" r:id="rId3"/>
    <p:sldId id="297" r:id="rId4"/>
    <p:sldId id="302" r:id="rId5"/>
    <p:sldId id="303" r:id="rId6"/>
    <p:sldId id="298" r:id="rId7"/>
    <p:sldId id="304" r:id="rId8"/>
    <p:sldId id="305" r:id="rId9"/>
    <p:sldId id="306" r:id="rId10"/>
    <p:sldId id="299" r:id="rId11"/>
    <p:sldId id="300" r:id="rId12"/>
    <p:sldId id="301" r:id="rId13"/>
    <p:sldId id="269" r:id="rId14"/>
    <p:sldId id="29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2036"/>
    <a:srgbClr val="FFFFFF"/>
    <a:srgbClr val="323C47"/>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8" autoAdjust="0"/>
    <p:restoredTop sz="95470" autoAdjust="0"/>
  </p:normalViewPr>
  <p:slideViewPr>
    <p:cSldViewPr snapToGrid="0" snapToObjects="1">
      <p:cViewPr>
        <p:scale>
          <a:sx n="104" d="100"/>
          <a:sy n="104" d="100"/>
        </p:scale>
        <p:origin x="1536" y="-32"/>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smtClean="0">
                <a:solidFill>
                  <a:srgbClr val="CAC8C8"/>
                </a:solidFill>
              </a:rPr>
              <a:t>Chapter </a:t>
            </a:r>
            <a:r>
              <a:rPr lang="de-DE" sz="2400" b="1" dirty="0" smtClean="0">
                <a:solidFill>
                  <a:srgbClr val="CAC8C8"/>
                </a:solidFill>
              </a:rPr>
              <a:t>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smtClean="0">
                <a:solidFill>
                  <a:srgbClr val="A42036"/>
                </a:solidFill>
              </a:rPr>
              <a:t>Chapter </a:t>
            </a:r>
            <a:r>
              <a:rPr lang="de-DE" sz="2400" b="1" dirty="0" smtClean="0">
                <a:solidFill>
                  <a:srgbClr val="A42036"/>
                </a:solidFill>
              </a:rPr>
              <a:t>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13</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14</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Chapter </a:t>
            </a:r>
            <a:r>
              <a:rPr lang="de-DE" sz="2400" b="1" dirty="0" smtClean="0">
                <a:solidFill>
                  <a:srgbClr val="323C47"/>
                </a:solidFill>
              </a:rPr>
              <a:t>4</a:t>
            </a: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Chapter </a:t>
            </a:r>
            <a:r>
              <a:rPr lang="de-DE" sz="2400" b="1" dirty="0" smtClean="0">
                <a:solidFill>
                  <a:srgbClr val="CAC8C8"/>
                </a:solidFill>
              </a:rPr>
              <a:t>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342900" y="2198310"/>
            <a:ext cx="5035216" cy="40278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Here comes a picture/table with the drawdown</a:t>
            </a:r>
            <a:endParaRPr lang="en-US" dirty="0">
              <a:solidFill>
                <a:srgbClr val="FFFFFF"/>
              </a:solidFill>
            </a:endParaRPr>
          </a:p>
        </p:txBody>
      </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err="1" smtClean="0">
                  <a:solidFill>
                    <a:srgbClr val="323C47"/>
                  </a:solidFill>
                  <a:latin typeface="Arial" charset="0"/>
                </a:rPr>
                <a:t>allscenarios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907084"/>
            <a:chOff x="5364400" y="2210342"/>
            <a:chExt cx="3422984" cy="1907084"/>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err="1" smtClean="0">
                  <a:solidFill>
                    <a:srgbClr val="323C47"/>
                  </a:solidFill>
                  <a:latin typeface="Arial" charset="0"/>
                </a:rPr>
                <a:t>allscenarios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a:t>
              </a:r>
              <a:r>
                <a:rPr lang="de-DE" sz="2000" dirty="0" smtClean="0">
                  <a:solidFill>
                    <a:srgbClr val="FFFFFF"/>
                  </a:solidFill>
                  <a:latin typeface="Arial" charset="0"/>
                </a:rPr>
                <a:t>Utility </a:t>
              </a:r>
              <a:r>
                <a:rPr lang="de-DE" sz="2000" dirty="0" err="1" smtClean="0">
                  <a:solidFill>
                    <a:srgbClr val="FFFFFF"/>
                  </a:solidFill>
                  <a:latin typeface="Arial" charset="0"/>
                </a:rPr>
                <a:t>Coverate</a:t>
              </a:r>
              <a:r>
                <a:rPr lang="de-DE" sz="2000" dirty="0" smtClean="0">
                  <a:solidFill>
                    <a:srgbClr val="FFFFFF"/>
                  </a:solidFill>
                  <a:latin typeface="Arial" charset="0"/>
                </a:rPr>
                <a:t> </a:t>
              </a:r>
              <a:r>
                <a:rPr lang="de-DE" sz="2000" dirty="0" smtClean="0">
                  <a:solidFill>
                    <a:srgbClr val="FFFFFF"/>
                  </a:solidFill>
                  <a:latin typeface="Arial" charset="0"/>
                </a:rPr>
                <a:t>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8458200"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𝑜𝑓</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den>
                      </m:f>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8458200" cy="667490"/>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endParaRPr lang="en-US" sz="1000" dirty="0" smtClean="0">
              <a:solidFill>
                <a:srgbClr val="1B202F"/>
              </a:solidFill>
              <a:latin typeface="Arial" charset="0"/>
            </a:endParaRPr>
          </a:p>
        </p:txBody>
      </p:sp>
      <mc:AlternateContent xmlns:mc="http://schemas.openxmlformats.org/markup-compatibility/2006">
        <mc:Choice xmlns:a14="http://schemas.microsoft.com/office/drawing/2010/main"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597</TotalTime>
  <Words>525</Words>
  <Application>Microsoft Macintosh PowerPoint</Application>
  <PresentationFormat>On-screen Show (4:3)</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Cambria Math</vt:lpstr>
      <vt:lpstr>黑体</vt:lpstr>
      <vt:lpstr>Arial</vt:lpstr>
      <vt:lpstr>MIT-Sloan_Arial_4-3</vt:lpstr>
      <vt:lpstr> Investment Strategies to Mitigate Sequence of Return Risk  Sponsor: T. Rowe Price    November 29th, 2018 Massachusetts Institute of Technology</vt:lpstr>
      <vt:lpstr> AGENDA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81</cp:revision>
  <dcterms:created xsi:type="dcterms:W3CDTF">2017-11-09T02:03:55Z</dcterms:created>
  <dcterms:modified xsi:type="dcterms:W3CDTF">2018-11-25T22:06:16Z</dcterms:modified>
</cp:coreProperties>
</file>