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B0F93A-CB4D-44C2-ABE5-1D93554CA836}">
  <a:tblStyle styleId="{3CB0F93A-CB4D-44C2-ABE5-1D93554CA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slide" Target="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Google Shape;189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{3CB0F93A-CB4D-44C2-ABE5-1D93554CA836}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660801" y="1154649"/>
            <a:ext cx="7406640" cy="352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069361" y="609546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7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89,526,124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</a:t>
            </a:r>
            <a:r>
              <a:rPr lang="en" sz="9600">
                <a:solidFill>
                  <a:srgbClr val="FFB000"/>
                </a:solidFill>
              </a:rPr>
              <a:t>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rgbClr val="FFB000"/>
                </a:highlight>
                <a:hlinkClick r:id="rId4"/>
              </a:rPr>
              <a:t>SlidesCarnival</a:t>
            </a:r>
            <a:endParaRPr sz="2400">
              <a:highlight>
                <a:srgbClr val="FFB000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rgbClr val="FFB000"/>
                </a:highlight>
                <a:hlinkClick r:id="rId5"/>
              </a:rPr>
              <a:t>Unsplash</a:t>
            </a:r>
            <a:endParaRPr sz="2400">
              <a:highlight>
                <a:srgbClr val="FFB000"/>
              </a:highlight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381" name="Google Shape;381;p38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Google Shape;38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