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Chivo Light"/>
      <p:regular r:id="rId34"/>
      <p:bold r:id="rId35"/>
      <p:italic r:id="rId36"/>
      <p:boldItalic r:id="rId37"/>
    </p:embeddedFont>
    <p:embeddedFont>
      <p:font typeface="Shadows Into Light Two"/>
      <p:regular r:id="rId38"/>
    </p:embeddedFont>
    <p:embeddedFont>
      <p:font typeface="Chiv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B1AE5E-E64D-46AF-953C-BF15030E5AC2}">
  <a:tblStyle styleId="{1CB1AE5E-E64D-46AF-953C-BF15030E5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ivo-bold.fntdata"/><Relationship Id="rId20" Type="http://schemas.openxmlformats.org/officeDocument/2006/relationships/slide" Target="slides/slide15.xml"/><Relationship Id="rId42" Type="http://schemas.openxmlformats.org/officeDocument/2006/relationships/font" Target="fonts/Chivo-boldItalic.fntdata"/><Relationship Id="rId41" Type="http://schemas.openxmlformats.org/officeDocument/2006/relationships/font" Target="fonts/Chiv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hivoLight-bold.fntdata"/><Relationship Id="rId12" Type="http://schemas.openxmlformats.org/officeDocument/2006/relationships/slide" Target="slides/slide7.xml"/><Relationship Id="rId34" Type="http://schemas.openxmlformats.org/officeDocument/2006/relationships/font" Target="fonts/ChivoLight-regular.fntdata"/><Relationship Id="rId15" Type="http://schemas.openxmlformats.org/officeDocument/2006/relationships/slide" Target="slides/slide10.xml"/><Relationship Id="rId37" Type="http://schemas.openxmlformats.org/officeDocument/2006/relationships/font" Target="fonts/Chiv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ChivoLight-italic.fntdata"/><Relationship Id="rId17" Type="http://schemas.openxmlformats.org/officeDocument/2006/relationships/slide" Target="slides/slide12.xml"/><Relationship Id="rId39" Type="http://schemas.openxmlformats.org/officeDocument/2006/relationships/font" Target="fonts/Chivo-regular.fntdata"/><Relationship Id="rId16" Type="http://schemas.openxmlformats.org/officeDocument/2006/relationships/slide" Target="slides/slide11.xml"/><Relationship Id="rId38" Type="http://schemas.openxmlformats.org/officeDocument/2006/relationships/font" Target="fonts/ShadowsIntoLightTw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9f19a6fc4_0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9f19a6fc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11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2732253" y="-2124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2837180" y="121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 rot="2711984">
            <a:off x="48085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7199212" y="126020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 rot="3741390">
            <a:off x="7203695" y="-76352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3" name="Google Shape;293;p11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4" name="Google Shape;294;p11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5" name="Google Shape;295;p11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6" name="Google Shape;296;p11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7" name="Google Shape;297;p11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8" name="Google Shape;298;p11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1">
  <p:cSld name="BLANK_1">
    <p:bg>
      <p:bgPr>
        <a:solidFill>
          <a:srgbClr val="FFA105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12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3" name="Google Shape;313;p12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4" name="Google Shape;314;p12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5" name="Google Shape;315;p12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6" name="Google Shape;316;p12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7" name="Google Shape;317;p12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8" name="Google Shape;318;p12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2">
  <p:cSld name="BLANK_1_1">
    <p:bg>
      <p:bgPr>
        <a:solidFill>
          <a:srgbClr val="FF7B5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13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EDEEF8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 txBox="1"/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3"/>
          <p:cNvSpPr txBox="1"/>
          <p:nvPr>
            <p:ph idx="1" type="subTitle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 rot="-497398">
            <a:off x="4288489" y="588387"/>
            <a:ext cx="569648" cy="583189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Font typeface="Shadows Into Light Two"/>
              <a:buChar char="༝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83" name="Google Shape;83;p4"/>
          <p:cNvSpPr txBox="1"/>
          <p:nvPr/>
        </p:nvSpPr>
        <p:spPr>
          <a:xfrm>
            <a:off x="3593400" y="324175"/>
            <a:ext cx="1957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65677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9600">
              <a:solidFill>
                <a:srgbClr val="65677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2579853" y="-1362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2684780" y="883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rot="2711984">
            <a:off x="48847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054212" y="316389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 rot="3741390">
            <a:off x="7058695" y="114017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2444636" y="-1587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rot="-9290112">
            <a:off x="6899262" y="381262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6" name="Google Shape;116;p4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7" name="Google Shape;117;p4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 rot="5200625">
            <a:off x="50512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1" name="Google Shape;121;p4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5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background">
  <p:cSld name="TITLE_AND_BODY_1">
    <p:bg>
      <p:bgPr>
        <a:solidFill>
          <a:srgbClr val="96B5F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-124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6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༝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457200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3" name="Google Shape;213;p8"/>
          <p:cNvSpPr txBox="1"/>
          <p:nvPr>
            <p:ph idx="2" type="body"/>
          </p:nvPr>
        </p:nvSpPr>
        <p:spPr>
          <a:xfrm>
            <a:off x="2587877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4" name="Google Shape;214;p8"/>
          <p:cNvSpPr txBox="1"/>
          <p:nvPr>
            <p:ph idx="3" type="body"/>
          </p:nvPr>
        </p:nvSpPr>
        <p:spPr>
          <a:xfrm>
            <a:off x="4718554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9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457200" y="4025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10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2422711" y="-353816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 rot="-9290112">
            <a:off x="7123487" y="473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 rot="3192611">
            <a:off x="1743260" y="4434123"/>
            <a:ext cx="957223" cy="85940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589320" y="190936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3" name="Google Shape;253;p10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4" name="Google Shape;254;p10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5" name="Google Shape;255;p10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6" name="Google Shape;256;p10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7" name="Google Shape;257;p10"/>
          <p:cNvSpPr/>
          <p:nvPr/>
        </p:nvSpPr>
        <p:spPr>
          <a:xfrm rot="942660">
            <a:off x="4813976" y="45454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8" name="Google Shape;258;p10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Char char="༝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1001fonts.com/shadows-into-light-two-font.html" TargetMode="External"/><Relationship Id="rId4" Type="http://schemas.openxmlformats.org/officeDocument/2006/relationships/hyperlink" Target="https://www.fontsquirrel.com/fonts/chiv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05" name="Google Shape;405;p23"/>
          <p:cNvSpPr txBox="1"/>
          <p:nvPr>
            <p:ph idx="1" type="body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406" name="Google Shape;40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2" name="Google Shape;41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5"/>
          <p:cNvGrpSpPr/>
          <p:nvPr/>
        </p:nvGrpSpPr>
        <p:grpSpPr>
          <a:xfrm>
            <a:off x="524417" y="950603"/>
            <a:ext cx="4036590" cy="3941676"/>
            <a:chOff x="2256567" y="677103"/>
            <a:chExt cx="4036590" cy="3941676"/>
          </a:xfrm>
        </p:grpSpPr>
        <p:sp>
          <p:nvSpPr>
            <p:cNvPr id="418" name="Google Shape;418;p25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24" name="Google Shape;424;p25"/>
          <p:cNvGrpSpPr/>
          <p:nvPr/>
        </p:nvGrpSpPr>
        <p:grpSpPr>
          <a:xfrm>
            <a:off x="2715044" y="2089266"/>
            <a:ext cx="2440200" cy="2440200"/>
            <a:chOff x="4447194" y="1815766"/>
            <a:chExt cx="2440200" cy="2440200"/>
          </a:xfrm>
        </p:grpSpPr>
        <p:sp>
          <p:nvSpPr>
            <p:cNvPr id="425" name="Google Shape;425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96B5F5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1834787" y="1647553"/>
            <a:ext cx="1423800" cy="1423800"/>
            <a:chOff x="3490737" y="1374053"/>
            <a:chExt cx="1423800" cy="1423800"/>
          </a:xfrm>
        </p:grpSpPr>
        <p:sp>
          <p:nvSpPr>
            <p:cNvPr id="428" name="Google Shape;428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AAED97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30" name="Google Shape;430;p25"/>
          <p:cNvGrpSpPr/>
          <p:nvPr/>
        </p:nvGrpSpPr>
        <p:grpSpPr>
          <a:xfrm>
            <a:off x="1493603" y="3211789"/>
            <a:ext cx="1498800" cy="1498800"/>
            <a:chOff x="644203" y="3718814"/>
            <a:chExt cx="1498800" cy="1498800"/>
          </a:xfrm>
        </p:grpSpPr>
        <p:sp>
          <p:nvSpPr>
            <p:cNvPr id="431" name="Google Shape;431;p25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FA105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32" name="Google Shape;432;p25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Lorem ipsum congue tempus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sp>
        <p:nvSpPr>
          <p:cNvPr id="433" name="Google Shape;433;p25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34" name="Google Shape;43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40" name="Google Shape;440;p26"/>
          <p:cNvGraphicFramePr/>
          <p:nvPr/>
        </p:nvGraphicFramePr>
        <p:xfrm>
          <a:off x="457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{1CB1AE5E-E64D-46AF-953C-BF15030E5AC2}</a:tableStyleId>
              </a:tblPr>
              <a:tblGrid>
                <a:gridCol w="1424200"/>
                <a:gridCol w="1424200"/>
                <a:gridCol w="1424200"/>
                <a:gridCol w="1424200"/>
              </a:tblGrid>
              <a:tr h="783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A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B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C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Yellow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10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20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7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</a:tr>
              <a:tr h="783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Blue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30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15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10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Orange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5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24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16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6B5F5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/>
          <p:nvPr/>
        </p:nvSpPr>
        <p:spPr>
          <a:xfrm>
            <a:off x="514725" y="1122224"/>
            <a:ext cx="7474506" cy="356069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 txBox="1"/>
          <p:nvPr>
            <p:ph idx="4294967295"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1873375" y="1921400"/>
            <a:ext cx="658500" cy="1851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D4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our office</a:t>
            </a:r>
            <a:endParaRPr sz="8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449" name="Google Shape;44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 rot="8100000">
            <a:off x="1105666" y="2206066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8100000">
            <a:off x="2629666" y="3667716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8100000">
            <a:off x="3592573" y="1985294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8100000">
            <a:off x="4184941" y="3949141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 rot="8100000">
            <a:off x="6280066" y="2464966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 rot="8100000">
            <a:off x="6863091" y="4074691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idx="4294967295" type="ctrTitle"/>
          </p:nvPr>
        </p:nvSpPr>
        <p:spPr>
          <a:xfrm>
            <a:off x="2057400" y="1735750"/>
            <a:ext cx="5029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7B59"/>
                </a:solidFill>
              </a:rPr>
              <a:t>89,526,124</a:t>
            </a:r>
            <a:endParaRPr sz="9600">
              <a:solidFill>
                <a:srgbClr val="FF7B59"/>
              </a:solidFill>
            </a:endParaRPr>
          </a:p>
        </p:txBody>
      </p:sp>
      <p:sp>
        <p:nvSpPr>
          <p:cNvPr id="461" name="Google Shape;461;p28"/>
          <p:cNvSpPr txBox="1"/>
          <p:nvPr>
            <p:ph idx="4294967295" type="subTitle"/>
          </p:nvPr>
        </p:nvSpPr>
        <p:spPr>
          <a:xfrm>
            <a:off x="2057400" y="2687654"/>
            <a:ext cx="502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62" name="Google Shape;46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/>
          <p:nvPr>
            <p:ph idx="4294967295" type="ctrTitle"/>
          </p:nvPr>
        </p:nvSpPr>
        <p:spPr>
          <a:xfrm>
            <a:off x="1519675" y="571800"/>
            <a:ext cx="610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D03C"/>
                </a:solidFill>
              </a:rPr>
              <a:t>89,526,124$</a:t>
            </a:r>
            <a:endParaRPr sz="3600">
              <a:solidFill>
                <a:srgbClr val="FFD03C"/>
              </a:solidFill>
            </a:endParaRPr>
          </a:p>
        </p:txBody>
      </p:sp>
      <p:sp>
        <p:nvSpPr>
          <p:cNvPr id="468" name="Google Shape;468;p29"/>
          <p:cNvSpPr txBox="1"/>
          <p:nvPr>
            <p:ph idx="4294967295" type="subTitle"/>
          </p:nvPr>
        </p:nvSpPr>
        <p:spPr>
          <a:xfrm>
            <a:off x="1519675" y="1182708"/>
            <a:ext cx="610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69" name="Google Shape;469;p29"/>
          <p:cNvSpPr txBox="1"/>
          <p:nvPr>
            <p:ph idx="4294967295" type="ctrTitle"/>
          </p:nvPr>
        </p:nvSpPr>
        <p:spPr>
          <a:xfrm>
            <a:off x="1519675" y="3200693"/>
            <a:ext cx="610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7B59"/>
                </a:solidFill>
              </a:rPr>
              <a:t>100%</a:t>
            </a:r>
            <a:endParaRPr sz="3600">
              <a:solidFill>
                <a:srgbClr val="FF7B59"/>
              </a:solidFill>
            </a:endParaRPr>
          </a:p>
        </p:txBody>
      </p:sp>
      <p:sp>
        <p:nvSpPr>
          <p:cNvPr id="470" name="Google Shape;470;p29"/>
          <p:cNvSpPr txBox="1"/>
          <p:nvPr>
            <p:ph idx="4294967295" type="subTitle"/>
          </p:nvPr>
        </p:nvSpPr>
        <p:spPr>
          <a:xfrm>
            <a:off x="1519675" y="3811601"/>
            <a:ext cx="610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71" name="Google Shape;471;p29"/>
          <p:cNvSpPr txBox="1"/>
          <p:nvPr>
            <p:ph idx="4294967295" type="ctrTitle"/>
          </p:nvPr>
        </p:nvSpPr>
        <p:spPr>
          <a:xfrm>
            <a:off x="1519675" y="1886247"/>
            <a:ext cx="610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A105"/>
                </a:solidFill>
              </a:rPr>
              <a:t>185,244 users</a:t>
            </a:r>
            <a:endParaRPr sz="3600">
              <a:solidFill>
                <a:srgbClr val="FFA105"/>
              </a:solidFill>
            </a:endParaRPr>
          </a:p>
        </p:txBody>
      </p:sp>
      <p:sp>
        <p:nvSpPr>
          <p:cNvPr id="472" name="Google Shape;472;p29"/>
          <p:cNvSpPr txBox="1"/>
          <p:nvPr>
            <p:ph idx="4294967295" type="subTitle"/>
          </p:nvPr>
        </p:nvSpPr>
        <p:spPr>
          <a:xfrm>
            <a:off x="1519675" y="2497155"/>
            <a:ext cx="610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73" name="Google Shape;47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9" name="Google Shape;47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0" name="Google Shape;480;p30"/>
          <p:cNvGrpSpPr/>
          <p:nvPr/>
        </p:nvGrpSpPr>
        <p:grpSpPr>
          <a:xfrm>
            <a:off x="152411" y="1475475"/>
            <a:ext cx="2726286" cy="2547000"/>
            <a:chOff x="1293736" y="1258050"/>
            <a:chExt cx="2726286" cy="2547000"/>
          </a:xfrm>
        </p:grpSpPr>
        <p:sp>
          <p:nvSpPr>
            <p:cNvPr id="481" name="Google Shape;48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FFF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3" name="Google Shape;48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Vestibulum congue tempus</a:t>
              </a:r>
              <a:endParaRPr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4" name="Google Shape;48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Lorem ipsum dolor sit amet, consectetur adipiscing elit, sed do eiusmod tempor. Donec facilisis lacus eget mauris.</a:t>
              </a:r>
              <a:endParaRPr sz="80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85" name="Google Shape;485;p30"/>
          <p:cNvGrpSpPr/>
          <p:nvPr/>
        </p:nvGrpSpPr>
        <p:grpSpPr>
          <a:xfrm>
            <a:off x="2062633" y="1475475"/>
            <a:ext cx="2726286" cy="2547000"/>
            <a:chOff x="3203958" y="1258050"/>
            <a:chExt cx="2726286" cy="2547000"/>
          </a:xfrm>
        </p:grpSpPr>
        <p:sp>
          <p:nvSpPr>
            <p:cNvPr id="486" name="Google Shape;48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2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8" name="Google Shape;48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Vestibulum congue tempus</a:t>
              </a:r>
              <a:endParaRPr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9" name="Google Shape;48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Lorem ipsum dolor sit amet, consectetur adipiscing elit, sed do eiusmod tempor. Donec facilisis lacus eget mauris.</a:t>
              </a:r>
              <a:endParaRPr sz="80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90" name="Google Shape;490;p30"/>
          <p:cNvGrpSpPr/>
          <p:nvPr/>
        </p:nvGrpSpPr>
        <p:grpSpPr>
          <a:xfrm>
            <a:off x="3982652" y="1475475"/>
            <a:ext cx="2726286" cy="2547000"/>
            <a:chOff x="5123977" y="1258050"/>
            <a:chExt cx="2726286" cy="2547000"/>
          </a:xfrm>
        </p:grpSpPr>
        <p:sp>
          <p:nvSpPr>
            <p:cNvPr id="491" name="Google Shape;49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AED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3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93" name="Google Shape;49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Vestibulum congue tempus</a:t>
              </a:r>
              <a:endParaRPr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94" name="Google Shape;49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Lorem ipsum dolor sit amet, consectetur adipiscing elit, sed do eiusmod tempor. Donec facilisis lacus eget mauris.</a:t>
              </a:r>
              <a:endParaRPr sz="80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0" name="Google Shape;500;p31"/>
          <p:cNvSpPr txBox="1"/>
          <p:nvPr>
            <p:ph idx="1" type="body"/>
          </p:nvPr>
        </p:nvSpPr>
        <p:spPr>
          <a:xfrm>
            <a:off x="457200" y="13643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1" name="Google Shape;501;p31"/>
          <p:cNvSpPr txBox="1"/>
          <p:nvPr>
            <p:ph idx="2" type="body"/>
          </p:nvPr>
        </p:nvSpPr>
        <p:spPr>
          <a:xfrm>
            <a:off x="2587876" y="13643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2" name="Google Shape;502;p31"/>
          <p:cNvSpPr txBox="1"/>
          <p:nvPr>
            <p:ph idx="3" type="body"/>
          </p:nvPr>
        </p:nvSpPr>
        <p:spPr>
          <a:xfrm>
            <a:off x="4718551" y="13643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3" name="Google Shape;50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1"/>
          <p:cNvSpPr txBox="1"/>
          <p:nvPr>
            <p:ph idx="1" type="body"/>
          </p:nvPr>
        </p:nvSpPr>
        <p:spPr>
          <a:xfrm>
            <a:off x="457200" y="30332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5" name="Google Shape;505;p31"/>
          <p:cNvSpPr txBox="1"/>
          <p:nvPr>
            <p:ph idx="2" type="body"/>
          </p:nvPr>
        </p:nvSpPr>
        <p:spPr>
          <a:xfrm>
            <a:off x="2587876" y="30332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6" name="Google Shape;506;p31"/>
          <p:cNvSpPr txBox="1"/>
          <p:nvPr>
            <p:ph idx="3" type="body"/>
          </p:nvPr>
        </p:nvSpPr>
        <p:spPr>
          <a:xfrm>
            <a:off x="4718551" y="30332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250" y="-30625"/>
            <a:ext cx="4843499" cy="42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2"/>
          <p:cNvSpPr txBox="1"/>
          <p:nvPr>
            <p:ph idx="1" type="body"/>
          </p:nvPr>
        </p:nvSpPr>
        <p:spPr>
          <a:xfrm>
            <a:off x="457200" y="3872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77F"/>
                </a:solidFill>
              </a:rPr>
              <a:t>You can insert graphs from </a:t>
            </a:r>
            <a:r>
              <a:rPr lang="en" u="sng">
                <a:solidFill>
                  <a:srgbClr val="65677F"/>
                </a:solidFill>
                <a:hlinkClick r:id="rId4"/>
              </a:rPr>
              <a:t>Google Sheets</a:t>
            </a:r>
            <a:endParaRPr>
              <a:solidFill>
                <a:srgbClr val="65677F"/>
              </a:solidFill>
            </a:endParaRPr>
          </a:p>
        </p:txBody>
      </p:sp>
      <p:sp>
        <p:nvSpPr>
          <p:cNvPr id="513" name="Google Shape;5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1" name="Google Shape;341;p15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677F"/>
                </a:solidFill>
              </a:rPr>
              <a:t>EDIT IN POWERPOINT®</a:t>
            </a:r>
            <a:endParaRPr sz="1200">
              <a:solidFill>
                <a:srgbClr val="65677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77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77F"/>
                </a:solidFill>
              </a:rPr>
              <a:t>"Download as PowerPoint template"</a:t>
            </a:r>
            <a:r>
              <a:rPr lang="en" sz="1200">
                <a:solidFill>
                  <a:srgbClr val="65677F"/>
                </a:solidFill>
              </a:rPr>
              <a:t>. You will get a .pptx file that you can edit in PowerPoint. </a:t>
            </a:r>
            <a:endParaRPr sz="1200">
              <a:solidFill>
                <a:srgbClr val="65677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77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77F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65677F"/>
                </a:solidFill>
              </a:rPr>
              <a:t>)</a:t>
            </a:r>
            <a:endParaRPr sz="1200">
              <a:solidFill>
                <a:srgbClr val="65677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77F"/>
              </a:solidFill>
            </a:endParaRPr>
          </a:p>
        </p:txBody>
      </p:sp>
      <p:sp>
        <p:nvSpPr>
          <p:cNvPr id="342" name="Google Shape;342;p15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77F"/>
                </a:solidFill>
              </a:rPr>
              <a:t>EDIT IN GOOGLE SLIDES</a:t>
            </a:r>
            <a:endParaRPr sz="1200">
              <a:solidFill>
                <a:srgbClr val="65677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77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77F"/>
                </a:solidFill>
              </a:rPr>
              <a:t>"Use as Google Slides Theme"</a:t>
            </a:r>
            <a:r>
              <a:rPr lang="en" sz="1200">
                <a:solidFill>
                  <a:srgbClr val="65677F"/>
                </a:solidFill>
              </a:rPr>
              <a:t>.</a:t>
            </a:r>
            <a:endParaRPr sz="1200">
              <a:solidFill>
                <a:srgbClr val="65677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77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77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77F"/>
                </a:solidFill>
              </a:rPr>
              <a:t>You have to be signed in to your Google account.</a:t>
            </a:r>
            <a:endParaRPr>
              <a:solidFill>
                <a:srgbClr val="65677F"/>
              </a:solidFill>
            </a:endParaRPr>
          </a:p>
        </p:txBody>
      </p:sp>
      <p:sp>
        <p:nvSpPr>
          <p:cNvPr id="343" name="Google Shape;343;p15"/>
          <p:cNvSpPr txBox="1"/>
          <p:nvPr>
            <p:ph idx="2" type="body"/>
          </p:nvPr>
        </p:nvSpPr>
        <p:spPr>
          <a:xfrm>
            <a:off x="457200" y="3677325"/>
            <a:ext cx="6526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7B5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7B59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7B5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7B59"/>
                </a:solidFill>
              </a:rPr>
              <a:t>This template is free to use under </a:t>
            </a:r>
            <a:r>
              <a:rPr lang="en" sz="1200" u="sng">
                <a:solidFill>
                  <a:srgbClr val="FF7B59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7B5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7B5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7B59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7B59"/>
              </a:solidFill>
            </a:endParaRPr>
          </a:p>
        </p:txBody>
      </p:sp>
      <p:sp>
        <p:nvSpPr>
          <p:cNvPr id="344" name="Google Shape;34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 txBox="1"/>
          <p:nvPr>
            <p:ph idx="4294967295" type="body"/>
          </p:nvPr>
        </p:nvSpPr>
        <p:spPr>
          <a:xfrm>
            <a:off x="609600" y="373575"/>
            <a:ext cx="27537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Mobile</a:t>
            </a:r>
            <a:r>
              <a:rPr lang="en" sz="1800">
                <a:solidFill>
                  <a:srgbClr val="FFFFF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 project</a:t>
            </a:r>
            <a:endParaRPr sz="1800">
              <a:solidFill>
                <a:srgbClr val="FFFFFF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45741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Place your screenshot here</a:t>
            </a:r>
            <a:endParaRPr sz="10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20" name="Google Shape;52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21" name="Google Shape;521;p33"/>
          <p:cNvGrpSpPr/>
          <p:nvPr/>
        </p:nvGrpSpPr>
        <p:grpSpPr>
          <a:xfrm>
            <a:off x="4515000" y="373572"/>
            <a:ext cx="2119546" cy="4396359"/>
            <a:chOff x="2547150" y="238125"/>
            <a:chExt cx="2525675" cy="5238750"/>
          </a:xfrm>
        </p:grpSpPr>
        <p:sp>
          <p:nvSpPr>
            <p:cNvPr id="522" name="Google Shape;522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AED97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/>
          <p:nvPr/>
        </p:nvSpPr>
        <p:spPr>
          <a:xfrm>
            <a:off x="423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Place your screenshot here</a:t>
            </a:r>
            <a:endParaRPr sz="10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31" name="Google Shape;53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32" name="Google Shape;532;p34"/>
          <p:cNvGrpSpPr/>
          <p:nvPr/>
        </p:nvGrpSpPr>
        <p:grpSpPr>
          <a:xfrm>
            <a:off x="4173502" y="465959"/>
            <a:ext cx="2736410" cy="4222433"/>
            <a:chOff x="2112475" y="238125"/>
            <a:chExt cx="3395050" cy="5238750"/>
          </a:xfrm>
        </p:grpSpPr>
        <p:sp>
          <p:nvSpPr>
            <p:cNvPr id="533" name="Google Shape;533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4"/>
          <p:cNvSpPr txBox="1"/>
          <p:nvPr>
            <p:ph idx="4294967295" type="body"/>
          </p:nvPr>
        </p:nvSpPr>
        <p:spPr>
          <a:xfrm>
            <a:off x="609600" y="373575"/>
            <a:ext cx="27537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Tablet</a:t>
            </a:r>
            <a:r>
              <a:rPr lang="en" sz="1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 project</a:t>
            </a:r>
            <a:endParaRPr sz="1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03C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"/>
          <p:cNvSpPr/>
          <p:nvPr/>
        </p:nvSpPr>
        <p:spPr>
          <a:xfrm>
            <a:off x="2987325" y="773039"/>
            <a:ext cx="4595267" cy="3577467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3179625" y="963021"/>
            <a:ext cx="42108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Place your screenshot here</a:t>
            </a:r>
            <a:endParaRPr sz="10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44" name="Google Shape;54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45" name="Google Shape;545;p35"/>
          <p:cNvSpPr txBox="1"/>
          <p:nvPr>
            <p:ph idx="4294967295" type="body"/>
          </p:nvPr>
        </p:nvSpPr>
        <p:spPr>
          <a:xfrm>
            <a:off x="609600" y="373575"/>
            <a:ext cx="22818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Desktop</a:t>
            </a:r>
            <a:r>
              <a:rPr lang="en" sz="1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 project</a:t>
            </a:r>
            <a:endParaRPr sz="1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/>
          <p:nvPr>
            <p:ph idx="4294967295" type="ctrTitle"/>
          </p:nvPr>
        </p:nvSpPr>
        <p:spPr>
          <a:xfrm>
            <a:off x="2140050" y="1126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A105"/>
                </a:solidFill>
              </a:rPr>
              <a:t>Thanks!</a:t>
            </a:r>
            <a:endParaRPr sz="6000">
              <a:solidFill>
                <a:srgbClr val="FFA105"/>
              </a:solidFill>
            </a:endParaRPr>
          </a:p>
        </p:txBody>
      </p:sp>
      <p:sp>
        <p:nvSpPr>
          <p:cNvPr id="551" name="Google Shape;551;p36"/>
          <p:cNvSpPr txBox="1"/>
          <p:nvPr>
            <p:ph idx="4294967295" type="subTitle"/>
          </p:nvPr>
        </p:nvSpPr>
        <p:spPr>
          <a:xfrm>
            <a:off x="2140050" y="2249525"/>
            <a:ext cx="48639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Any questions?</a:t>
            </a:r>
            <a:endParaRPr b="1" sz="1800"/>
          </a:p>
        </p:txBody>
      </p:sp>
      <p:sp>
        <p:nvSpPr>
          <p:cNvPr id="552" name="Google Shape;552;p36"/>
          <p:cNvSpPr txBox="1"/>
          <p:nvPr>
            <p:ph idx="4294967295" type="body"/>
          </p:nvPr>
        </p:nvSpPr>
        <p:spPr>
          <a:xfrm>
            <a:off x="2140050" y="2759043"/>
            <a:ext cx="48639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553" name="Google Shape;55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9" name="Google Shape;559;p37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༝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96B5F5"/>
                </a:solidFill>
                <a:hlinkClick r:id="rId3"/>
              </a:rPr>
              <a:t>SlidesCarnival</a:t>
            </a:r>
            <a:endParaRPr sz="2400">
              <a:solidFill>
                <a:srgbClr val="96B5F5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༝"/>
            </a:pPr>
            <a:r>
              <a:rPr lang="en" sz="2400"/>
              <a:t>Photographs by </a:t>
            </a:r>
            <a:r>
              <a:rPr lang="en" sz="2400" u="sng">
                <a:solidFill>
                  <a:srgbClr val="96B5F5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60" name="Google Shape;56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66" name="Google Shape;566;p38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༝"/>
            </a:pPr>
            <a:r>
              <a:rPr lang="en" sz="1600"/>
              <a:t>Titles: Shadows into light two</a:t>
            </a:r>
            <a:endParaRPr sz="1600"/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༝"/>
            </a:pPr>
            <a:r>
              <a:rPr lang="en" sz="1600"/>
              <a:t>Body copy: Chivo light</a:t>
            </a:r>
            <a:endParaRPr sz="16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96B5F5"/>
                </a:solidFill>
                <a:hlinkClick r:id="rId3"/>
              </a:rPr>
              <a:t>http://www.1001fonts.com/shadows-into-light-two-font.html</a:t>
            </a:r>
            <a:endParaRPr sz="1600">
              <a:solidFill>
                <a:srgbClr val="96B5F5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96B5F5"/>
                </a:solidFill>
                <a:hlinkClick r:id="rId4"/>
              </a:rPr>
              <a:t>https://www.fontsquirrel.com/fonts/chivo</a:t>
            </a:r>
            <a:endParaRPr b="1" sz="1600">
              <a:solidFill>
                <a:srgbClr val="3D85C6"/>
              </a:solidFill>
            </a:endParaRPr>
          </a:p>
        </p:txBody>
      </p:sp>
      <p:sp>
        <p:nvSpPr>
          <p:cNvPr id="567" name="Google Shape;567;p38"/>
          <p:cNvSpPr txBox="1"/>
          <p:nvPr/>
        </p:nvSpPr>
        <p:spPr>
          <a:xfrm>
            <a:off x="316275" y="4247850"/>
            <a:ext cx="6401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7B59"/>
                </a:solidFill>
                <a:latin typeface="Chivo Light"/>
                <a:ea typeface="Chivo Light"/>
                <a:cs typeface="Chivo Light"/>
                <a:sym typeface="Chiv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7B59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7B59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7B59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68" name="Google Shape;56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ED2D">
            <a:alpha val="73850"/>
          </a:srgbClr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idx="4294967295"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77F"/>
                </a:solidFill>
              </a:rPr>
              <a:t>Extra graphics</a:t>
            </a:r>
            <a:endParaRPr>
              <a:solidFill>
                <a:srgbClr val="65677F"/>
              </a:solidFill>
            </a:endParaRPr>
          </a:p>
        </p:txBody>
      </p:sp>
      <p:sp>
        <p:nvSpPr>
          <p:cNvPr id="574" name="Google Shape;57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75" name="Google Shape;575;p39"/>
          <p:cNvSpPr/>
          <p:nvPr/>
        </p:nvSpPr>
        <p:spPr>
          <a:xfrm>
            <a:off x="1915425" y="1362740"/>
            <a:ext cx="615491" cy="96394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712575" y="1428149"/>
            <a:ext cx="785048" cy="706291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9"/>
          <p:cNvSpPr/>
          <p:nvPr/>
        </p:nvSpPr>
        <p:spPr>
          <a:xfrm>
            <a:off x="1756930" y="2613112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9"/>
          <p:cNvSpPr/>
          <p:nvPr/>
        </p:nvSpPr>
        <p:spPr>
          <a:xfrm>
            <a:off x="4566055" y="2613105"/>
            <a:ext cx="855807" cy="640872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9"/>
          <p:cNvSpPr/>
          <p:nvPr/>
        </p:nvSpPr>
        <p:spPr>
          <a:xfrm>
            <a:off x="2744462" y="1406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9"/>
          <p:cNvSpPr/>
          <p:nvPr/>
        </p:nvSpPr>
        <p:spPr>
          <a:xfrm>
            <a:off x="3175959" y="1406109"/>
            <a:ext cx="287056" cy="735671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9"/>
          <p:cNvSpPr/>
          <p:nvPr/>
        </p:nvSpPr>
        <p:spPr>
          <a:xfrm>
            <a:off x="807909" y="2613092"/>
            <a:ext cx="502014" cy="771710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9"/>
          <p:cNvSpPr/>
          <p:nvPr/>
        </p:nvSpPr>
        <p:spPr>
          <a:xfrm>
            <a:off x="608124" y="3676393"/>
            <a:ext cx="777050" cy="854467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"/>
          <p:cNvSpPr/>
          <p:nvPr/>
        </p:nvSpPr>
        <p:spPr>
          <a:xfrm>
            <a:off x="3862009" y="1480205"/>
            <a:ext cx="333797" cy="587474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9"/>
          <p:cNvSpPr/>
          <p:nvPr/>
        </p:nvSpPr>
        <p:spPr>
          <a:xfrm>
            <a:off x="4250067" y="3608704"/>
            <a:ext cx="979964" cy="879825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9"/>
          <p:cNvSpPr/>
          <p:nvPr/>
        </p:nvSpPr>
        <p:spPr>
          <a:xfrm>
            <a:off x="1816335" y="3898825"/>
            <a:ext cx="718289" cy="783708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9"/>
          <p:cNvSpPr/>
          <p:nvPr/>
        </p:nvSpPr>
        <p:spPr>
          <a:xfrm>
            <a:off x="4598721" y="1513579"/>
            <a:ext cx="484654" cy="568773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9"/>
          <p:cNvSpPr/>
          <p:nvPr/>
        </p:nvSpPr>
        <p:spPr>
          <a:xfrm>
            <a:off x="3610364" y="2453566"/>
            <a:ext cx="611492" cy="959946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9"/>
          <p:cNvSpPr/>
          <p:nvPr/>
        </p:nvSpPr>
        <p:spPr>
          <a:xfrm>
            <a:off x="2965776" y="3991855"/>
            <a:ext cx="853148" cy="496674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2909412" y="2824042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03C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SlidesCarnival icons are editable shapes. 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This means that you can: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900"/>
              <a:buFont typeface="Chivo Light"/>
              <a:buChar char="●"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Resize them without losing quality.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900"/>
              <a:buFont typeface="Chivo Light"/>
              <a:buChar char="●"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Change fill color and opacity.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Isn’t that nice? :)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Examples: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95" name="Google Shape;595;p40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0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0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0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0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0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0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0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0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0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0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0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0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0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0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0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0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0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0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0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0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0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0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0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0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0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0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0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0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0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0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0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0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0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0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0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0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0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0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0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0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0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0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0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0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0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0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6317212" y="2553019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6762447" y="3061280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Now you can use any emoji as an icon!</a:t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7B59"/>
                </a:highlight>
                <a:latin typeface="Chivo Light"/>
                <a:ea typeface="Chivo Light"/>
                <a:cs typeface="Chivo Light"/>
                <a:sym typeface="Chiv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7B59"/>
              </a:highlight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86" name="Google Shape;686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D4E"/>
                </a:solidFill>
                <a:latin typeface="Chivo Light"/>
                <a:ea typeface="Chivo Light"/>
                <a:cs typeface="Chivo Light"/>
                <a:sym typeface="Chivo Light"/>
              </a:rPr>
              <a:t>😉</a:t>
            </a:r>
            <a:endParaRPr sz="9600">
              <a:solidFill>
                <a:srgbClr val="FFFD4E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87" name="Google Shape;68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50" name="Google Shape;350;p16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"/>
              <a:t>Here you have a list of items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༝"/>
            </a:pPr>
            <a:r>
              <a:rPr lang="en"/>
              <a:t>And some text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༝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51" name="Google Shape;35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 txBox="1"/>
          <p:nvPr>
            <p:ph idx="4294967295" type="ctrTitle"/>
          </p:nvPr>
        </p:nvSpPr>
        <p:spPr>
          <a:xfrm>
            <a:off x="1275150" y="2471175"/>
            <a:ext cx="65937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7B59"/>
                </a:solidFill>
              </a:rPr>
              <a:t>H</a:t>
            </a:r>
            <a:r>
              <a:rPr lang="en" sz="6000">
                <a:solidFill>
                  <a:srgbClr val="FF7B59"/>
                </a:solidFill>
              </a:rPr>
              <a:t>ello</a:t>
            </a:r>
            <a:r>
              <a:rPr lang="en" sz="6000">
                <a:solidFill>
                  <a:srgbClr val="FF7B59"/>
                </a:solidFill>
              </a:rPr>
              <a:t>!</a:t>
            </a:r>
            <a:endParaRPr sz="6000">
              <a:solidFill>
                <a:srgbClr val="FF7B59"/>
              </a:solidFill>
            </a:endParaRPr>
          </a:p>
        </p:txBody>
      </p:sp>
      <p:sp>
        <p:nvSpPr>
          <p:cNvPr id="357" name="Google Shape;357;p17"/>
          <p:cNvSpPr txBox="1"/>
          <p:nvPr>
            <p:ph idx="4294967295" type="subTitle"/>
          </p:nvPr>
        </p:nvSpPr>
        <p:spPr>
          <a:xfrm>
            <a:off x="1275150" y="3111200"/>
            <a:ext cx="65937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 b="16666" l="0" r="0" t="16666"/>
          <a:stretch/>
        </p:blipFill>
        <p:spPr>
          <a:xfrm>
            <a:off x="3612600" y="399975"/>
            <a:ext cx="1918800" cy="191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9" name="Google Shape;35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105"/>
                </a:solidFill>
              </a:rPr>
              <a:t>1.</a:t>
            </a:r>
            <a:endParaRPr>
              <a:solidFill>
                <a:srgbClr val="FFA10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5" name="Google Shape;365;p18"/>
          <p:cNvSpPr txBox="1"/>
          <p:nvPr>
            <p:ph idx="1" type="subTitle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71" name="Google Shape;37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/>
          <p:nvPr>
            <p:ph idx="4294967295" type="ctrTitle"/>
          </p:nvPr>
        </p:nvSpPr>
        <p:spPr>
          <a:xfrm>
            <a:off x="1963875" y="2269150"/>
            <a:ext cx="521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377" name="Google Shape;377;p20"/>
          <p:cNvSpPr txBox="1"/>
          <p:nvPr>
            <p:ph idx="4294967295" type="subTitle"/>
          </p:nvPr>
        </p:nvSpPr>
        <p:spPr>
          <a:xfrm>
            <a:off x="1963875" y="3411555"/>
            <a:ext cx="521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8" name="Google Shape;378;p20"/>
          <p:cNvSpPr/>
          <p:nvPr/>
        </p:nvSpPr>
        <p:spPr>
          <a:xfrm rot="1473024">
            <a:off x="3500505" y="1504066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4320541" y="813525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80" name="Google Shape;380;p20"/>
          <p:cNvSpPr/>
          <p:nvPr/>
        </p:nvSpPr>
        <p:spPr>
          <a:xfrm rot="2487194">
            <a:off x="4131961" y="2106477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81" name="Google Shape;38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20"/>
          <p:cNvSpPr/>
          <p:nvPr/>
        </p:nvSpPr>
        <p:spPr>
          <a:xfrm rot="838283">
            <a:off x="4613766" y="717126"/>
            <a:ext cx="1003412" cy="1214304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8" name="Google Shape;388;p21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" name="Google Shape;389;p21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" name="Google Shape;39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6" name="Google Shape;396;p22"/>
          <p:cNvSpPr txBox="1"/>
          <p:nvPr>
            <p:ph idx="1" type="body"/>
          </p:nvPr>
        </p:nvSpPr>
        <p:spPr>
          <a:xfrm>
            <a:off x="457200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7" name="Google Shape;397;p22"/>
          <p:cNvSpPr txBox="1"/>
          <p:nvPr>
            <p:ph idx="2" type="body"/>
          </p:nvPr>
        </p:nvSpPr>
        <p:spPr>
          <a:xfrm>
            <a:off x="2587877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8" name="Google Shape;398;p22"/>
          <p:cNvSpPr txBox="1"/>
          <p:nvPr>
            <p:ph idx="3" type="body"/>
          </p:nvPr>
        </p:nvSpPr>
        <p:spPr>
          <a:xfrm>
            <a:off x="4718554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mer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