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Titillium Web"/>
      <p:regular r:id="rId33"/>
      <p:bold r:id="rId34"/>
      <p:italic r:id="rId35"/>
      <p:boldItalic r:id="rId36"/>
    </p:embeddedFont>
    <p:embeddedFont>
      <p:font typeface="Titillium Web ExtraLight"/>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0F76C00-805D-4F9A-BBC6-2C117B04FDBE}">
  <a:tblStyle styleId="{60F76C00-805D-4F9A-BBC6-2C117B04FDBE}"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TitilliumWebExtraLight-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TitilliumWeb-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TitilliumWeb-italic.fntdata"/><Relationship Id="rId12" Type="http://schemas.openxmlformats.org/officeDocument/2006/relationships/slide" Target="slides/slide7.xml"/><Relationship Id="rId34" Type="http://schemas.openxmlformats.org/officeDocument/2006/relationships/font" Target="fonts/TitilliumWeb-bold.fntdata"/><Relationship Id="rId15" Type="http://schemas.openxmlformats.org/officeDocument/2006/relationships/slide" Target="slides/slide10.xml"/><Relationship Id="rId37" Type="http://schemas.openxmlformats.org/officeDocument/2006/relationships/font" Target="fonts/TitilliumWebExtraLight-regular.fntdata"/><Relationship Id="rId14" Type="http://schemas.openxmlformats.org/officeDocument/2006/relationships/slide" Target="slides/slide9.xml"/><Relationship Id="rId36" Type="http://schemas.openxmlformats.org/officeDocument/2006/relationships/font" Target="fonts/TitilliumWeb-boldItalic.fntdata"/><Relationship Id="rId17" Type="http://schemas.openxmlformats.org/officeDocument/2006/relationships/slide" Target="slides/slide12.xml"/><Relationship Id="rId39" Type="http://schemas.openxmlformats.org/officeDocument/2006/relationships/font" Target="fonts/TitilliumWebExtraLight-italic.fntdata"/><Relationship Id="rId16" Type="http://schemas.openxmlformats.org/officeDocument/2006/relationships/slide" Target="slides/slide11.xml"/><Relationship Id="rId38" Type="http://schemas.openxmlformats.org/officeDocument/2006/relationships/font" Target="fonts/TitilliumWebExtraLigh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Google Shape;776;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3" name="Shape 853"/>
        <p:cNvGrpSpPr/>
        <p:nvPr/>
      </p:nvGrpSpPr>
      <p:grpSpPr>
        <a:xfrm>
          <a:off x="0" y="0"/>
          <a:ext cx="0" cy="0"/>
          <a:chOff x="0" y="0"/>
          <a:chExt cx="0" cy="0"/>
        </a:xfrm>
      </p:grpSpPr>
      <p:sp>
        <p:nvSpPr>
          <p:cNvPr id="854" name="Google Shape;854;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1" name="Shape 861"/>
        <p:cNvGrpSpPr/>
        <p:nvPr/>
      </p:nvGrpSpPr>
      <p:grpSpPr>
        <a:xfrm>
          <a:off x="0" y="0"/>
          <a:ext cx="0" cy="0"/>
          <a:chOff x="0" y="0"/>
          <a:chExt cx="0" cy="0"/>
        </a:xfrm>
      </p:grpSpPr>
      <p:sp>
        <p:nvSpPr>
          <p:cNvPr id="862" name="Google Shape;862;g35f391192_0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35f391192_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7" name="Shape 867"/>
        <p:cNvGrpSpPr/>
        <p:nvPr/>
      </p:nvGrpSpPr>
      <p:grpSpPr>
        <a:xfrm>
          <a:off x="0" y="0"/>
          <a:ext cx="0" cy="0"/>
          <a:chOff x="0" y="0"/>
          <a:chExt cx="0" cy="0"/>
        </a:xfrm>
      </p:grpSpPr>
      <p:sp>
        <p:nvSpPr>
          <p:cNvPr id="868" name="Google Shape;868;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2" name="Shape 902"/>
        <p:cNvGrpSpPr/>
        <p:nvPr/>
      </p:nvGrpSpPr>
      <p:grpSpPr>
        <a:xfrm>
          <a:off x="0" y="0"/>
          <a:ext cx="0" cy="0"/>
          <a:chOff x="0" y="0"/>
          <a:chExt cx="0" cy="0"/>
        </a:xfrm>
      </p:grpSpPr>
      <p:sp>
        <p:nvSpPr>
          <p:cNvPr id="903" name="Google Shape;903;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9" name="Shape 909"/>
        <p:cNvGrpSpPr/>
        <p:nvPr/>
      </p:nvGrpSpPr>
      <p:grpSpPr>
        <a:xfrm>
          <a:off x="0" y="0"/>
          <a:ext cx="0" cy="0"/>
          <a:chOff x="0" y="0"/>
          <a:chExt cx="0" cy="0"/>
        </a:xfrm>
      </p:grpSpPr>
      <p:sp>
        <p:nvSpPr>
          <p:cNvPr id="910" name="Google Shape;910;g35ed75ccf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35ed75ccf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3" name="Shape 923"/>
        <p:cNvGrpSpPr/>
        <p:nvPr/>
      </p:nvGrpSpPr>
      <p:grpSpPr>
        <a:xfrm>
          <a:off x="0" y="0"/>
          <a:ext cx="0" cy="0"/>
          <a:chOff x="0" y="0"/>
          <a:chExt cx="0" cy="0"/>
        </a:xfrm>
      </p:grpSpPr>
      <p:sp>
        <p:nvSpPr>
          <p:cNvPr id="924" name="Google Shape;924;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0" name="Shape 930"/>
        <p:cNvGrpSpPr/>
        <p:nvPr/>
      </p:nvGrpSpPr>
      <p:grpSpPr>
        <a:xfrm>
          <a:off x="0" y="0"/>
          <a:ext cx="0" cy="0"/>
          <a:chOff x="0" y="0"/>
          <a:chExt cx="0" cy="0"/>
        </a:xfrm>
      </p:grpSpPr>
      <p:sp>
        <p:nvSpPr>
          <p:cNvPr id="931" name="Google Shape;931;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1" name="Shape 941"/>
        <p:cNvGrpSpPr/>
        <p:nvPr/>
      </p:nvGrpSpPr>
      <p:grpSpPr>
        <a:xfrm>
          <a:off x="0" y="0"/>
          <a:ext cx="0" cy="0"/>
          <a:chOff x="0" y="0"/>
          <a:chExt cx="0" cy="0"/>
        </a:xfrm>
      </p:grpSpPr>
      <p:sp>
        <p:nvSpPr>
          <p:cNvPr id="942" name="Google Shape;942;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6" name="Shape 956"/>
        <p:cNvGrpSpPr/>
        <p:nvPr/>
      </p:nvGrpSpPr>
      <p:grpSpPr>
        <a:xfrm>
          <a:off x="0" y="0"/>
          <a:ext cx="0" cy="0"/>
          <a:chOff x="0" y="0"/>
          <a:chExt cx="0" cy="0"/>
        </a:xfrm>
      </p:grpSpPr>
      <p:sp>
        <p:nvSpPr>
          <p:cNvPr id="957" name="Google Shape;957;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8" name="Shape 968"/>
        <p:cNvGrpSpPr/>
        <p:nvPr/>
      </p:nvGrpSpPr>
      <p:grpSpPr>
        <a:xfrm>
          <a:off x="0" y="0"/>
          <a:ext cx="0" cy="0"/>
          <a:chOff x="0" y="0"/>
          <a:chExt cx="0" cy="0"/>
        </a:xfrm>
      </p:grpSpPr>
      <p:sp>
        <p:nvSpPr>
          <p:cNvPr id="969" name="Google Shape;969;g35ed75ccf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35ed75ccf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 name="Shape 780"/>
        <p:cNvGrpSpPr/>
        <p:nvPr/>
      </p:nvGrpSpPr>
      <p:grpSpPr>
        <a:xfrm>
          <a:off x="0" y="0"/>
          <a:ext cx="0" cy="0"/>
          <a:chOff x="0" y="0"/>
          <a:chExt cx="0" cy="0"/>
        </a:xfrm>
      </p:grpSpPr>
      <p:sp>
        <p:nvSpPr>
          <p:cNvPr id="781" name="Google Shape;781;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5" name="Shape 975"/>
        <p:cNvGrpSpPr/>
        <p:nvPr/>
      </p:nvGrpSpPr>
      <p:grpSpPr>
        <a:xfrm>
          <a:off x="0" y="0"/>
          <a:ext cx="0" cy="0"/>
          <a:chOff x="0" y="0"/>
          <a:chExt cx="0" cy="0"/>
        </a:xfrm>
      </p:grpSpPr>
      <p:sp>
        <p:nvSpPr>
          <p:cNvPr id="976" name="Google Shape;976;g35ed75ccf_0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35ed75ccf_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7" name="Shape 987"/>
        <p:cNvGrpSpPr/>
        <p:nvPr/>
      </p:nvGrpSpPr>
      <p:grpSpPr>
        <a:xfrm>
          <a:off x="0" y="0"/>
          <a:ext cx="0" cy="0"/>
          <a:chOff x="0" y="0"/>
          <a:chExt cx="0" cy="0"/>
        </a:xfrm>
      </p:grpSpPr>
      <p:sp>
        <p:nvSpPr>
          <p:cNvPr id="988" name="Google Shape;988;g35ed75ccf_0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9" name="Google Shape;989;g35ed75ccf_0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9" name="Shape 999"/>
        <p:cNvGrpSpPr/>
        <p:nvPr/>
      </p:nvGrpSpPr>
      <p:grpSpPr>
        <a:xfrm>
          <a:off x="0" y="0"/>
          <a:ext cx="0" cy="0"/>
          <a:chOff x="0" y="0"/>
          <a:chExt cx="0" cy="0"/>
        </a:xfrm>
      </p:grpSpPr>
      <p:sp>
        <p:nvSpPr>
          <p:cNvPr id="1000" name="Google Shape;1000;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1" name="Google Shape;1001;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7" name="Shape 1007"/>
        <p:cNvGrpSpPr/>
        <p:nvPr/>
      </p:nvGrpSpPr>
      <p:grpSpPr>
        <a:xfrm>
          <a:off x="0" y="0"/>
          <a:ext cx="0" cy="0"/>
          <a:chOff x="0" y="0"/>
          <a:chExt cx="0" cy="0"/>
        </a:xfrm>
      </p:grpSpPr>
      <p:sp>
        <p:nvSpPr>
          <p:cNvPr id="1008" name="Google Shape;1008;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5" name="Shape 1015"/>
        <p:cNvGrpSpPr/>
        <p:nvPr/>
      </p:nvGrpSpPr>
      <p:grpSpPr>
        <a:xfrm>
          <a:off x="0" y="0"/>
          <a:ext cx="0" cy="0"/>
          <a:chOff x="0" y="0"/>
          <a:chExt cx="0" cy="0"/>
        </a:xfrm>
      </p:grpSpPr>
      <p:sp>
        <p:nvSpPr>
          <p:cNvPr id="1016" name="Google Shape;1016;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2" name="Shape 1022"/>
        <p:cNvGrpSpPr/>
        <p:nvPr/>
      </p:nvGrpSpPr>
      <p:grpSpPr>
        <a:xfrm>
          <a:off x="0" y="0"/>
          <a:ext cx="0" cy="0"/>
          <a:chOff x="0" y="0"/>
          <a:chExt cx="0" cy="0"/>
        </a:xfrm>
      </p:grpSpPr>
      <p:sp>
        <p:nvSpPr>
          <p:cNvPr id="1023" name="Google Shape;1023;g35ed75ccf_0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35ed75ccf_0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0" name="Shape 1030"/>
        <p:cNvGrpSpPr/>
        <p:nvPr/>
      </p:nvGrpSpPr>
      <p:grpSpPr>
        <a:xfrm>
          <a:off x="0" y="0"/>
          <a:ext cx="0" cy="0"/>
          <a:chOff x="0" y="0"/>
          <a:chExt cx="0" cy="0"/>
        </a:xfrm>
      </p:grpSpPr>
      <p:sp>
        <p:nvSpPr>
          <p:cNvPr id="1031" name="Google Shape;1031;g35694cd56_04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35694cd56_0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3" name="Shape 1483"/>
        <p:cNvGrpSpPr/>
        <p:nvPr/>
      </p:nvGrpSpPr>
      <p:grpSpPr>
        <a:xfrm>
          <a:off x="0" y="0"/>
          <a:ext cx="0" cy="0"/>
          <a:chOff x="0" y="0"/>
          <a:chExt cx="0" cy="0"/>
        </a:xfrm>
      </p:grpSpPr>
      <p:sp>
        <p:nvSpPr>
          <p:cNvPr id="1484" name="Google Shape;1484;g134fb1cf8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5" name="Google Shape;1485;g134fb1cf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9" name="Shape 789"/>
        <p:cNvGrpSpPr/>
        <p:nvPr/>
      </p:nvGrpSpPr>
      <p:grpSpPr>
        <a:xfrm>
          <a:off x="0" y="0"/>
          <a:ext cx="0" cy="0"/>
          <a:chOff x="0" y="0"/>
          <a:chExt cx="0" cy="0"/>
        </a:xfrm>
      </p:grpSpPr>
      <p:sp>
        <p:nvSpPr>
          <p:cNvPr id="790" name="Google Shape;790;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7" name="Shape 797"/>
        <p:cNvGrpSpPr/>
        <p:nvPr/>
      </p:nvGrpSpPr>
      <p:grpSpPr>
        <a:xfrm>
          <a:off x="0" y="0"/>
          <a:ext cx="0" cy="0"/>
          <a:chOff x="0" y="0"/>
          <a:chExt cx="0" cy="0"/>
        </a:xfrm>
      </p:grpSpPr>
      <p:sp>
        <p:nvSpPr>
          <p:cNvPr id="798" name="Google Shape;798;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3" name="Shape 803"/>
        <p:cNvGrpSpPr/>
        <p:nvPr/>
      </p:nvGrpSpPr>
      <p:grpSpPr>
        <a:xfrm>
          <a:off x="0" y="0"/>
          <a:ext cx="0" cy="0"/>
          <a:chOff x="0" y="0"/>
          <a:chExt cx="0" cy="0"/>
        </a:xfrm>
      </p:grpSpPr>
      <p:sp>
        <p:nvSpPr>
          <p:cNvPr id="804" name="Google Shape;804;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0" name="Shape 810"/>
        <p:cNvGrpSpPr/>
        <p:nvPr/>
      </p:nvGrpSpPr>
      <p:grpSpPr>
        <a:xfrm>
          <a:off x="0" y="0"/>
          <a:ext cx="0" cy="0"/>
          <a:chOff x="0" y="0"/>
          <a:chExt cx="0" cy="0"/>
        </a:xfrm>
      </p:grpSpPr>
      <p:sp>
        <p:nvSpPr>
          <p:cNvPr id="811" name="Google Shape;811;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7" name="Shape 817"/>
        <p:cNvGrpSpPr/>
        <p:nvPr/>
      </p:nvGrpSpPr>
      <p:grpSpPr>
        <a:xfrm>
          <a:off x="0" y="0"/>
          <a:ext cx="0" cy="0"/>
          <a:chOff x="0" y="0"/>
          <a:chExt cx="0" cy="0"/>
        </a:xfrm>
      </p:grpSpPr>
      <p:sp>
        <p:nvSpPr>
          <p:cNvPr id="818" name="Google Shape;818;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6" name="Shape 836"/>
        <p:cNvGrpSpPr/>
        <p:nvPr/>
      </p:nvGrpSpPr>
      <p:grpSpPr>
        <a:xfrm>
          <a:off x="0" y="0"/>
          <a:ext cx="0" cy="0"/>
          <a:chOff x="0" y="0"/>
          <a:chExt cx="0" cy="0"/>
        </a:xfrm>
      </p:grpSpPr>
      <p:sp>
        <p:nvSpPr>
          <p:cNvPr id="837" name="Google Shape;837;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4" name="Shape 844"/>
        <p:cNvGrpSpPr/>
        <p:nvPr/>
      </p:nvGrpSpPr>
      <p:grpSpPr>
        <a:xfrm>
          <a:off x="0" y="0"/>
          <a:ext cx="0" cy="0"/>
          <a:chOff x="0" y="0"/>
          <a:chExt cx="0" cy="0"/>
        </a:xfrm>
      </p:grpSpPr>
      <p:sp>
        <p:nvSpPr>
          <p:cNvPr id="845" name="Google Shape;845;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696525" y="817291"/>
            <a:ext cx="7729200" cy="2081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Google Shape;14;p2"/>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Google Shape;15;p2"/>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Google Shape;16;p2"/>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Google Shape;17;p2"/>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 name="Google Shape;18;p2"/>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 name="Google Shape;19;p2"/>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Google Shape;20;p2"/>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Google Shape;21;p2"/>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Google Shape;22;p2"/>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Google Shape;23;p2"/>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Google Shape;24;p2"/>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Google Shape;25;p2"/>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Google Shape;26;p2"/>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2"/>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Google Shape;28;p2"/>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Google Shape;29;p2"/>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Google Shape;30;p2"/>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Google Shape;31;p2"/>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Google Shape;32;p2"/>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Google Shape;33;p2"/>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Google Shape;34;p2"/>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Google Shape;35;p2"/>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Google Shape;36;p2"/>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2"/>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Google Shape;38;p2"/>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Google Shape;39;p2"/>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 name="Google Shape;40;p2"/>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Google Shape;41;p2"/>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Google Shape;42;p2"/>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Google Shape;43;p2"/>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Google Shape;44;p2"/>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Google Shape;45;p2"/>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Google Shape;48;p2"/>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 name="Google Shape;49;p2"/>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Google Shape;50;p2"/>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Google Shape;51;p2"/>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Google Shape;52;p2"/>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Google Shape;53;p2"/>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Google Shape;54;p2"/>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Google Shape;55;p2"/>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Google Shape;56;p2"/>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Google Shape;57;p2"/>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Google Shape;58;p2"/>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Google Shape;59;p2"/>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Google Shape;60;p2"/>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Google Shape;61;p2"/>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Google Shape;62;p2"/>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 name="Google Shape;63;p2"/>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 name="Google Shape;64;p2"/>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Google Shape;65;p2"/>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Google Shape;66;p2"/>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Google Shape;67;p2"/>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Google Shape;68;p2"/>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Google Shape;69;p2"/>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Google Shape;70;p2"/>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 name="Google Shape;71;p2"/>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Google Shape;72;p2"/>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Google Shape;73;p2"/>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Google Shape;74;p2"/>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Google Shape;75;p2"/>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Google Shape;76;p2"/>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Google Shape;77;p2"/>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Google Shape;78;p2"/>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Google Shape;79;p2"/>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Google Shape;80;p2"/>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Google Shape;81;p2"/>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Google Shape;82;p2"/>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Google Shape;83;p2"/>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Google Shape;84;p2"/>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Google Shape;85;p2"/>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Google Shape;86;p2"/>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Google Shape;87;p2"/>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Google Shape;88;p2"/>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 name="Google Shape;89;p2"/>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Google Shape;90;p2"/>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Google Shape;91;p2"/>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Google Shape;92;p2"/>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 name="Google Shape;93;p2"/>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Google Shape;94;p2"/>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 name="Google Shape;95;p2"/>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Google Shape;96;p2"/>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Google Shape;97;p2"/>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Google Shape;98;p2"/>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Google Shape;99;p2"/>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Google Shape;100;p2"/>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 name="Google Shape;101;p2"/>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Google Shape;102;p2"/>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 name="Google Shape;103;p2"/>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 name="Google Shape;104;p2"/>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Google Shape;105;p2"/>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Google Shape;106;p2"/>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Google Shape;107;p2"/>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Google Shape;108;p2"/>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Google Shape;109;p2"/>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Google Shape;110;p2"/>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Google Shape;111;p2"/>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Google Shape;112;p2"/>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3" name="Google Shape;113;p2"/>
          <p:cNvSpPr/>
          <p:nvPr/>
        </p:nvSpPr>
        <p:spPr>
          <a:xfrm>
            <a:off x="0" y="22299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2" name="Shape 662"/>
        <p:cNvGrpSpPr/>
        <p:nvPr/>
      </p:nvGrpSpPr>
      <p:grpSpPr>
        <a:xfrm>
          <a:off x="0" y="0"/>
          <a:ext cx="0" cy="0"/>
          <a:chOff x="0" y="0"/>
          <a:chExt cx="0" cy="0"/>
        </a:xfrm>
      </p:grpSpPr>
      <p:sp>
        <p:nvSpPr>
          <p:cNvPr id="663" name="Google Shape;663;p11"/>
          <p:cNvSpPr/>
          <p:nvPr/>
        </p:nvSpPr>
        <p:spPr>
          <a:xfrm>
            <a:off x="-25" y="4329000"/>
            <a:ext cx="9144000" cy="814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4" name="Google Shape;664;p11"/>
          <p:cNvSpPr txBox="1"/>
          <p:nvPr>
            <p:ph idx="1" type="body"/>
          </p:nvPr>
        </p:nvSpPr>
        <p:spPr>
          <a:xfrm>
            <a:off x="553650" y="4496202"/>
            <a:ext cx="8036700" cy="5196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400"/>
              <a:buNone/>
              <a:defRPr sz="1400"/>
            </a:lvl1pPr>
          </a:lstStyle>
          <a:p/>
        </p:txBody>
      </p:sp>
      <p:sp>
        <p:nvSpPr>
          <p:cNvPr id="665" name="Google Shape;665;p1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6" name="Shape 666"/>
        <p:cNvGrpSpPr/>
        <p:nvPr/>
      </p:nvGrpSpPr>
      <p:grpSpPr>
        <a:xfrm>
          <a:off x="0" y="0"/>
          <a:ext cx="0" cy="0"/>
          <a:chOff x="0" y="0"/>
          <a:chExt cx="0" cy="0"/>
        </a:xfrm>
      </p:grpSpPr>
      <p:sp>
        <p:nvSpPr>
          <p:cNvPr id="667" name="Google Shape;667;p1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graphs">
  <p:cSld name="BLANK_2">
    <p:spTree>
      <p:nvGrpSpPr>
        <p:cNvPr id="668" name="Shape 668"/>
        <p:cNvGrpSpPr/>
        <p:nvPr/>
      </p:nvGrpSpPr>
      <p:grpSpPr>
        <a:xfrm>
          <a:off x="0" y="0"/>
          <a:ext cx="0" cy="0"/>
          <a:chOff x="0" y="0"/>
          <a:chExt cx="0" cy="0"/>
        </a:xfrm>
      </p:grpSpPr>
      <p:sp>
        <p:nvSpPr>
          <p:cNvPr id="669" name="Google Shape;669;p1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grpSp>
        <p:nvGrpSpPr>
          <p:cNvPr id="670" name="Google Shape;670;p13"/>
          <p:cNvGrpSpPr/>
          <p:nvPr/>
        </p:nvGrpSpPr>
        <p:grpSpPr>
          <a:xfrm>
            <a:off x="28550" y="3850565"/>
            <a:ext cx="9094048" cy="1293104"/>
            <a:chOff x="28544" y="3514688"/>
            <a:chExt cx="9094048" cy="1628800"/>
          </a:xfrm>
        </p:grpSpPr>
        <p:sp>
          <p:nvSpPr>
            <p:cNvPr id="671" name="Google Shape;671;p1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2" name="Google Shape;672;p1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3" name="Google Shape;673;p1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4" name="Google Shape;674;p1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5" name="Google Shape;675;p1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6" name="Google Shape;676;p1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7" name="Google Shape;677;p1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8" name="Google Shape;678;p1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9" name="Google Shape;679;p1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0" name="Google Shape;680;p1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1" name="Google Shape;681;p1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2" name="Google Shape;682;p1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3" name="Google Shape;683;p1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4" name="Google Shape;684;p1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5" name="Google Shape;685;p1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6" name="Google Shape;686;p1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7" name="Google Shape;687;p1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8" name="Google Shape;688;p1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9" name="Google Shape;689;p1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0" name="Google Shape;690;p1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1" name="Google Shape;691;p1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2" name="Google Shape;692;p1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3" name="Google Shape;693;p1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4" name="Google Shape;694;p1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5" name="Google Shape;695;p1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6" name="Google Shape;696;p1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7" name="Google Shape;697;p1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8" name="Google Shape;698;p1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9" name="Google Shape;699;p1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0" name="Google Shape;700;p1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1" name="Google Shape;701;p1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2" name="Google Shape;702;p1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3" name="Google Shape;703;p1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04" name="Google Shape;704;p13"/>
          <p:cNvGrpSpPr/>
          <p:nvPr/>
        </p:nvGrpSpPr>
        <p:grpSpPr>
          <a:xfrm>
            <a:off x="28550" y="4360998"/>
            <a:ext cx="9094048" cy="782671"/>
            <a:chOff x="28544" y="4157632"/>
            <a:chExt cx="9094048" cy="985856"/>
          </a:xfrm>
        </p:grpSpPr>
        <p:sp>
          <p:nvSpPr>
            <p:cNvPr id="705" name="Google Shape;705;p1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6" name="Google Shape;706;p1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7" name="Google Shape;707;p1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8" name="Google Shape;708;p1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9" name="Google Shape;709;p1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0" name="Google Shape;710;p1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1" name="Google Shape;711;p1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2" name="Google Shape;712;p1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3" name="Google Shape;713;p1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4" name="Google Shape;714;p1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5" name="Google Shape;715;p1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6" name="Google Shape;716;p1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7" name="Google Shape;717;p1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8" name="Google Shape;718;p1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9" name="Google Shape;719;p1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0" name="Google Shape;720;p1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1" name="Google Shape;721;p1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2" name="Google Shape;722;p1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3" name="Google Shape;723;p1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4" name="Google Shape;724;p1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5" name="Google Shape;725;p1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6" name="Google Shape;726;p1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7" name="Google Shape;727;p1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8" name="Google Shape;728;p1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9" name="Google Shape;729;p1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0" name="Google Shape;730;p1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1" name="Google Shape;731;p1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2" name="Google Shape;732;p1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3" name="Google Shape;733;p1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4" name="Google Shape;734;p1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5" name="Google Shape;735;p1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6" name="Google Shape;736;p1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7" name="Google Shape;737;p1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8" name="Google Shape;738;p1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9" name="Google Shape;739;p1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0" name="Google Shape;740;p1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1" name="Google Shape;741;p1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2" name="Google Shape;742;p1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3" name="Google Shape;743;p1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4" name="Google Shape;744;p1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5" name="Google Shape;745;p1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6" name="Google Shape;746;p1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7" name="Google Shape;747;p1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8" name="Google Shape;748;p1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9" name="Google Shape;749;p1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0" name="Google Shape;750;p1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1" name="Google Shape;751;p1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2" name="Google Shape;752;p1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3" name="Google Shape;753;p1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4" name="Google Shape;754;p1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5" name="Google Shape;755;p1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6" name="Google Shape;756;p1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7" name="Google Shape;757;p1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8" name="Google Shape;758;p1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9" name="Google Shape;759;p1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0" name="Google Shape;760;p1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1" name="Google Shape;761;p1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2" name="Google Shape;762;p1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3" name="Google Shape;763;p1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4" name="Google Shape;764;p1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5" name="Google Shape;765;p1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6" name="Google Shape;766;p1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7" name="Google Shape;767;p1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8" name="Google Shape;768;p1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9" name="Google Shape;769;p1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0" name="Google Shape;770;p1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1" name="Google Shape;771;p13"/>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frame">
  <p:cSld name="BLANK_1">
    <p:spTree>
      <p:nvGrpSpPr>
        <p:cNvPr id="772"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fmla="val 5397" name="adj1"/>
            </a:avLst>
          </a:pr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4" name="Google Shape;774;p1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465573"/>
        </a:solidFill>
      </p:bgPr>
    </p:bg>
    <p:spTree>
      <p:nvGrpSpPr>
        <p:cNvPr id="114" name="Shape 114"/>
        <p:cNvGrpSpPr/>
        <p:nvPr/>
      </p:nvGrpSpPr>
      <p:grpSpPr>
        <a:xfrm>
          <a:off x="0" y="0"/>
          <a:ext cx="0" cy="0"/>
          <a:chOff x="0" y="0"/>
          <a:chExt cx="0" cy="0"/>
        </a:xfrm>
      </p:grpSpPr>
      <p:sp>
        <p:nvSpPr>
          <p:cNvPr id="115" name="Google Shape;115;p3"/>
          <p:cNvSpPr txBox="1"/>
          <p:nvPr>
            <p:ph type="ctrTitle"/>
          </p:nvPr>
        </p:nvSpPr>
        <p:spPr>
          <a:xfrm>
            <a:off x="448270" y="668942"/>
            <a:ext cx="7772400" cy="11598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16" name="Google Shape;116;p3"/>
          <p:cNvSpPr txBox="1"/>
          <p:nvPr>
            <p:ph idx="1" type="subTitle"/>
          </p:nvPr>
        </p:nvSpPr>
        <p:spPr>
          <a:xfrm>
            <a:off x="448270" y="1585135"/>
            <a:ext cx="7772400" cy="784800"/>
          </a:xfrm>
          <a:prstGeom prst="rect">
            <a:avLst/>
          </a:prstGeom>
        </p:spPr>
        <p:txBody>
          <a:bodyPr anchorCtr="0" anchor="t" bIns="91425" lIns="91425" spcFirstLastPara="1" rIns="91425" wrap="square" tIns="91425"/>
          <a:lstStyle>
            <a:lvl1pPr lvl="0" rtl="0">
              <a:spcBef>
                <a:spcPts val="0"/>
              </a:spcBef>
              <a:spcAft>
                <a:spcPts val="0"/>
              </a:spcAft>
              <a:buClr>
                <a:srgbClr val="6E86B6"/>
              </a:buClr>
              <a:buSzPts val="1800"/>
              <a:buNone/>
              <a:defRPr sz="1800">
                <a:solidFill>
                  <a:srgbClr val="6E86B6"/>
                </a:solidFill>
              </a:defRPr>
            </a:lvl1pPr>
            <a:lvl2pPr lvl="1" rtl="0">
              <a:spcBef>
                <a:spcPts val="0"/>
              </a:spcBef>
              <a:spcAft>
                <a:spcPts val="0"/>
              </a:spcAft>
              <a:buClr>
                <a:srgbClr val="6E86B6"/>
              </a:buClr>
              <a:buSzPts val="1800"/>
              <a:buNone/>
              <a:defRPr sz="1800">
                <a:solidFill>
                  <a:srgbClr val="6E86B6"/>
                </a:solidFill>
              </a:defRPr>
            </a:lvl2pPr>
            <a:lvl3pPr lvl="2" rtl="0">
              <a:spcBef>
                <a:spcPts val="0"/>
              </a:spcBef>
              <a:spcAft>
                <a:spcPts val="0"/>
              </a:spcAft>
              <a:buClr>
                <a:srgbClr val="6E86B6"/>
              </a:buClr>
              <a:buSzPts val="1800"/>
              <a:buNone/>
              <a:defRPr sz="1800">
                <a:solidFill>
                  <a:srgbClr val="6E86B6"/>
                </a:solidFill>
              </a:defRPr>
            </a:lvl3pPr>
            <a:lvl4pPr lvl="3" rtl="0">
              <a:spcBef>
                <a:spcPts val="0"/>
              </a:spcBef>
              <a:spcAft>
                <a:spcPts val="0"/>
              </a:spcAft>
              <a:buClr>
                <a:srgbClr val="6E86B6"/>
              </a:buClr>
              <a:buSzPts val="1800"/>
              <a:buNone/>
              <a:defRPr sz="1800">
                <a:solidFill>
                  <a:srgbClr val="6E86B6"/>
                </a:solidFill>
              </a:defRPr>
            </a:lvl4pPr>
            <a:lvl5pPr lvl="4" rtl="0">
              <a:spcBef>
                <a:spcPts val="0"/>
              </a:spcBef>
              <a:spcAft>
                <a:spcPts val="0"/>
              </a:spcAft>
              <a:buClr>
                <a:srgbClr val="6E86B6"/>
              </a:buClr>
              <a:buSzPts val="1800"/>
              <a:buNone/>
              <a:defRPr sz="1800">
                <a:solidFill>
                  <a:srgbClr val="6E86B6"/>
                </a:solidFill>
              </a:defRPr>
            </a:lvl5pPr>
            <a:lvl6pPr lvl="5" rtl="0">
              <a:spcBef>
                <a:spcPts val="0"/>
              </a:spcBef>
              <a:spcAft>
                <a:spcPts val="0"/>
              </a:spcAft>
              <a:buClr>
                <a:srgbClr val="6E86B6"/>
              </a:buClr>
              <a:buSzPts val="1800"/>
              <a:buNone/>
              <a:defRPr sz="1800">
                <a:solidFill>
                  <a:srgbClr val="6E86B6"/>
                </a:solidFill>
              </a:defRPr>
            </a:lvl6pPr>
            <a:lvl7pPr lvl="6" rtl="0">
              <a:spcBef>
                <a:spcPts val="0"/>
              </a:spcBef>
              <a:spcAft>
                <a:spcPts val="0"/>
              </a:spcAft>
              <a:buClr>
                <a:srgbClr val="6E86B6"/>
              </a:buClr>
              <a:buSzPts val="1800"/>
              <a:buNone/>
              <a:defRPr sz="1800">
                <a:solidFill>
                  <a:srgbClr val="6E86B6"/>
                </a:solidFill>
              </a:defRPr>
            </a:lvl7pPr>
            <a:lvl8pPr lvl="7" rtl="0">
              <a:spcBef>
                <a:spcPts val="0"/>
              </a:spcBef>
              <a:spcAft>
                <a:spcPts val="0"/>
              </a:spcAft>
              <a:buClr>
                <a:srgbClr val="6E86B6"/>
              </a:buClr>
              <a:buSzPts val="1800"/>
              <a:buNone/>
              <a:defRPr sz="1800">
                <a:solidFill>
                  <a:srgbClr val="6E86B6"/>
                </a:solidFill>
              </a:defRPr>
            </a:lvl8pPr>
            <a:lvl9pPr lvl="8" rtl="0">
              <a:spcBef>
                <a:spcPts val="0"/>
              </a:spcBef>
              <a:spcAft>
                <a:spcPts val="0"/>
              </a:spcAft>
              <a:buClr>
                <a:srgbClr val="6E86B6"/>
              </a:buClr>
              <a:buSzPts val="1800"/>
              <a:buNone/>
              <a:defRPr sz="1800">
                <a:solidFill>
                  <a:srgbClr val="6E86B6"/>
                </a:solidFill>
              </a:defRPr>
            </a:lvl9pPr>
          </a:lstStyle>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Google Shape;119;p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Google Shape;120;p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Google Shape;121;p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Google Shape;122;p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Google Shape;123;p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Google Shape;124;p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 name="Google Shape;125;p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 name="Google Shape;126;p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 name="Google Shape;127;p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 name="Google Shape;128;p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 name="Google Shape;129;p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Google Shape;130;p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 name="Google Shape;131;p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 name="Google Shape;132;p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 name="Google Shape;133;p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 name="Google Shape;134;p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 name="Google Shape;135;p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 name="Google Shape;136;p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 name="Google Shape;137;p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Google Shape;138;p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 name="Google Shape;139;p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 name="Google Shape;140;p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 name="Google Shape;141;p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 name="Google Shape;142;p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 name="Google Shape;143;p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 name="Google Shape;144;p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Google Shape;145;p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Google Shape;146;p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Google Shape;147;p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 name="Google Shape;148;p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 name="Google Shape;149;p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Google Shape;150;p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Google Shape;153;p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 name="Google Shape;154;p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 name="Google Shape;155;p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Google Shape;156;p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Google Shape;157;p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Google Shape;158;p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 name="Google Shape;159;p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 name="Google Shape;160;p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Google Shape;161;p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Google Shape;162;p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 name="Google Shape;163;p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 name="Google Shape;164;p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Google Shape;165;p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Google Shape;166;p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Google Shape;167;p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Google Shape;168;p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 name="Google Shape;169;p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 name="Google Shape;170;p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Google Shape;171;p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Google Shape;172;p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Google Shape;173;p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 name="Google Shape;174;p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 name="Google Shape;175;p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Google Shape;176;p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Google Shape;177;p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 name="Google Shape;178;p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 name="Google Shape;179;p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Google Shape;180;p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Google Shape;181;p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Google Shape;182;p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Google Shape;183;p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4" name="Google Shape;184;p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 name="Google Shape;185;p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Google Shape;186;p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Google Shape;187;p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Google Shape;188;p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 name="Google Shape;189;p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 name="Google Shape;190;p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Google Shape;191;p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Google Shape;192;p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Google Shape;193;p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 name="Google Shape;194;p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 name="Google Shape;195;p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Google Shape;196;p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Google Shape;197;p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 name="Google Shape;198;p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 name="Google Shape;199;p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Google Shape;200;p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Google Shape;201;p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Google Shape;202;p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 name="Google Shape;203;p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 name="Google Shape;204;p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Google Shape;205;p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Google Shape;206;p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Google Shape;207;p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 name="Google Shape;208;p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 name="Google Shape;209;p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Google Shape;210;p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Google Shape;211;p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Google Shape;212;p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Google Shape;213;p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 name="Google Shape;214;p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 name="Google Shape;215;p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Google Shape;216;p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Google Shape;217;p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18" name="Shape 218"/>
        <p:cNvGrpSpPr/>
        <p:nvPr/>
      </p:nvGrpSpPr>
      <p:grpSpPr>
        <a:xfrm>
          <a:off x="0" y="0"/>
          <a:ext cx="0" cy="0"/>
          <a:chOff x="0" y="0"/>
          <a:chExt cx="0" cy="0"/>
        </a:xfrm>
      </p:grpSpPr>
      <p:sp>
        <p:nvSpPr>
          <p:cNvPr id="219" name="Google Shape;219;p4"/>
          <p:cNvSpPr/>
          <p:nvPr/>
        </p:nvSpPr>
        <p:spPr>
          <a:xfrm flipH="1" rot="10800000">
            <a:off x="-25" y="1079400"/>
            <a:ext cx="9144000" cy="40641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 name="Google Shape;220;p4"/>
          <p:cNvSpPr txBox="1"/>
          <p:nvPr>
            <p:ph idx="1" type="body"/>
          </p:nvPr>
        </p:nvSpPr>
        <p:spPr>
          <a:xfrm>
            <a:off x="1669850" y="1857000"/>
            <a:ext cx="5804400" cy="2741700"/>
          </a:xfrm>
          <a:prstGeom prst="rect">
            <a:avLst/>
          </a:prstGeom>
        </p:spPr>
        <p:txBody>
          <a:bodyPr anchorCtr="0" anchor="t" bIns="91425" lIns="91425" spcFirstLastPara="1" rIns="91425" wrap="square" tIns="91425"/>
          <a:lstStyle>
            <a:lvl1pPr indent="-419100" lvl="0" marL="457200" rtl="0" algn="ctr">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indent="-419100" lvl="1" marL="914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indent="-419100" lvl="2" marL="1371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indent="-419100" lvl="3" marL="18288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indent="-419100" lvl="4" marL="22860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indent="-419100" lvl="5" marL="27432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indent="-419100" lvl="6" marL="3200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indent="-419100" lvl="7" marL="3657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indent="-419100" lvl="8" marL="41148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p:txBody>
      </p:sp>
      <p:sp>
        <p:nvSpPr>
          <p:cNvPr id="221" name="Google Shape;221;p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23"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Google Shape;225;p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 name="Google Shape;228;p5"/>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 name="Google Shape;229;p5"/>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Google Shape;230;p5"/>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Google Shape;231;p5"/>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Google Shape;232;p5"/>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Google Shape;233;p5"/>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4" name="Google Shape;234;p5"/>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5" name="Google Shape;235;p5"/>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Google Shape;236;p5"/>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Google Shape;237;p5"/>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Google Shape;238;p5"/>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9" name="Google Shape;239;p5"/>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0" name="Google Shape;240;p5"/>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Google Shape;241;p5"/>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Google Shape;242;p5"/>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 name="Google Shape;243;p5"/>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4" name="Google Shape;244;p5"/>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Google Shape;245;p5"/>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Google Shape;246;p5"/>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Google Shape;247;p5"/>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Google Shape;248;p5"/>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9" name="Google Shape;249;p5"/>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 name="Google Shape;250;p5"/>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Google Shape;251;p5"/>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Google Shape;252;p5"/>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Google Shape;253;p5"/>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 name="Google Shape;254;p5"/>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5" name="Google Shape;255;p5"/>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Google Shape;256;p5"/>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Google Shape;257;p5"/>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Google Shape;258;p5"/>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 name="Google Shape;259;p5"/>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Google Shape;262;p5"/>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3" name="Google Shape;263;p5"/>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4" name="Google Shape;264;p5"/>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Google Shape;265;p5"/>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Google Shape;266;p5"/>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Google Shape;267;p5"/>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8" name="Google Shape;268;p5"/>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 name="Google Shape;269;p5"/>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0" name="Google Shape;270;p5"/>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1" name="Google Shape;271;p5"/>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 name="Google Shape;272;p5"/>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3" name="Google Shape;273;p5"/>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4" name="Google Shape;274;p5"/>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5" name="Google Shape;275;p5"/>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6" name="Google Shape;276;p5"/>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7" name="Google Shape;277;p5"/>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8" name="Google Shape;278;p5"/>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9" name="Google Shape;279;p5"/>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 name="Google Shape;280;p5"/>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1" name="Google Shape;281;p5"/>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2" name="Google Shape;282;p5"/>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3" name="Google Shape;283;p5"/>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4" name="Google Shape;284;p5"/>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5" name="Google Shape;285;p5"/>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6" name="Google Shape;286;p5"/>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7" name="Google Shape;287;p5"/>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8" name="Google Shape;288;p5"/>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9" name="Google Shape;289;p5"/>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0" name="Google Shape;290;p5"/>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 name="Google Shape;291;p5"/>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 name="Google Shape;292;p5"/>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 name="Google Shape;293;p5"/>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 name="Google Shape;294;p5"/>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5" name="Google Shape;295;p5"/>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6" name="Google Shape;296;p5"/>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7" name="Google Shape;297;p5"/>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8" name="Google Shape;298;p5"/>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9" name="Google Shape;299;p5"/>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0" name="Google Shape;300;p5"/>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1" name="Google Shape;301;p5"/>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2" name="Google Shape;302;p5"/>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3" name="Google Shape;303;p5"/>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4" name="Google Shape;304;p5"/>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5" name="Google Shape;305;p5"/>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6" name="Google Shape;306;p5"/>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7" name="Google Shape;307;p5"/>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8" name="Google Shape;308;p5"/>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9" name="Google Shape;309;p5"/>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0" name="Google Shape;310;p5"/>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1" name="Google Shape;311;p5"/>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2" name="Google Shape;312;p5"/>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 name="Google Shape;313;p5"/>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 name="Google Shape;314;p5"/>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5" name="Google Shape;315;p5"/>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6" name="Google Shape;316;p5"/>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7" name="Google Shape;317;p5"/>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8" name="Google Shape;318;p5"/>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9" name="Google Shape;319;p5"/>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0" name="Google Shape;320;p5"/>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1" name="Google Shape;321;p5"/>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2" name="Google Shape;322;p5"/>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3" name="Google Shape;323;p5"/>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4" name="Google Shape;324;p5"/>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5" name="Google Shape;325;p5"/>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6" name="Google Shape;326;p5"/>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27" name="Google Shape;327;p5"/>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8" name="Google Shape;328;p5"/>
          <p:cNvSpPr txBox="1"/>
          <p:nvPr>
            <p:ph type="title"/>
          </p:nvPr>
        </p:nvSpPr>
        <p:spPr>
          <a:xfrm>
            <a:off x="739675" y="401250"/>
            <a:ext cx="7686000" cy="8574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29" name="Google Shape;329;p5"/>
          <p:cNvSpPr txBox="1"/>
          <p:nvPr>
            <p:ph idx="1" type="body"/>
          </p:nvPr>
        </p:nvSpPr>
        <p:spPr>
          <a:xfrm>
            <a:off x="739680" y="1152528"/>
            <a:ext cx="7686000" cy="30984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solidFill>
                  <a:schemeClr val="lt1"/>
                </a:solidFill>
              </a:defRPr>
            </a:lvl1pPr>
            <a:lvl2pPr indent="-381000" lvl="1" marL="914400">
              <a:spcBef>
                <a:spcPts val="0"/>
              </a:spcBef>
              <a:spcAft>
                <a:spcPts val="0"/>
              </a:spcAft>
              <a:buSzPts val="2400"/>
              <a:buChar char="-"/>
              <a:defRPr>
                <a:solidFill>
                  <a:schemeClr val="lt1"/>
                </a:solidFill>
              </a:defRPr>
            </a:lvl2pPr>
            <a:lvl3pPr indent="-381000" lvl="2" marL="1371600">
              <a:spcBef>
                <a:spcPts val="0"/>
              </a:spcBef>
              <a:spcAft>
                <a:spcPts val="0"/>
              </a:spcAft>
              <a:buSzPts val="2400"/>
              <a:buChar char="-"/>
              <a:defRPr>
                <a:solidFill>
                  <a:schemeClr val="lt1"/>
                </a:solidFill>
              </a:defRPr>
            </a:lvl3pPr>
            <a:lvl4pPr indent="-381000" lvl="3" marL="1828800">
              <a:spcBef>
                <a:spcPts val="0"/>
              </a:spcBef>
              <a:spcAft>
                <a:spcPts val="0"/>
              </a:spcAft>
              <a:buSzPts val="2400"/>
              <a:buChar char="-"/>
              <a:defRPr>
                <a:solidFill>
                  <a:schemeClr val="lt1"/>
                </a:solidFill>
              </a:defRPr>
            </a:lvl4pPr>
            <a:lvl5pPr indent="-381000" lvl="4" marL="2286000">
              <a:spcBef>
                <a:spcPts val="0"/>
              </a:spcBef>
              <a:spcAft>
                <a:spcPts val="0"/>
              </a:spcAft>
              <a:buSzPts val="2400"/>
              <a:buChar char="-"/>
              <a:defRPr>
                <a:solidFill>
                  <a:schemeClr val="lt1"/>
                </a:solidFill>
              </a:defRPr>
            </a:lvl5pPr>
            <a:lvl6pPr indent="-381000" lvl="5" marL="2743200">
              <a:spcBef>
                <a:spcPts val="0"/>
              </a:spcBef>
              <a:spcAft>
                <a:spcPts val="0"/>
              </a:spcAft>
              <a:buSzPts val="2400"/>
              <a:buChar char="-"/>
              <a:defRPr>
                <a:solidFill>
                  <a:schemeClr val="lt1"/>
                </a:solidFill>
              </a:defRPr>
            </a:lvl6pPr>
            <a:lvl7pPr indent="-381000" lvl="6" marL="3200400">
              <a:spcBef>
                <a:spcPts val="0"/>
              </a:spcBef>
              <a:spcAft>
                <a:spcPts val="0"/>
              </a:spcAft>
              <a:buSzPts val="2400"/>
              <a:buChar char="●"/>
              <a:defRPr>
                <a:solidFill>
                  <a:schemeClr val="lt1"/>
                </a:solidFill>
              </a:defRPr>
            </a:lvl7pPr>
            <a:lvl8pPr indent="-381000" lvl="7" marL="3657600">
              <a:spcBef>
                <a:spcPts val="0"/>
              </a:spcBef>
              <a:spcAft>
                <a:spcPts val="0"/>
              </a:spcAft>
              <a:buSzPts val="2400"/>
              <a:buChar char="○"/>
              <a:defRPr>
                <a:solidFill>
                  <a:schemeClr val="lt1"/>
                </a:solidFill>
              </a:defRPr>
            </a:lvl8pPr>
            <a:lvl9pPr indent="-381000" lvl="8" marL="411480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330"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 name="Google Shape;332;p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333" name="Google Shape;333;p6"/>
          <p:cNvSpPr txBox="1"/>
          <p:nvPr>
            <p:ph type="title"/>
          </p:nvPr>
        </p:nvSpPr>
        <p:spPr>
          <a:xfrm>
            <a:off x="452724" y="620920"/>
            <a:ext cx="3985200" cy="8574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334" name="Google Shape;334;p6"/>
          <p:cNvSpPr txBox="1"/>
          <p:nvPr>
            <p:ph idx="1" type="body"/>
          </p:nvPr>
        </p:nvSpPr>
        <p:spPr>
          <a:xfrm>
            <a:off x="452727" y="1412678"/>
            <a:ext cx="3985200" cy="30984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Char char="▫"/>
              <a:defRPr>
                <a:solidFill>
                  <a:schemeClr val="lt1"/>
                </a:solidFill>
              </a:defRPr>
            </a:lvl1pPr>
            <a:lvl2pPr indent="-381000" lvl="1" marL="914400" rtl="0">
              <a:spcBef>
                <a:spcPts val="0"/>
              </a:spcBef>
              <a:spcAft>
                <a:spcPts val="0"/>
              </a:spcAft>
              <a:buSzPts val="2400"/>
              <a:buChar char="-"/>
              <a:defRPr>
                <a:solidFill>
                  <a:schemeClr val="lt1"/>
                </a:solidFill>
              </a:defRPr>
            </a:lvl2pPr>
            <a:lvl3pPr indent="-381000" lvl="2" marL="1371600" rtl="0">
              <a:spcBef>
                <a:spcPts val="0"/>
              </a:spcBef>
              <a:spcAft>
                <a:spcPts val="0"/>
              </a:spcAft>
              <a:buSzPts val="2400"/>
              <a:buChar char="-"/>
              <a:defRPr>
                <a:solidFill>
                  <a:schemeClr val="lt1"/>
                </a:solidFill>
              </a:defRPr>
            </a:lvl3pPr>
            <a:lvl4pPr indent="-381000" lvl="3" marL="1828800" rtl="0">
              <a:spcBef>
                <a:spcPts val="0"/>
              </a:spcBef>
              <a:spcAft>
                <a:spcPts val="0"/>
              </a:spcAft>
              <a:buSzPts val="2400"/>
              <a:buChar char="-"/>
              <a:defRPr>
                <a:solidFill>
                  <a:schemeClr val="lt1"/>
                </a:solidFill>
              </a:defRPr>
            </a:lvl4pPr>
            <a:lvl5pPr indent="-381000" lvl="4" marL="2286000" rtl="0">
              <a:spcBef>
                <a:spcPts val="0"/>
              </a:spcBef>
              <a:spcAft>
                <a:spcPts val="0"/>
              </a:spcAft>
              <a:buSzPts val="2400"/>
              <a:buChar char="-"/>
              <a:defRPr>
                <a:solidFill>
                  <a:schemeClr val="lt1"/>
                </a:solidFill>
              </a:defRPr>
            </a:lvl5pPr>
            <a:lvl6pPr indent="-381000" lvl="5" marL="2743200" rtl="0">
              <a:spcBef>
                <a:spcPts val="0"/>
              </a:spcBef>
              <a:spcAft>
                <a:spcPts val="0"/>
              </a:spcAft>
              <a:buSzPts val="2400"/>
              <a:buChar char="-"/>
              <a:defRPr>
                <a:solidFill>
                  <a:schemeClr val="lt1"/>
                </a:solidFill>
              </a:defRPr>
            </a:lvl6pPr>
            <a:lvl7pPr indent="-381000" lvl="6" marL="3200400" rtl="0">
              <a:spcBef>
                <a:spcPts val="0"/>
              </a:spcBef>
              <a:spcAft>
                <a:spcPts val="0"/>
              </a:spcAft>
              <a:buSzPts val="2400"/>
              <a:buChar char="●"/>
              <a:defRPr>
                <a:solidFill>
                  <a:schemeClr val="lt1"/>
                </a:solidFill>
              </a:defRPr>
            </a:lvl7pPr>
            <a:lvl8pPr indent="-381000" lvl="7" marL="3657600" rtl="0">
              <a:spcBef>
                <a:spcPts val="0"/>
              </a:spcBef>
              <a:spcAft>
                <a:spcPts val="0"/>
              </a:spcAft>
              <a:buSzPts val="2400"/>
              <a:buChar char="○"/>
              <a:defRPr>
                <a:solidFill>
                  <a:schemeClr val="lt1"/>
                </a:solidFill>
              </a:defRPr>
            </a:lvl8pPr>
            <a:lvl9pPr indent="-381000" lvl="8" marL="4114800" rtl="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35"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9" name="Google Shape;339;p7"/>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0" name="Google Shape;340;p7"/>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1" name="Google Shape;341;p7"/>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2" name="Google Shape;342;p7"/>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3" name="Google Shape;343;p7"/>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4" name="Google Shape;344;p7"/>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5" name="Google Shape;345;p7"/>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6" name="Google Shape;346;p7"/>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7" name="Google Shape;347;p7"/>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8" name="Google Shape;348;p7"/>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9" name="Google Shape;349;p7"/>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0" name="Google Shape;350;p7"/>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 name="Google Shape;351;p7"/>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2" name="Google Shape;352;p7"/>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3" name="Google Shape;353;p7"/>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4" name="Google Shape;354;p7"/>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5" name="Google Shape;355;p7"/>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6" name="Google Shape;356;p7"/>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7" name="Google Shape;357;p7"/>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8" name="Google Shape;358;p7"/>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9" name="Google Shape;359;p7"/>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0" name="Google Shape;360;p7"/>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1" name="Google Shape;361;p7"/>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2" name="Google Shape;362;p7"/>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3" name="Google Shape;363;p7"/>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 name="Google Shape;364;p7"/>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 name="Google Shape;365;p7"/>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 name="Google Shape;366;p7"/>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7" name="Google Shape;367;p7"/>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8" name="Google Shape;368;p7"/>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9" name="Google Shape;369;p7"/>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 name="Google Shape;370;p7"/>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3" name="Google Shape;373;p7"/>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4" name="Google Shape;374;p7"/>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5" name="Google Shape;375;p7"/>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 name="Google Shape;376;p7"/>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7" name="Google Shape;377;p7"/>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8" name="Google Shape;378;p7"/>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9" name="Google Shape;379;p7"/>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0" name="Google Shape;380;p7"/>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1" name="Google Shape;381;p7"/>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2" name="Google Shape;382;p7"/>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3" name="Google Shape;383;p7"/>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4" name="Google Shape;384;p7"/>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5" name="Google Shape;385;p7"/>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6" name="Google Shape;386;p7"/>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7" name="Google Shape;387;p7"/>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8" name="Google Shape;388;p7"/>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9" name="Google Shape;389;p7"/>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0" name="Google Shape;390;p7"/>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1" name="Google Shape;391;p7"/>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2" name="Google Shape;392;p7"/>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3" name="Google Shape;393;p7"/>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4" name="Google Shape;394;p7"/>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5" name="Google Shape;395;p7"/>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6" name="Google Shape;396;p7"/>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7" name="Google Shape;397;p7"/>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8" name="Google Shape;398;p7"/>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9" name="Google Shape;399;p7"/>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0" name="Google Shape;400;p7"/>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1" name="Google Shape;401;p7"/>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2" name="Google Shape;402;p7"/>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3" name="Google Shape;403;p7"/>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4" name="Google Shape;404;p7"/>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5" name="Google Shape;405;p7"/>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6" name="Google Shape;406;p7"/>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7" name="Google Shape;407;p7"/>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8" name="Google Shape;408;p7"/>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9" name="Google Shape;409;p7"/>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0" name="Google Shape;410;p7"/>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1" name="Google Shape;411;p7"/>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2" name="Google Shape;412;p7"/>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3" name="Google Shape;413;p7"/>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4" name="Google Shape;414;p7"/>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5" name="Google Shape;415;p7"/>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6" name="Google Shape;416;p7"/>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7" name="Google Shape;417;p7"/>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8" name="Google Shape;418;p7"/>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9" name="Google Shape;419;p7"/>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0" name="Google Shape;420;p7"/>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1" name="Google Shape;421;p7"/>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2" name="Google Shape;422;p7"/>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3" name="Google Shape;423;p7"/>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4" name="Google Shape;424;p7"/>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5" name="Google Shape;425;p7"/>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6" name="Google Shape;426;p7"/>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7" name="Google Shape;427;p7"/>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8" name="Google Shape;428;p7"/>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9" name="Google Shape;429;p7"/>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0" name="Google Shape;430;p7"/>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1" name="Google Shape;431;p7"/>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2" name="Google Shape;432;p7"/>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3" name="Google Shape;433;p7"/>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4" name="Google Shape;434;p7"/>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5" name="Google Shape;435;p7"/>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6" name="Google Shape;436;p7"/>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7" name="Google Shape;437;p7"/>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38" name="Google Shape;438;p7"/>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9" name="Google Shape;439;p7"/>
          <p:cNvSpPr txBox="1"/>
          <p:nvPr>
            <p:ph type="title"/>
          </p:nvPr>
        </p:nvSpPr>
        <p:spPr>
          <a:xfrm>
            <a:off x="739675" y="401250"/>
            <a:ext cx="7686000" cy="8574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0" name="Google Shape;440;p7"/>
          <p:cNvSpPr txBox="1"/>
          <p:nvPr>
            <p:ph idx="1" type="body"/>
          </p:nvPr>
        </p:nvSpPr>
        <p:spPr>
          <a:xfrm>
            <a:off x="739675" y="1218009"/>
            <a:ext cx="3730800" cy="28539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1" name="Google Shape;441;p7"/>
          <p:cNvSpPr txBox="1"/>
          <p:nvPr>
            <p:ph idx="2" type="body"/>
          </p:nvPr>
        </p:nvSpPr>
        <p:spPr>
          <a:xfrm>
            <a:off x="4694997" y="1218009"/>
            <a:ext cx="3730800" cy="28539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2" name="Google Shape;442;p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43"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7" name="Google Shape;447;p8"/>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8" name="Google Shape;448;p8"/>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9" name="Google Shape;449;p8"/>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0" name="Google Shape;450;p8"/>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1" name="Google Shape;451;p8"/>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2" name="Google Shape;452;p8"/>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3" name="Google Shape;453;p8"/>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4" name="Google Shape;454;p8"/>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5" name="Google Shape;455;p8"/>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6" name="Google Shape;456;p8"/>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7" name="Google Shape;457;p8"/>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8" name="Google Shape;458;p8"/>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9" name="Google Shape;459;p8"/>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0" name="Google Shape;460;p8"/>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1" name="Google Shape;461;p8"/>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2" name="Google Shape;462;p8"/>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3" name="Google Shape;463;p8"/>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4" name="Google Shape;464;p8"/>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5" name="Google Shape;465;p8"/>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6" name="Google Shape;466;p8"/>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7" name="Google Shape;467;p8"/>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8" name="Google Shape;468;p8"/>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9" name="Google Shape;469;p8"/>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0" name="Google Shape;470;p8"/>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1" name="Google Shape;471;p8"/>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2" name="Google Shape;472;p8"/>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3" name="Google Shape;473;p8"/>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4" name="Google Shape;474;p8"/>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5" name="Google Shape;475;p8"/>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6" name="Google Shape;476;p8"/>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7" name="Google Shape;477;p8"/>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8" name="Google Shape;478;p8"/>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1" name="Google Shape;481;p8"/>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2" name="Google Shape;482;p8"/>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3" name="Google Shape;483;p8"/>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4" name="Google Shape;484;p8"/>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5" name="Google Shape;485;p8"/>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6" name="Google Shape;486;p8"/>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7" name="Google Shape;487;p8"/>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8" name="Google Shape;488;p8"/>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9" name="Google Shape;489;p8"/>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0" name="Google Shape;490;p8"/>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1" name="Google Shape;491;p8"/>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2" name="Google Shape;492;p8"/>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3" name="Google Shape;493;p8"/>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4" name="Google Shape;494;p8"/>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5" name="Google Shape;495;p8"/>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6" name="Google Shape;496;p8"/>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7" name="Google Shape;497;p8"/>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8" name="Google Shape;498;p8"/>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9" name="Google Shape;499;p8"/>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0" name="Google Shape;500;p8"/>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1" name="Google Shape;501;p8"/>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2" name="Google Shape;502;p8"/>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3" name="Google Shape;503;p8"/>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4" name="Google Shape;504;p8"/>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5" name="Google Shape;505;p8"/>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6" name="Google Shape;506;p8"/>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7" name="Google Shape;507;p8"/>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8" name="Google Shape;508;p8"/>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9" name="Google Shape;509;p8"/>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0" name="Google Shape;510;p8"/>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1" name="Google Shape;511;p8"/>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2" name="Google Shape;512;p8"/>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3" name="Google Shape;513;p8"/>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4" name="Google Shape;514;p8"/>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5" name="Google Shape;515;p8"/>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6" name="Google Shape;516;p8"/>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7" name="Google Shape;517;p8"/>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8" name="Google Shape;518;p8"/>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9" name="Google Shape;519;p8"/>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0" name="Google Shape;520;p8"/>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1" name="Google Shape;521;p8"/>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2" name="Google Shape;522;p8"/>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3" name="Google Shape;523;p8"/>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4" name="Google Shape;524;p8"/>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5" name="Google Shape;525;p8"/>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6" name="Google Shape;526;p8"/>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7" name="Google Shape;527;p8"/>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8" name="Google Shape;528;p8"/>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9" name="Google Shape;529;p8"/>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0" name="Google Shape;530;p8"/>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1" name="Google Shape;531;p8"/>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2" name="Google Shape;532;p8"/>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3" name="Google Shape;533;p8"/>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4" name="Google Shape;534;p8"/>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5" name="Google Shape;535;p8"/>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6" name="Google Shape;536;p8"/>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7" name="Google Shape;537;p8"/>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8" name="Google Shape;538;p8"/>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9" name="Google Shape;539;p8"/>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0" name="Google Shape;540;p8"/>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1" name="Google Shape;541;p8"/>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2" name="Google Shape;542;p8"/>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3" name="Google Shape;543;p8"/>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4" name="Google Shape;544;p8"/>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5" name="Google Shape;545;p8"/>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46" name="Google Shape;546;p8"/>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7" name="Google Shape;547;p8"/>
          <p:cNvSpPr txBox="1"/>
          <p:nvPr>
            <p:ph type="title"/>
          </p:nvPr>
        </p:nvSpPr>
        <p:spPr>
          <a:xfrm>
            <a:off x="739675" y="401250"/>
            <a:ext cx="7686000" cy="8574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8" name="Google Shape;548;p8"/>
          <p:cNvSpPr txBox="1"/>
          <p:nvPr>
            <p:ph idx="1" type="body"/>
          </p:nvPr>
        </p:nvSpPr>
        <p:spPr>
          <a:xfrm>
            <a:off x="739675" y="1235873"/>
            <a:ext cx="2477400" cy="2818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49" name="Google Shape;549;p8"/>
          <p:cNvSpPr txBox="1"/>
          <p:nvPr>
            <p:ph idx="2" type="body"/>
          </p:nvPr>
        </p:nvSpPr>
        <p:spPr>
          <a:xfrm>
            <a:off x="3344038" y="1235873"/>
            <a:ext cx="2477400" cy="2818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0" name="Google Shape;550;p8"/>
          <p:cNvSpPr txBox="1"/>
          <p:nvPr>
            <p:ph idx="3" type="body"/>
          </p:nvPr>
        </p:nvSpPr>
        <p:spPr>
          <a:xfrm>
            <a:off x="5948402" y="1235873"/>
            <a:ext cx="2477400" cy="2818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1" name="Google Shape;551;p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52" name="Shape 552"/>
        <p:cNvGrpSpPr/>
        <p:nvPr/>
      </p:nvGrpSpPr>
      <p:grpSpPr>
        <a:xfrm>
          <a:off x="0" y="0"/>
          <a:ext cx="0" cy="0"/>
          <a:chOff x="0" y="0"/>
          <a:chExt cx="0" cy="0"/>
        </a:xfrm>
      </p:grpSpPr>
      <p:sp>
        <p:nvSpPr>
          <p:cNvPr id="553" name="Google Shape;553;p9"/>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554" name="Google Shape;554;p9"/>
          <p:cNvGrpSpPr/>
          <p:nvPr/>
        </p:nvGrpSpPr>
        <p:grpSpPr>
          <a:xfrm>
            <a:off x="28550" y="3850565"/>
            <a:ext cx="9094048" cy="1293104"/>
            <a:chOff x="28544" y="3514688"/>
            <a:chExt cx="9094048" cy="1628800"/>
          </a:xfrm>
        </p:grpSpPr>
        <p:sp>
          <p:nvSpPr>
            <p:cNvPr id="555" name="Google Shape;555;p9"/>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6" name="Google Shape;556;p9"/>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7" name="Google Shape;557;p9"/>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8" name="Google Shape;558;p9"/>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9" name="Google Shape;559;p9"/>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0" name="Google Shape;560;p9"/>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1" name="Google Shape;561;p9"/>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2" name="Google Shape;562;p9"/>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3" name="Google Shape;563;p9"/>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4" name="Google Shape;564;p9"/>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5" name="Google Shape;565;p9"/>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6" name="Google Shape;566;p9"/>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7" name="Google Shape;567;p9"/>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8" name="Google Shape;568;p9"/>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9" name="Google Shape;569;p9"/>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0" name="Google Shape;570;p9"/>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1" name="Google Shape;571;p9"/>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2" name="Google Shape;572;p9"/>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3" name="Google Shape;573;p9"/>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4" name="Google Shape;574;p9"/>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5" name="Google Shape;575;p9"/>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6" name="Google Shape;576;p9"/>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7" name="Google Shape;577;p9"/>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8" name="Google Shape;578;p9"/>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9" name="Google Shape;579;p9"/>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0" name="Google Shape;580;p9"/>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1" name="Google Shape;581;p9"/>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2" name="Google Shape;582;p9"/>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3" name="Google Shape;583;p9"/>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4" name="Google Shape;584;p9"/>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5" name="Google Shape;585;p9"/>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6" name="Google Shape;586;p9"/>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7" name="Google Shape;587;p9"/>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8" name="Google Shape;588;p9"/>
          <p:cNvGrpSpPr/>
          <p:nvPr/>
        </p:nvGrpSpPr>
        <p:grpSpPr>
          <a:xfrm>
            <a:off x="28550" y="4360998"/>
            <a:ext cx="9094048" cy="782671"/>
            <a:chOff x="28544" y="4157632"/>
            <a:chExt cx="9094048" cy="985856"/>
          </a:xfrm>
        </p:grpSpPr>
        <p:sp>
          <p:nvSpPr>
            <p:cNvPr id="589" name="Google Shape;589;p9"/>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0" name="Google Shape;590;p9"/>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1" name="Google Shape;591;p9"/>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2" name="Google Shape;592;p9"/>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3" name="Google Shape;593;p9"/>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4" name="Google Shape;594;p9"/>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5" name="Google Shape;595;p9"/>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6" name="Google Shape;596;p9"/>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7" name="Google Shape;597;p9"/>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8" name="Google Shape;598;p9"/>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9" name="Google Shape;599;p9"/>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0" name="Google Shape;600;p9"/>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1" name="Google Shape;601;p9"/>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2" name="Google Shape;602;p9"/>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3" name="Google Shape;603;p9"/>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4" name="Google Shape;604;p9"/>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5" name="Google Shape;605;p9"/>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6" name="Google Shape;606;p9"/>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7" name="Google Shape;607;p9"/>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8" name="Google Shape;608;p9"/>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9" name="Google Shape;609;p9"/>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0" name="Google Shape;610;p9"/>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1" name="Google Shape;611;p9"/>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2" name="Google Shape;612;p9"/>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3" name="Google Shape;613;p9"/>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4" name="Google Shape;614;p9"/>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5" name="Google Shape;615;p9"/>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6" name="Google Shape;616;p9"/>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7" name="Google Shape;617;p9"/>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8" name="Google Shape;618;p9"/>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9" name="Google Shape;619;p9"/>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0" name="Google Shape;620;p9"/>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1" name="Google Shape;621;p9"/>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2" name="Google Shape;622;p9"/>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3" name="Google Shape;623;p9"/>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4" name="Google Shape;624;p9"/>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5" name="Google Shape;625;p9"/>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6" name="Google Shape;626;p9"/>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7" name="Google Shape;627;p9"/>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8" name="Google Shape;628;p9"/>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9" name="Google Shape;629;p9"/>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0" name="Google Shape;630;p9"/>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1" name="Google Shape;631;p9"/>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2" name="Google Shape;632;p9"/>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3" name="Google Shape;633;p9"/>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4" name="Google Shape;634;p9"/>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5" name="Google Shape;635;p9"/>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6" name="Google Shape;636;p9"/>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7" name="Google Shape;637;p9"/>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8" name="Google Shape;638;p9"/>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9" name="Google Shape;639;p9"/>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0" name="Google Shape;640;p9"/>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1" name="Google Shape;641;p9"/>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2" name="Google Shape;642;p9"/>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3" name="Google Shape;643;p9"/>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4" name="Google Shape;644;p9"/>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5" name="Google Shape;645;p9"/>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6" name="Google Shape;646;p9"/>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7" name="Google Shape;647;p9"/>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8" name="Google Shape;648;p9"/>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9" name="Google Shape;649;p9"/>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0" name="Google Shape;650;p9"/>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1" name="Google Shape;651;p9"/>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2" name="Google Shape;652;p9"/>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3" name="Google Shape;653;p9"/>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4" name="Google Shape;654;p9"/>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55" name="Google Shape;655;p9"/>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6" name="Google Shape;656;p9"/>
          <p:cNvSpPr txBox="1"/>
          <p:nvPr>
            <p:ph type="title"/>
          </p:nvPr>
        </p:nvSpPr>
        <p:spPr>
          <a:xfrm>
            <a:off x="739675" y="401250"/>
            <a:ext cx="7686000" cy="8574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57" name="Google Shape;657;p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no graph">
  <p:cSld name="TITLE_ONLY_1">
    <p:spTree>
      <p:nvGrpSpPr>
        <p:cNvPr id="658"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0" name="Google Shape;660;p10"/>
          <p:cNvSpPr txBox="1"/>
          <p:nvPr>
            <p:ph type="title"/>
          </p:nvPr>
        </p:nvSpPr>
        <p:spPr>
          <a:xfrm>
            <a:off x="739675" y="-1"/>
            <a:ext cx="7686000" cy="7164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1" name="Google Shape;661;p1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465573"/>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5143488"/>
          </a:xfrm>
          <a:custGeom>
            <a:rect b="b" l="l" r="r" t="t"/>
            <a:pathLst>
              <a:path extrusionOk="0" h="160734" w="28575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 name="Google Shape;7;p1"/>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1pPr>
            <a:lvl2pPr lvl="1">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2pPr>
            <a:lvl3pPr lvl="2">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3pPr>
            <a:lvl4pPr lvl="3">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4pPr>
            <a:lvl5pPr lvl="4">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5pPr>
            <a:lvl6pPr lvl="5">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6pPr>
            <a:lvl7pPr lvl="6">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7pPr>
            <a:lvl8pPr lvl="7">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8pPr>
            <a:lvl9pPr lvl="8">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9pPr>
          </a:lstStyle>
          <a:p/>
        </p:txBody>
      </p:sp>
      <p:sp>
        <p:nvSpPr>
          <p:cNvPr id="8" name="Google Shape;8;p1"/>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lstStyle>
            <a:lvl1pPr indent="-381000" lvl="0" marL="4572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indent="-381000" lvl="1" marL="914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indent="-381000" lvl="2" marL="1371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indent="-381000" lvl="3" marL="1828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indent="-381000" lvl="4" marL="2286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indent="-381000" lvl="5" marL="27432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indent="-381000" lvl="6" marL="3200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indent="-381000" lvl="7" marL="3657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indent="-381000" lvl="8" marL="4114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p:txBody>
      </p:sp>
      <p:sp>
        <p:nvSpPr>
          <p:cNvPr id="9" name="Google Shape;9;p1"/>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hyperlink" Target="http://www.google.com/sheets/about/"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slide" Target="slide25.xml"/><Relationship Id="rId4" Type="http://schemas.openxmlformats.org/officeDocument/2006/relationships/hyperlink" Target="http://www.slidescarnival.com/help-use-presentation-template" TargetMode="External"/><Relationship Id="rId5" Type="http://schemas.openxmlformats.org/officeDocument/2006/relationships/hyperlink" Target="http://www.slidescarnival.com/copyright-and-legal-informatio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hyperlink" Target="http://www.slidescarnival.com/" TargetMode="External"/><Relationship Id="rId4" Type="http://schemas.openxmlformats.org/officeDocument/2006/relationships/hyperlink" Target="http://unsplash.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www.fontsquirrel.com/fonts/titilliu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hyperlink" Target="https://twitter.com/googledocs/status/73008724015664332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8" name="Shape 778"/>
        <p:cNvGrpSpPr/>
        <p:nvPr/>
      </p:nvGrpSpPr>
      <p:grpSpPr>
        <a:xfrm>
          <a:off x="0" y="0"/>
          <a:ext cx="0" cy="0"/>
          <a:chOff x="0" y="0"/>
          <a:chExt cx="0" cy="0"/>
        </a:xfrm>
      </p:grpSpPr>
      <p:sp>
        <p:nvSpPr>
          <p:cNvPr id="779" name="Google Shape;779;p15"/>
          <p:cNvSpPr txBox="1"/>
          <p:nvPr>
            <p:ph type="ctrTitle"/>
          </p:nvPr>
        </p:nvSpPr>
        <p:spPr>
          <a:xfrm>
            <a:off x="696525" y="817291"/>
            <a:ext cx="7729200" cy="2081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IS YOUR PRESENTATION TITLE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6" name="Shape 856"/>
        <p:cNvGrpSpPr/>
        <p:nvPr/>
      </p:nvGrpSpPr>
      <p:grpSpPr>
        <a:xfrm>
          <a:off x="0" y="0"/>
          <a:ext cx="0" cy="0"/>
          <a:chOff x="0" y="0"/>
          <a:chExt cx="0" cy="0"/>
        </a:xfrm>
      </p:grpSpPr>
      <p:sp>
        <p:nvSpPr>
          <p:cNvPr id="857" name="Google Shape;857;p24"/>
          <p:cNvSpPr txBox="1"/>
          <p:nvPr>
            <p:ph type="title"/>
          </p:nvPr>
        </p:nvSpPr>
        <p:spPr>
          <a:xfrm>
            <a:off x="452724" y="620920"/>
            <a:ext cx="3985200" cy="85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 PICTURE IS WORTH A THOUSAND WORDS</a:t>
            </a:r>
            <a:endParaRPr/>
          </a:p>
        </p:txBody>
      </p:sp>
      <p:sp>
        <p:nvSpPr>
          <p:cNvPr id="858" name="Google Shape;858;p24"/>
          <p:cNvSpPr txBox="1"/>
          <p:nvPr>
            <p:ph idx="1" type="body"/>
          </p:nvPr>
        </p:nvSpPr>
        <p:spPr>
          <a:xfrm>
            <a:off x="452727" y="1709614"/>
            <a:ext cx="3985200" cy="3098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A complex idea can be conveyed with just a single still image, namely making it possible to absorb large amounts of data quickly.</a:t>
            </a:r>
            <a:endParaRPr/>
          </a:p>
        </p:txBody>
      </p:sp>
      <p:sp>
        <p:nvSpPr>
          <p:cNvPr id="859" name="Google Shape;859;p2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860" name="Google Shape;860;p24"/>
          <p:cNvPicPr preferRelativeResize="0"/>
          <p:nvPr/>
        </p:nvPicPr>
        <p:blipFill rotWithShape="1">
          <a:blip r:embed="rId3">
            <a:alphaModFix/>
          </a:blip>
          <a:srcRect b="1652" l="33084" r="23188" t="10435"/>
          <a:stretch/>
        </p:blipFill>
        <p:spPr>
          <a:xfrm>
            <a:off x="5546725" y="544875"/>
            <a:ext cx="3039851" cy="4049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64" name="Shape 864"/>
        <p:cNvGrpSpPr/>
        <p:nvPr/>
      </p:nvGrpSpPr>
      <p:grpSpPr>
        <a:xfrm>
          <a:off x="0" y="0"/>
          <a:ext cx="0" cy="0"/>
          <a:chOff x="0" y="0"/>
          <a:chExt cx="0" cy="0"/>
        </a:xfrm>
      </p:grpSpPr>
      <p:sp>
        <p:nvSpPr>
          <p:cNvPr id="865" name="Google Shape;865;p25"/>
          <p:cNvSpPr txBox="1"/>
          <p:nvPr>
            <p:ph idx="4294967295" type="title"/>
          </p:nvPr>
        </p:nvSpPr>
        <p:spPr>
          <a:xfrm>
            <a:off x="450740" y="3043632"/>
            <a:ext cx="3371400" cy="1656900"/>
          </a:xfrm>
          <a:prstGeom prst="rect">
            <a:avLst/>
          </a:prstGeom>
          <a:effectLst>
            <a:outerShdw blurRad="57150" rotWithShape="0" algn="bl" dir="5400000" dist="19050">
              <a:srgbClr val="000000">
                <a:alpha val="14000"/>
              </a:srgbClr>
            </a:outerShdw>
          </a:effectLst>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FFFFF"/>
                </a:solidFill>
                <a:latin typeface="Titillium Web"/>
                <a:ea typeface="Titillium Web"/>
                <a:cs typeface="Titillium Web"/>
                <a:sym typeface="Titillium Web"/>
              </a:rPr>
              <a:t>WANT BIG IMPACT?</a:t>
            </a:r>
            <a:endParaRPr>
              <a:solidFill>
                <a:srgbClr val="FFFFFF"/>
              </a:solidFill>
              <a:latin typeface="Titillium Web"/>
              <a:ea typeface="Titillium Web"/>
              <a:cs typeface="Titillium Web"/>
              <a:sym typeface="Titillium Web"/>
            </a:endParaRPr>
          </a:p>
          <a:p>
            <a:pPr indent="0" lvl="0" marL="0" rtl="0">
              <a:spcBef>
                <a:spcPts val="0"/>
              </a:spcBef>
              <a:spcAft>
                <a:spcPts val="0"/>
              </a:spcAft>
              <a:buNone/>
            </a:pPr>
            <a:r>
              <a:rPr lang="en">
                <a:solidFill>
                  <a:srgbClr val="FFFFFF"/>
                </a:solidFill>
                <a:latin typeface="Titillium Web"/>
                <a:ea typeface="Titillium Web"/>
                <a:cs typeface="Titillium Web"/>
                <a:sym typeface="Titillium Web"/>
              </a:rPr>
              <a:t>USE BIG IMAGE.</a:t>
            </a:r>
            <a:endParaRPr>
              <a:solidFill>
                <a:srgbClr val="FFFFFF"/>
              </a:solidFill>
              <a:latin typeface="Titillium Web"/>
              <a:ea typeface="Titillium Web"/>
              <a:cs typeface="Titillium Web"/>
              <a:sym typeface="Titillium Web"/>
            </a:endParaRPr>
          </a:p>
        </p:txBody>
      </p:sp>
      <p:sp>
        <p:nvSpPr>
          <p:cNvPr id="866" name="Google Shape;866;p2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0" name="Shape 870"/>
        <p:cNvGrpSpPr/>
        <p:nvPr/>
      </p:nvGrpSpPr>
      <p:grpSpPr>
        <a:xfrm>
          <a:off x="0" y="0"/>
          <a:ext cx="0" cy="0"/>
          <a:chOff x="0" y="0"/>
          <a:chExt cx="0" cy="0"/>
        </a:xfrm>
      </p:grpSpPr>
      <p:sp>
        <p:nvSpPr>
          <p:cNvPr id="871" name="Google Shape;871;p26"/>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USE DIAGRAMS TO EXPLAIN YOUR IDEAS</a:t>
            </a:r>
            <a:endParaRPr/>
          </a:p>
        </p:txBody>
      </p:sp>
      <p:sp>
        <p:nvSpPr>
          <p:cNvPr id="872" name="Google Shape;872;p2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873" name="Google Shape;873;p26"/>
          <p:cNvSpPr/>
          <p:nvPr/>
        </p:nvSpPr>
        <p:spPr>
          <a:xfrm rot="-711057">
            <a:off x="6976677" y="2972399"/>
            <a:ext cx="1620031" cy="69019"/>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74" name="Google Shape;874;p26"/>
          <p:cNvSpPr/>
          <p:nvPr/>
        </p:nvSpPr>
        <p:spPr>
          <a:xfrm flipH="1" rot="711057">
            <a:off x="5435971" y="2972399"/>
            <a:ext cx="1620031" cy="69019"/>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nvGrpSpPr>
          <p:cNvPr id="875" name="Google Shape;875;p26"/>
          <p:cNvGrpSpPr/>
          <p:nvPr/>
        </p:nvGrpSpPr>
        <p:grpSpPr>
          <a:xfrm>
            <a:off x="5921968" y="3039612"/>
            <a:ext cx="2053870" cy="1475874"/>
            <a:chOff x="5921968" y="3039612"/>
            <a:chExt cx="2053870" cy="1475874"/>
          </a:xfrm>
        </p:grpSpPr>
        <p:sp>
          <p:nvSpPr>
            <p:cNvPr id="876" name="Google Shape;876;p26"/>
            <p:cNvSpPr/>
            <p:nvPr/>
          </p:nvSpPr>
          <p:spPr>
            <a:xfrm rot="-1789476">
              <a:off x="6852687" y="3074718"/>
              <a:ext cx="192413" cy="192413"/>
            </a:xfrm>
            <a:prstGeom prst="ellipse">
              <a:avLst/>
            </a:prstGeom>
            <a:solidFill>
              <a:srgbClr val="6E86B6"/>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77" name="Google Shape;877;p26"/>
            <p:cNvSpPr txBox="1"/>
            <p:nvPr/>
          </p:nvSpPr>
          <p:spPr>
            <a:xfrm>
              <a:off x="6521554" y="3272001"/>
              <a:ext cx="835722" cy="330979"/>
            </a:xfrm>
            <a:prstGeom prst="rect">
              <a:avLst/>
            </a:prstGeom>
            <a:noFill/>
            <a:ln>
              <a:noFill/>
            </a:ln>
          </p:spPr>
          <p:txBody>
            <a:bodyPr anchorCtr="0" anchor="t" bIns="91425" lIns="91425" spcFirstLastPara="1" rIns="91425" wrap="square" tIns="91425">
              <a:noAutofit/>
            </a:bodyPr>
            <a:lstStyle/>
            <a:p>
              <a:pPr indent="0" lvl="0" marL="0" algn="ctr">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20XX</a:t>
              </a:r>
              <a:endParaRPr sz="1000">
                <a:solidFill>
                  <a:srgbClr val="FFFFFF"/>
                </a:solidFill>
                <a:latin typeface="Titillium Web"/>
                <a:ea typeface="Titillium Web"/>
                <a:cs typeface="Titillium Web"/>
                <a:sym typeface="Titillium Web"/>
              </a:endParaRPr>
            </a:p>
          </p:txBody>
        </p:sp>
        <p:sp>
          <p:nvSpPr>
            <p:cNvPr id="878" name="Google Shape;878;p26"/>
            <p:cNvSpPr/>
            <p:nvPr/>
          </p:nvSpPr>
          <p:spPr>
            <a:xfrm>
              <a:off x="5921968" y="3671848"/>
              <a:ext cx="2053870" cy="843637"/>
            </a:xfrm>
            <a:prstGeom prst="roundRect">
              <a:avLst>
                <a:gd fmla="val 4485" name="adj"/>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79" name="Google Shape;879;p26"/>
            <p:cNvSpPr txBox="1"/>
            <p:nvPr/>
          </p:nvSpPr>
          <p:spPr>
            <a:xfrm>
              <a:off x="5975032" y="3716458"/>
              <a:ext cx="1947741" cy="749020"/>
            </a:xfrm>
            <a:prstGeom prst="rect">
              <a:avLst/>
            </a:prstGeom>
            <a:noFill/>
            <a:ln>
              <a:noFill/>
            </a:ln>
          </p:spPr>
          <p:txBody>
            <a:bodyPr anchorCtr="0" anchor="t" bIns="91425" lIns="91425" spcFirstLastPara="1" rIns="91425" wrap="square" tIns="91425">
              <a:noAutofit/>
            </a:bodyPr>
            <a:lstStyle/>
            <a:p>
              <a:pPr indent="0" lvl="0" marL="0" algn="ctr">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Lorem ipsum dolor sit amet, consectetur adipiscing. Lorem ipsum dolor sit.</a:t>
              </a:r>
              <a:endParaRPr sz="1000">
                <a:solidFill>
                  <a:srgbClr val="6E86B6"/>
                </a:solidFill>
                <a:latin typeface="Titillium Web"/>
                <a:ea typeface="Titillium Web"/>
                <a:cs typeface="Titillium Web"/>
                <a:sym typeface="Titillium Web"/>
              </a:endParaRPr>
            </a:p>
          </p:txBody>
        </p:sp>
        <p:sp>
          <p:nvSpPr>
            <p:cNvPr id="880" name="Google Shape;880;p26"/>
            <p:cNvSpPr/>
            <p:nvPr/>
          </p:nvSpPr>
          <p:spPr>
            <a:xfrm>
              <a:off x="6894939" y="3594321"/>
              <a:ext cx="107928" cy="80946"/>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sp>
        <p:nvSpPr>
          <p:cNvPr id="881" name="Google Shape;881;p26"/>
          <p:cNvSpPr/>
          <p:nvPr/>
        </p:nvSpPr>
        <p:spPr>
          <a:xfrm rot="-711057">
            <a:off x="3899789" y="2972399"/>
            <a:ext cx="1620031" cy="69019"/>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nvGrpSpPr>
          <p:cNvPr id="882" name="Google Shape;882;p26"/>
          <p:cNvGrpSpPr/>
          <p:nvPr/>
        </p:nvGrpSpPr>
        <p:grpSpPr>
          <a:xfrm>
            <a:off x="4419278" y="1479246"/>
            <a:ext cx="2053870" cy="1495107"/>
            <a:chOff x="4419278" y="1479246"/>
            <a:chExt cx="2053870" cy="1495107"/>
          </a:xfrm>
        </p:grpSpPr>
        <p:sp>
          <p:nvSpPr>
            <p:cNvPr id="883" name="Google Shape;883;p26"/>
            <p:cNvSpPr/>
            <p:nvPr/>
          </p:nvSpPr>
          <p:spPr>
            <a:xfrm rot="-1789476">
              <a:off x="5349997" y="2746834"/>
              <a:ext cx="192413" cy="192413"/>
            </a:xfrm>
            <a:prstGeom prst="ellipse">
              <a:avLst/>
            </a:prstGeom>
            <a:solidFill>
              <a:srgbClr val="6E86B6"/>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84" name="Google Shape;884;p26"/>
            <p:cNvSpPr txBox="1"/>
            <p:nvPr/>
          </p:nvSpPr>
          <p:spPr>
            <a:xfrm>
              <a:off x="5033785" y="2397059"/>
              <a:ext cx="835722" cy="330979"/>
            </a:xfrm>
            <a:prstGeom prst="rect">
              <a:avLst/>
            </a:prstGeom>
            <a:noFill/>
            <a:ln>
              <a:noFill/>
            </a:ln>
          </p:spPr>
          <p:txBody>
            <a:bodyPr anchorCtr="0" anchor="t" bIns="91425" lIns="91425" spcFirstLastPara="1" rIns="91425" wrap="square" tIns="91425">
              <a:noAutofit/>
            </a:bodyPr>
            <a:lstStyle/>
            <a:p>
              <a:pPr indent="0" lvl="0" marL="0" algn="ctr">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20XX</a:t>
              </a:r>
              <a:endParaRPr sz="1000">
                <a:solidFill>
                  <a:srgbClr val="FFFFFF"/>
                </a:solidFill>
                <a:latin typeface="Titillium Web"/>
                <a:ea typeface="Titillium Web"/>
                <a:cs typeface="Titillium Web"/>
                <a:sym typeface="Titillium Web"/>
              </a:endParaRPr>
            </a:p>
          </p:txBody>
        </p:sp>
        <p:sp>
          <p:nvSpPr>
            <p:cNvPr id="885" name="Google Shape;885;p26"/>
            <p:cNvSpPr/>
            <p:nvPr/>
          </p:nvSpPr>
          <p:spPr>
            <a:xfrm>
              <a:off x="4419278" y="1479246"/>
              <a:ext cx="2053870" cy="843637"/>
            </a:xfrm>
            <a:prstGeom prst="roundRect">
              <a:avLst>
                <a:gd fmla="val 4485" name="adj"/>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86" name="Google Shape;886;p26"/>
            <p:cNvSpPr/>
            <p:nvPr/>
          </p:nvSpPr>
          <p:spPr>
            <a:xfrm rot="10800000">
              <a:off x="5392219" y="2317599"/>
              <a:ext cx="107928" cy="80946"/>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87" name="Google Shape;887;p26"/>
            <p:cNvSpPr txBox="1"/>
            <p:nvPr/>
          </p:nvSpPr>
          <p:spPr>
            <a:xfrm>
              <a:off x="4472343" y="1523856"/>
              <a:ext cx="1947741" cy="749020"/>
            </a:xfrm>
            <a:prstGeom prst="rect">
              <a:avLst/>
            </a:prstGeom>
            <a:noFill/>
            <a:ln>
              <a:noFill/>
            </a:ln>
          </p:spPr>
          <p:txBody>
            <a:bodyPr anchorCtr="0" anchor="t" bIns="91425" lIns="91425" spcFirstLastPara="1" rIns="91425" wrap="square" tIns="91425">
              <a:noAutofit/>
            </a:bodyPr>
            <a:lstStyle/>
            <a:p>
              <a:pPr indent="0" lvl="0" marL="0" algn="ctr">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Lorem ipsum dolor sit amet, consectetur adipiscing. Lorem ipsum dolor sit.</a:t>
              </a:r>
              <a:endParaRPr sz="1000">
                <a:solidFill>
                  <a:srgbClr val="6E86B6"/>
                </a:solidFill>
                <a:latin typeface="Titillium Web"/>
                <a:ea typeface="Titillium Web"/>
                <a:cs typeface="Titillium Web"/>
                <a:sym typeface="Titillium Web"/>
              </a:endParaRPr>
            </a:p>
          </p:txBody>
        </p:sp>
      </p:grpSp>
      <p:sp>
        <p:nvSpPr>
          <p:cNvPr id="888" name="Google Shape;888;p26"/>
          <p:cNvSpPr/>
          <p:nvPr/>
        </p:nvSpPr>
        <p:spPr>
          <a:xfrm flipH="1" rot="711057">
            <a:off x="2350760" y="2972399"/>
            <a:ext cx="1620031" cy="69019"/>
          </a:xfrm>
          <a:prstGeom prst="roundRect">
            <a:avLst>
              <a:gd fmla="val 50000" name="adj"/>
            </a:avLst>
          </a:prstGeom>
          <a:solidFill>
            <a:srgbClr val="6E86B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nvGrpSpPr>
          <p:cNvPr id="889" name="Google Shape;889;p26"/>
          <p:cNvGrpSpPr/>
          <p:nvPr/>
        </p:nvGrpSpPr>
        <p:grpSpPr>
          <a:xfrm>
            <a:off x="2912587" y="3039612"/>
            <a:ext cx="2053870" cy="1475874"/>
            <a:chOff x="2912587" y="3039612"/>
            <a:chExt cx="2053870" cy="1475874"/>
          </a:xfrm>
        </p:grpSpPr>
        <p:sp>
          <p:nvSpPr>
            <p:cNvPr id="890" name="Google Shape;890;p26"/>
            <p:cNvSpPr txBox="1"/>
            <p:nvPr/>
          </p:nvSpPr>
          <p:spPr>
            <a:xfrm>
              <a:off x="3521663" y="3272001"/>
              <a:ext cx="835722" cy="330979"/>
            </a:xfrm>
            <a:prstGeom prst="rect">
              <a:avLst/>
            </a:prstGeom>
            <a:noFill/>
            <a:ln>
              <a:noFill/>
            </a:ln>
          </p:spPr>
          <p:txBody>
            <a:bodyPr anchorCtr="0" anchor="t" bIns="91425" lIns="91425" spcFirstLastPara="1" rIns="91425" wrap="square" tIns="91425">
              <a:noAutofit/>
            </a:bodyPr>
            <a:lstStyle/>
            <a:p>
              <a:pPr indent="0" lvl="0" marL="0" algn="ctr">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20XX</a:t>
              </a:r>
              <a:endParaRPr sz="1000">
                <a:solidFill>
                  <a:srgbClr val="6E86B6"/>
                </a:solidFill>
                <a:latin typeface="Titillium Web"/>
                <a:ea typeface="Titillium Web"/>
                <a:cs typeface="Titillium Web"/>
                <a:sym typeface="Titillium Web"/>
              </a:endParaRPr>
            </a:p>
          </p:txBody>
        </p:sp>
        <p:sp>
          <p:nvSpPr>
            <p:cNvPr id="891" name="Google Shape;891;p26"/>
            <p:cNvSpPr/>
            <p:nvPr/>
          </p:nvSpPr>
          <p:spPr>
            <a:xfrm rot="-1789476">
              <a:off x="3843305" y="3074718"/>
              <a:ext cx="192413" cy="192413"/>
            </a:xfrm>
            <a:prstGeom prst="ellipse">
              <a:avLst/>
            </a:prstGeom>
            <a:solidFill>
              <a:srgbClr val="FFFFFF"/>
            </a:solidFill>
            <a:ln cap="flat" cmpd="sng" w="38100">
              <a:solidFill>
                <a:srgbClr val="6E86B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92" name="Google Shape;892;p26"/>
            <p:cNvSpPr/>
            <p:nvPr/>
          </p:nvSpPr>
          <p:spPr>
            <a:xfrm>
              <a:off x="2912587" y="3671848"/>
              <a:ext cx="2053870" cy="843637"/>
            </a:xfrm>
            <a:prstGeom prst="roundRect">
              <a:avLst>
                <a:gd fmla="val 4485" name="adj"/>
              </a:avLst>
            </a:prstGeom>
            <a:solidFill>
              <a:srgbClr val="6E86B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93" name="Google Shape;893;p26"/>
            <p:cNvSpPr txBox="1"/>
            <p:nvPr/>
          </p:nvSpPr>
          <p:spPr>
            <a:xfrm>
              <a:off x="2965651" y="3716458"/>
              <a:ext cx="1947741" cy="749020"/>
            </a:xfrm>
            <a:prstGeom prst="rect">
              <a:avLst/>
            </a:prstGeom>
            <a:noFill/>
            <a:ln>
              <a:noFill/>
            </a:ln>
          </p:spPr>
          <p:txBody>
            <a:bodyPr anchorCtr="0" anchor="t" bIns="91425" lIns="91425" spcFirstLastPara="1" rIns="91425" wrap="square" tIns="91425">
              <a:noAutofit/>
            </a:bodyPr>
            <a:lstStyle/>
            <a:p>
              <a:pPr indent="0" lvl="0" marL="0" algn="ctr">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Lorem ipsum dolor sit amet, consectetur adipiscing. Lorem ipsum dolor sit.</a:t>
              </a:r>
              <a:endParaRPr sz="1000">
                <a:solidFill>
                  <a:srgbClr val="FFFFFF"/>
                </a:solidFill>
                <a:latin typeface="Titillium Web"/>
                <a:ea typeface="Titillium Web"/>
                <a:cs typeface="Titillium Web"/>
                <a:sym typeface="Titillium Web"/>
              </a:endParaRPr>
            </a:p>
          </p:txBody>
        </p:sp>
        <p:sp>
          <p:nvSpPr>
            <p:cNvPr id="894" name="Google Shape;894;p26"/>
            <p:cNvSpPr/>
            <p:nvPr/>
          </p:nvSpPr>
          <p:spPr>
            <a:xfrm>
              <a:off x="3885558" y="3594321"/>
              <a:ext cx="107928" cy="80946"/>
            </a:xfrm>
            <a:prstGeom prst="triangle">
              <a:avLst>
                <a:gd fmla="val 50000" name="adj"/>
              </a:avLst>
            </a:prstGeom>
            <a:solidFill>
              <a:srgbClr val="6E86B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sp>
        <p:nvSpPr>
          <p:cNvPr id="895" name="Google Shape;895;p26"/>
          <p:cNvSpPr/>
          <p:nvPr/>
        </p:nvSpPr>
        <p:spPr>
          <a:xfrm rot="-711057">
            <a:off x="822911" y="2972399"/>
            <a:ext cx="1620031" cy="69019"/>
          </a:xfrm>
          <a:prstGeom prst="roundRect">
            <a:avLst>
              <a:gd fmla="val 50000" name="adj"/>
            </a:avLst>
          </a:prstGeom>
          <a:solidFill>
            <a:srgbClr val="6E86B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nvGrpSpPr>
          <p:cNvPr id="896" name="Google Shape;896;p26"/>
          <p:cNvGrpSpPr/>
          <p:nvPr/>
        </p:nvGrpSpPr>
        <p:grpSpPr>
          <a:xfrm>
            <a:off x="1369440" y="1479246"/>
            <a:ext cx="2053870" cy="1495107"/>
            <a:chOff x="1369440" y="1479246"/>
            <a:chExt cx="2053870" cy="1495107"/>
          </a:xfrm>
        </p:grpSpPr>
        <p:sp>
          <p:nvSpPr>
            <p:cNvPr id="897" name="Google Shape;897;p26"/>
            <p:cNvSpPr/>
            <p:nvPr/>
          </p:nvSpPr>
          <p:spPr>
            <a:xfrm>
              <a:off x="1369440" y="1479246"/>
              <a:ext cx="2053870" cy="843637"/>
            </a:xfrm>
            <a:prstGeom prst="roundRect">
              <a:avLst>
                <a:gd fmla="val 4485" name="adj"/>
              </a:avLst>
            </a:prstGeom>
            <a:solidFill>
              <a:srgbClr val="6E86B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98" name="Google Shape;898;p26"/>
            <p:cNvSpPr txBox="1"/>
            <p:nvPr/>
          </p:nvSpPr>
          <p:spPr>
            <a:xfrm>
              <a:off x="1977517" y="2397059"/>
              <a:ext cx="835722" cy="330979"/>
            </a:xfrm>
            <a:prstGeom prst="rect">
              <a:avLst/>
            </a:prstGeom>
            <a:noFill/>
            <a:ln>
              <a:noFill/>
            </a:ln>
          </p:spPr>
          <p:txBody>
            <a:bodyPr anchorCtr="0" anchor="t" bIns="91425" lIns="91425" spcFirstLastPara="1" rIns="91425" wrap="square" tIns="91425">
              <a:noAutofit/>
            </a:bodyPr>
            <a:lstStyle/>
            <a:p>
              <a:pPr indent="0" lvl="0" marL="0" algn="ctr">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20XX</a:t>
              </a:r>
              <a:endParaRPr sz="1000">
                <a:solidFill>
                  <a:srgbClr val="6E86B6"/>
                </a:solidFill>
                <a:latin typeface="Titillium Web"/>
                <a:ea typeface="Titillium Web"/>
                <a:cs typeface="Titillium Web"/>
                <a:sym typeface="Titillium Web"/>
              </a:endParaRPr>
            </a:p>
          </p:txBody>
        </p:sp>
        <p:sp>
          <p:nvSpPr>
            <p:cNvPr id="899" name="Google Shape;899;p26"/>
            <p:cNvSpPr/>
            <p:nvPr/>
          </p:nvSpPr>
          <p:spPr>
            <a:xfrm rot="10800000">
              <a:off x="2342381" y="2317599"/>
              <a:ext cx="107928" cy="80946"/>
            </a:xfrm>
            <a:prstGeom prst="triangle">
              <a:avLst>
                <a:gd fmla="val 50000" name="adj"/>
              </a:avLst>
            </a:prstGeom>
            <a:solidFill>
              <a:srgbClr val="6E86B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900" name="Google Shape;900;p26"/>
            <p:cNvSpPr txBox="1"/>
            <p:nvPr/>
          </p:nvSpPr>
          <p:spPr>
            <a:xfrm>
              <a:off x="1422504" y="1523856"/>
              <a:ext cx="1947741" cy="749020"/>
            </a:xfrm>
            <a:prstGeom prst="rect">
              <a:avLst/>
            </a:prstGeom>
            <a:noFill/>
            <a:ln>
              <a:noFill/>
            </a:ln>
          </p:spPr>
          <p:txBody>
            <a:bodyPr anchorCtr="0" anchor="t" bIns="91425" lIns="91425" spcFirstLastPara="1" rIns="91425" wrap="square" tIns="91425">
              <a:noAutofit/>
            </a:bodyPr>
            <a:lstStyle/>
            <a:p>
              <a:pPr indent="0" lvl="0" marL="0" algn="ctr">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Lorem ipsum dolor sit amet, consectetur adipiscing. Lorem ipsum dolor sit.</a:t>
              </a:r>
              <a:endParaRPr sz="1000">
                <a:solidFill>
                  <a:srgbClr val="FFFFFF"/>
                </a:solidFill>
                <a:latin typeface="Titillium Web"/>
                <a:ea typeface="Titillium Web"/>
                <a:cs typeface="Titillium Web"/>
                <a:sym typeface="Titillium Web"/>
              </a:endParaRPr>
            </a:p>
          </p:txBody>
        </p:sp>
        <p:sp>
          <p:nvSpPr>
            <p:cNvPr id="901" name="Google Shape;901;p26"/>
            <p:cNvSpPr/>
            <p:nvPr/>
          </p:nvSpPr>
          <p:spPr>
            <a:xfrm rot="-1789476">
              <a:off x="2296769" y="2746834"/>
              <a:ext cx="192413" cy="192413"/>
            </a:xfrm>
            <a:prstGeom prst="ellipse">
              <a:avLst/>
            </a:prstGeom>
            <a:solidFill>
              <a:srgbClr val="FFFFFF"/>
            </a:solidFill>
            <a:ln cap="flat" cmpd="sng" w="38100">
              <a:solidFill>
                <a:srgbClr val="6E86B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5" name="Shape 905"/>
        <p:cNvGrpSpPr/>
        <p:nvPr/>
      </p:nvGrpSpPr>
      <p:grpSpPr>
        <a:xfrm>
          <a:off x="0" y="0"/>
          <a:ext cx="0" cy="0"/>
          <a:chOff x="0" y="0"/>
          <a:chExt cx="0" cy="0"/>
        </a:xfrm>
      </p:grpSpPr>
      <p:sp>
        <p:nvSpPr>
          <p:cNvPr id="906" name="Google Shape;906;p27"/>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AND TABLES TO COMPARE DATA</a:t>
            </a:r>
            <a:endParaRPr/>
          </a:p>
        </p:txBody>
      </p:sp>
      <p:graphicFrame>
        <p:nvGraphicFramePr>
          <p:cNvPr id="907" name="Google Shape;907;p27"/>
          <p:cNvGraphicFramePr/>
          <p:nvPr/>
        </p:nvGraphicFramePr>
        <p:xfrm>
          <a:off x="832052" y="1367304"/>
          <a:ext cx="3000000" cy="3000000"/>
        </p:xfrm>
        <a:graphic>
          <a:graphicData uri="http://schemas.openxmlformats.org/drawingml/2006/table">
            <a:tbl>
              <a:tblPr>
                <a:noFill/>
                <a:tableStyleId>{60F76C00-805D-4F9A-BBC6-2C117B04FDBE}</a:tableStyleId>
              </a:tblPr>
              <a:tblGrid>
                <a:gridCol w="1801900"/>
                <a:gridCol w="1801900"/>
                <a:gridCol w="1801900"/>
                <a:gridCol w="1801900"/>
              </a:tblGrid>
              <a:tr h="539000">
                <a:tc>
                  <a:txBody>
                    <a:bodyPr>
                      <a:noAutofit/>
                    </a:bodyPr>
                    <a:lstStyle/>
                    <a:p>
                      <a:pPr indent="0" lvl="0" marL="0">
                        <a:spcBef>
                          <a:spcPts val="0"/>
                        </a:spcBef>
                        <a:spcAft>
                          <a:spcPts val="0"/>
                        </a:spcAft>
                        <a:buNone/>
                      </a:pPr>
                      <a:r>
                        <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c>
                  <a:txBody>
                    <a:bodyPr>
                      <a:noAutofit/>
                    </a:bodyPr>
                    <a:lstStyle/>
                    <a:p>
                      <a:pPr indent="0" lvl="0" marL="0" algn="ctr">
                        <a:spcBef>
                          <a:spcPts val="0"/>
                        </a:spcBef>
                        <a:spcAft>
                          <a:spcPts val="0"/>
                        </a:spcAft>
                        <a:buNone/>
                      </a:pPr>
                      <a:r>
                        <a:rPr lang="en" sz="1800">
                          <a:solidFill>
                            <a:srgbClr val="FFFFFF"/>
                          </a:solidFill>
                          <a:latin typeface="Titillium Web"/>
                          <a:ea typeface="Titillium Web"/>
                          <a:cs typeface="Titillium Web"/>
                          <a:sym typeface="Titillium Web"/>
                        </a:rPr>
                        <a:t>A</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c>
                  <a:txBody>
                    <a:bodyPr>
                      <a:noAutofit/>
                    </a:bodyPr>
                    <a:lstStyle/>
                    <a:p>
                      <a:pPr indent="0" lvl="0" marL="0" algn="ctr">
                        <a:spcBef>
                          <a:spcPts val="0"/>
                        </a:spcBef>
                        <a:spcAft>
                          <a:spcPts val="0"/>
                        </a:spcAft>
                        <a:buNone/>
                      </a:pPr>
                      <a:r>
                        <a:rPr lang="en" sz="1800">
                          <a:solidFill>
                            <a:srgbClr val="FFFFFF"/>
                          </a:solidFill>
                          <a:latin typeface="Titillium Web"/>
                          <a:ea typeface="Titillium Web"/>
                          <a:cs typeface="Titillium Web"/>
                          <a:sym typeface="Titillium Web"/>
                        </a:rPr>
                        <a:t>B</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c>
                  <a:txBody>
                    <a:bodyPr>
                      <a:noAutofit/>
                    </a:bodyPr>
                    <a:lstStyle/>
                    <a:p>
                      <a:pPr indent="0" lvl="0" marL="0" algn="ctr">
                        <a:spcBef>
                          <a:spcPts val="0"/>
                        </a:spcBef>
                        <a:spcAft>
                          <a:spcPts val="0"/>
                        </a:spcAft>
                        <a:buNone/>
                      </a:pPr>
                      <a:r>
                        <a:rPr lang="en" sz="1800">
                          <a:solidFill>
                            <a:srgbClr val="FFFFFF"/>
                          </a:solidFill>
                          <a:latin typeface="Titillium Web"/>
                          <a:ea typeface="Titillium Web"/>
                          <a:cs typeface="Titillium Web"/>
                          <a:sym typeface="Titillium Web"/>
                        </a:rPr>
                        <a:t>C</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r>
              <a:tr h="539000">
                <a:tc>
                  <a:txBody>
                    <a:bodyPr>
                      <a:noAutofit/>
                    </a:bodyPr>
                    <a:lstStyle/>
                    <a:p>
                      <a:pPr indent="0" lvl="0" marL="0" algn="r">
                        <a:spcBef>
                          <a:spcPts val="0"/>
                        </a:spcBef>
                        <a:spcAft>
                          <a:spcPts val="0"/>
                        </a:spcAft>
                        <a:buNone/>
                      </a:pPr>
                      <a:r>
                        <a:rPr lang="en" sz="1800">
                          <a:solidFill>
                            <a:srgbClr val="FFFFFF"/>
                          </a:solidFill>
                          <a:latin typeface="Titillium Web"/>
                          <a:ea typeface="Titillium Web"/>
                          <a:cs typeface="Titillium Web"/>
                          <a:sym typeface="Titillium Web"/>
                        </a:rPr>
                        <a:t>Yellow</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c>
                  <a:txBody>
                    <a:bodyPr>
                      <a:noAutofit/>
                    </a:bodyPr>
                    <a:lstStyle/>
                    <a:p>
                      <a:pPr indent="0" lvl="0" marL="0" algn="ctr">
                        <a:spcBef>
                          <a:spcPts val="0"/>
                        </a:spcBef>
                        <a:spcAft>
                          <a:spcPts val="0"/>
                        </a:spcAft>
                        <a:buNone/>
                      </a:pPr>
                      <a:r>
                        <a:rPr lang="en" sz="1800">
                          <a:solidFill>
                            <a:srgbClr val="FFFFFF"/>
                          </a:solidFill>
                          <a:latin typeface="Titillium Web"/>
                          <a:ea typeface="Titillium Web"/>
                          <a:cs typeface="Titillium Web"/>
                          <a:sym typeface="Titillium Web"/>
                        </a:rPr>
                        <a:t>10</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c>
                  <a:txBody>
                    <a:bodyPr>
                      <a:noAutofit/>
                    </a:bodyPr>
                    <a:lstStyle/>
                    <a:p>
                      <a:pPr indent="0" lvl="0" marL="0" algn="ctr">
                        <a:spcBef>
                          <a:spcPts val="0"/>
                        </a:spcBef>
                        <a:spcAft>
                          <a:spcPts val="0"/>
                        </a:spcAft>
                        <a:buNone/>
                      </a:pPr>
                      <a:r>
                        <a:rPr lang="en" sz="1800">
                          <a:solidFill>
                            <a:srgbClr val="FFFFFF"/>
                          </a:solidFill>
                          <a:latin typeface="Titillium Web"/>
                          <a:ea typeface="Titillium Web"/>
                          <a:cs typeface="Titillium Web"/>
                          <a:sym typeface="Titillium Web"/>
                        </a:rPr>
                        <a:t>20</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c>
                  <a:txBody>
                    <a:bodyPr>
                      <a:noAutofit/>
                    </a:bodyPr>
                    <a:lstStyle/>
                    <a:p>
                      <a:pPr indent="0" lvl="0" marL="0" algn="ctr">
                        <a:spcBef>
                          <a:spcPts val="0"/>
                        </a:spcBef>
                        <a:spcAft>
                          <a:spcPts val="0"/>
                        </a:spcAft>
                        <a:buNone/>
                      </a:pPr>
                      <a:r>
                        <a:rPr lang="en" sz="1800">
                          <a:solidFill>
                            <a:srgbClr val="FFFFFF"/>
                          </a:solidFill>
                          <a:latin typeface="Titillium Web"/>
                          <a:ea typeface="Titillium Web"/>
                          <a:cs typeface="Titillium Web"/>
                          <a:sym typeface="Titillium Web"/>
                        </a:rPr>
                        <a:t>7</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r>
              <a:tr h="539000">
                <a:tc>
                  <a:txBody>
                    <a:bodyPr>
                      <a:noAutofit/>
                    </a:bodyPr>
                    <a:lstStyle/>
                    <a:p>
                      <a:pPr indent="0" lvl="0" marL="0" algn="r">
                        <a:spcBef>
                          <a:spcPts val="0"/>
                        </a:spcBef>
                        <a:spcAft>
                          <a:spcPts val="0"/>
                        </a:spcAft>
                        <a:buNone/>
                      </a:pPr>
                      <a:r>
                        <a:rPr lang="en" sz="1800">
                          <a:solidFill>
                            <a:srgbClr val="FFFFFF"/>
                          </a:solidFill>
                          <a:latin typeface="Titillium Web"/>
                          <a:ea typeface="Titillium Web"/>
                          <a:cs typeface="Titillium Web"/>
                          <a:sym typeface="Titillium Web"/>
                        </a:rPr>
                        <a:t>Blue</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c>
                  <a:txBody>
                    <a:bodyPr>
                      <a:noAutofit/>
                    </a:bodyPr>
                    <a:lstStyle/>
                    <a:p>
                      <a:pPr indent="0" lvl="0" marL="0" algn="ctr">
                        <a:spcBef>
                          <a:spcPts val="0"/>
                        </a:spcBef>
                        <a:spcAft>
                          <a:spcPts val="0"/>
                        </a:spcAft>
                        <a:buNone/>
                      </a:pPr>
                      <a:r>
                        <a:rPr lang="en" sz="1800">
                          <a:solidFill>
                            <a:srgbClr val="FFFFFF"/>
                          </a:solidFill>
                          <a:latin typeface="Titillium Web"/>
                          <a:ea typeface="Titillium Web"/>
                          <a:cs typeface="Titillium Web"/>
                          <a:sym typeface="Titillium Web"/>
                        </a:rPr>
                        <a:t>30</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c>
                  <a:txBody>
                    <a:bodyPr>
                      <a:noAutofit/>
                    </a:bodyPr>
                    <a:lstStyle/>
                    <a:p>
                      <a:pPr indent="0" lvl="0" marL="0" algn="ctr">
                        <a:spcBef>
                          <a:spcPts val="0"/>
                        </a:spcBef>
                        <a:spcAft>
                          <a:spcPts val="0"/>
                        </a:spcAft>
                        <a:buNone/>
                      </a:pPr>
                      <a:r>
                        <a:rPr lang="en" sz="1800">
                          <a:solidFill>
                            <a:srgbClr val="FFFFFF"/>
                          </a:solidFill>
                          <a:latin typeface="Titillium Web"/>
                          <a:ea typeface="Titillium Web"/>
                          <a:cs typeface="Titillium Web"/>
                          <a:sym typeface="Titillium Web"/>
                        </a:rPr>
                        <a:t>15</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c>
                  <a:txBody>
                    <a:bodyPr>
                      <a:noAutofit/>
                    </a:bodyPr>
                    <a:lstStyle/>
                    <a:p>
                      <a:pPr indent="0" lvl="0" marL="0" algn="ctr">
                        <a:spcBef>
                          <a:spcPts val="0"/>
                        </a:spcBef>
                        <a:spcAft>
                          <a:spcPts val="0"/>
                        </a:spcAft>
                        <a:buNone/>
                      </a:pPr>
                      <a:r>
                        <a:rPr lang="en" sz="1800">
                          <a:solidFill>
                            <a:srgbClr val="FFFFFF"/>
                          </a:solidFill>
                          <a:latin typeface="Titillium Web"/>
                          <a:ea typeface="Titillium Web"/>
                          <a:cs typeface="Titillium Web"/>
                          <a:sym typeface="Titillium Web"/>
                        </a:rPr>
                        <a:t>10</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r>
              <a:tr h="539000">
                <a:tc>
                  <a:txBody>
                    <a:bodyPr>
                      <a:noAutofit/>
                    </a:bodyPr>
                    <a:lstStyle/>
                    <a:p>
                      <a:pPr indent="0" lvl="0" marL="0" rtl="0" algn="r">
                        <a:spcBef>
                          <a:spcPts val="0"/>
                        </a:spcBef>
                        <a:spcAft>
                          <a:spcPts val="0"/>
                        </a:spcAft>
                        <a:buNone/>
                      </a:pPr>
                      <a:r>
                        <a:rPr lang="en" sz="1800">
                          <a:solidFill>
                            <a:srgbClr val="FFFFFF"/>
                          </a:solidFill>
                          <a:latin typeface="Titillium Web"/>
                          <a:ea typeface="Titillium Web"/>
                          <a:cs typeface="Titillium Web"/>
                          <a:sym typeface="Titillium Web"/>
                        </a:rPr>
                        <a:t>Orange</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c>
                  <a:txBody>
                    <a:bodyPr>
                      <a:noAutofit/>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5</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c>
                  <a:txBody>
                    <a:bodyPr>
                      <a:noAutofit/>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24</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c>
                  <a:txBody>
                    <a:bodyPr>
                      <a:noAutofit/>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16</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r>
            </a:tbl>
          </a:graphicData>
        </a:graphic>
      </p:graphicFrame>
      <p:sp>
        <p:nvSpPr>
          <p:cNvPr id="908" name="Google Shape;908;p2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2" name="Shape 912"/>
        <p:cNvGrpSpPr/>
        <p:nvPr/>
      </p:nvGrpSpPr>
      <p:grpSpPr>
        <a:xfrm>
          <a:off x="0" y="0"/>
          <a:ext cx="0" cy="0"/>
          <a:chOff x="0" y="0"/>
          <a:chExt cx="0" cy="0"/>
        </a:xfrm>
      </p:grpSpPr>
      <p:sp>
        <p:nvSpPr>
          <p:cNvPr id="913" name="Google Shape;913;p28"/>
          <p:cNvSpPr/>
          <p:nvPr/>
        </p:nvSpPr>
        <p:spPr>
          <a:xfrm>
            <a:off x="558400" y="1092206"/>
            <a:ext cx="8028146" cy="3824432"/>
          </a:xfrm>
          <a:custGeom>
            <a:rect b="b" l="l" r="r" t="t"/>
            <a:pathLst>
              <a:path extrusionOk="0" h="136125" w="28575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FFFF">
              <a:alpha val="11150"/>
            </a:srgbClr>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4" name="Google Shape;914;p28"/>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MAPS</a:t>
            </a:r>
            <a:endParaRPr/>
          </a:p>
        </p:txBody>
      </p:sp>
      <p:sp>
        <p:nvSpPr>
          <p:cNvPr id="915" name="Google Shape;915;p28"/>
          <p:cNvSpPr/>
          <p:nvPr/>
        </p:nvSpPr>
        <p:spPr>
          <a:xfrm>
            <a:off x="1985850" y="1982900"/>
            <a:ext cx="747900" cy="202500"/>
          </a:xfrm>
          <a:prstGeom prst="wedgeRectCallout">
            <a:avLst>
              <a:gd fmla="val -21428" name="adj1"/>
              <a:gd fmla="val 84287" name="adj2"/>
            </a:avLst>
          </a:prstGeom>
          <a:solidFill>
            <a:srgbClr val="FFFFFF"/>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a:spcBef>
                <a:spcPts val="0"/>
              </a:spcBef>
              <a:spcAft>
                <a:spcPts val="0"/>
              </a:spcAft>
              <a:buNone/>
            </a:pPr>
            <a:r>
              <a:rPr lang="en" sz="1000">
                <a:solidFill>
                  <a:srgbClr val="6E86B6"/>
                </a:solidFill>
                <a:latin typeface="Titillium Web"/>
                <a:ea typeface="Titillium Web"/>
                <a:cs typeface="Titillium Web"/>
                <a:sym typeface="Titillium Web"/>
              </a:rPr>
              <a:t>our office</a:t>
            </a:r>
            <a:endParaRPr sz="1000">
              <a:solidFill>
                <a:srgbClr val="6E86B6"/>
              </a:solidFill>
              <a:latin typeface="Titillium Web"/>
              <a:ea typeface="Titillium Web"/>
              <a:cs typeface="Titillium Web"/>
              <a:sym typeface="Titillium Web"/>
            </a:endParaRPr>
          </a:p>
        </p:txBody>
      </p:sp>
      <p:sp>
        <p:nvSpPr>
          <p:cNvPr id="916" name="Google Shape;916;p2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917" name="Google Shape;917;p28"/>
          <p:cNvSpPr/>
          <p:nvPr/>
        </p:nvSpPr>
        <p:spPr>
          <a:xfrm>
            <a:off x="1152150" y="2325275"/>
            <a:ext cx="157200" cy="157200"/>
          </a:xfrm>
          <a:prstGeom prst="ellipse">
            <a:avLst/>
          </a:prstGeom>
          <a:solidFill>
            <a:srgbClr val="00041C">
              <a:alpha val="18460"/>
            </a:srgbClr>
          </a:solidFill>
          <a:ln cap="flat" cmpd="sng" w="38100">
            <a:solidFill>
              <a:srgbClr val="FFFFFF"/>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8" name="Google Shape;918;p28"/>
          <p:cNvSpPr/>
          <p:nvPr/>
        </p:nvSpPr>
        <p:spPr>
          <a:xfrm>
            <a:off x="2733750" y="4017400"/>
            <a:ext cx="157200" cy="157200"/>
          </a:xfrm>
          <a:prstGeom prst="ellipse">
            <a:avLst/>
          </a:prstGeom>
          <a:solidFill>
            <a:srgbClr val="00041C">
              <a:alpha val="18460"/>
            </a:srgbClr>
          </a:solidFill>
          <a:ln cap="flat" cmpd="sng" w="38100">
            <a:solidFill>
              <a:srgbClr val="FFFFFF"/>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9" name="Google Shape;919;p28"/>
          <p:cNvSpPr/>
          <p:nvPr/>
        </p:nvSpPr>
        <p:spPr>
          <a:xfrm>
            <a:off x="3866025" y="2095875"/>
            <a:ext cx="157200" cy="157200"/>
          </a:xfrm>
          <a:prstGeom prst="ellipse">
            <a:avLst/>
          </a:prstGeom>
          <a:solidFill>
            <a:srgbClr val="00041C">
              <a:alpha val="18460"/>
            </a:srgbClr>
          </a:solidFill>
          <a:ln cap="flat" cmpd="sng" w="38100">
            <a:solidFill>
              <a:srgbClr val="FFFFFF"/>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0" name="Google Shape;920;p28"/>
          <p:cNvSpPr/>
          <p:nvPr/>
        </p:nvSpPr>
        <p:spPr>
          <a:xfrm>
            <a:off x="6668400" y="2593950"/>
            <a:ext cx="157200" cy="157200"/>
          </a:xfrm>
          <a:prstGeom prst="ellipse">
            <a:avLst/>
          </a:prstGeom>
          <a:solidFill>
            <a:srgbClr val="00041C">
              <a:alpha val="18460"/>
            </a:srgbClr>
          </a:solidFill>
          <a:ln cap="flat" cmpd="sng" w="38100">
            <a:solidFill>
              <a:srgbClr val="FFFFFF"/>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1" name="Google Shape;921;p28"/>
          <p:cNvSpPr/>
          <p:nvPr/>
        </p:nvSpPr>
        <p:spPr>
          <a:xfrm>
            <a:off x="4504075" y="4216497"/>
            <a:ext cx="157200" cy="157200"/>
          </a:xfrm>
          <a:prstGeom prst="ellipse">
            <a:avLst/>
          </a:prstGeom>
          <a:solidFill>
            <a:srgbClr val="00041C">
              <a:alpha val="18460"/>
            </a:srgbClr>
          </a:solidFill>
          <a:ln cap="flat" cmpd="sng" w="38100">
            <a:solidFill>
              <a:srgbClr val="FFFFFF"/>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2" name="Google Shape;922;p28"/>
          <p:cNvSpPr/>
          <p:nvPr/>
        </p:nvSpPr>
        <p:spPr>
          <a:xfrm>
            <a:off x="7360750" y="4249925"/>
            <a:ext cx="157200" cy="157200"/>
          </a:xfrm>
          <a:prstGeom prst="ellipse">
            <a:avLst/>
          </a:prstGeom>
          <a:solidFill>
            <a:srgbClr val="00041C">
              <a:alpha val="18460"/>
            </a:srgbClr>
          </a:solidFill>
          <a:ln cap="flat" cmpd="sng" w="38100">
            <a:solidFill>
              <a:srgbClr val="FFFFFF"/>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6" name="Shape 926"/>
        <p:cNvGrpSpPr/>
        <p:nvPr/>
      </p:nvGrpSpPr>
      <p:grpSpPr>
        <a:xfrm>
          <a:off x="0" y="0"/>
          <a:ext cx="0" cy="0"/>
          <a:chOff x="0" y="0"/>
          <a:chExt cx="0" cy="0"/>
        </a:xfrm>
      </p:grpSpPr>
      <p:sp>
        <p:nvSpPr>
          <p:cNvPr id="927" name="Google Shape;927;p29"/>
          <p:cNvSpPr txBox="1"/>
          <p:nvPr>
            <p:ph idx="4294967295" type="ctrTitle"/>
          </p:nvPr>
        </p:nvSpPr>
        <p:spPr>
          <a:xfrm>
            <a:off x="701529" y="897542"/>
            <a:ext cx="7772400" cy="1159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9600"/>
              <a:t>89,526,124</a:t>
            </a:r>
            <a:endParaRPr sz="9600"/>
          </a:p>
        </p:txBody>
      </p:sp>
      <p:sp>
        <p:nvSpPr>
          <p:cNvPr id="928" name="Google Shape;928;p29"/>
          <p:cNvSpPr txBox="1"/>
          <p:nvPr>
            <p:ph idx="4294967295" type="subTitle"/>
          </p:nvPr>
        </p:nvSpPr>
        <p:spPr>
          <a:xfrm>
            <a:off x="701529" y="2519524"/>
            <a:ext cx="7772400" cy="78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Whoa! That’s a big number, aren’t you proud?</a:t>
            </a:r>
            <a:endParaRPr/>
          </a:p>
        </p:txBody>
      </p:sp>
      <p:sp>
        <p:nvSpPr>
          <p:cNvPr id="929" name="Google Shape;929;p2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3" name="Shape 933"/>
        <p:cNvGrpSpPr/>
        <p:nvPr/>
      </p:nvGrpSpPr>
      <p:grpSpPr>
        <a:xfrm>
          <a:off x="0" y="0"/>
          <a:ext cx="0" cy="0"/>
          <a:chOff x="0" y="0"/>
          <a:chExt cx="0" cy="0"/>
        </a:xfrm>
      </p:grpSpPr>
      <p:sp>
        <p:nvSpPr>
          <p:cNvPr id="934" name="Google Shape;934;p30"/>
          <p:cNvSpPr txBox="1"/>
          <p:nvPr>
            <p:ph idx="4294967295" type="ctrTitle"/>
          </p:nvPr>
        </p:nvSpPr>
        <p:spPr>
          <a:xfrm>
            <a:off x="709394" y="724200"/>
            <a:ext cx="77724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89,526,124$</a:t>
            </a:r>
            <a:endParaRPr sz="4800"/>
          </a:p>
        </p:txBody>
      </p:sp>
      <p:sp>
        <p:nvSpPr>
          <p:cNvPr id="935" name="Google Shape;935;p30"/>
          <p:cNvSpPr txBox="1"/>
          <p:nvPr>
            <p:ph idx="4294967295" type="subTitle"/>
          </p:nvPr>
        </p:nvSpPr>
        <p:spPr>
          <a:xfrm>
            <a:off x="746271" y="1358703"/>
            <a:ext cx="77724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That’s a lot of money</a:t>
            </a:r>
            <a:endParaRPr sz="1800"/>
          </a:p>
        </p:txBody>
      </p:sp>
      <p:sp>
        <p:nvSpPr>
          <p:cNvPr id="936" name="Google Shape;936;p30"/>
          <p:cNvSpPr txBox="1"/>
          <p:nvPr>
            <p:ph idx="4294967295" type="ctrTitle"/>
          </p:nvPr>
        </p:nvSpPr>
        <p:spPr>
          <a:xfrm>
            <a:off x="709394" y="3353100"/>
            <a:ext cx="77724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100%</a:t>
            </a:r>
            <a:endParaRPr sz="4800"/>
          </a:p>
        </p:txBody>
      </p:sp>
      <p:sp>
        <p:nvSpPr>
          <p:cNvPr id="937" name="Google Shape;937;p30"/>
          <p:cNvSpPr txBox="1"/>
          <p:nvPr>
            <p:ph idx="4294967295" type="subTitle"/>
          </p:nvPr>
        </p:nvSpPr>
        <p:spPr>
          <a:xfrm>
            <a:off x="746271" y="3987603"/>
            <a:ext cx="77724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Total success!</a:t>
            </a:r>
            <a:endParaRPr sz="1800"/>
          </a:p>
        </p:txBody>
      </p:sp>
      <p:sp>
        <p:nvSpPr>
          <p:cNvPr id="938" name="Google Shape;938;p30"/>
          <p:cNvSpPr txBox="1"/>
          <p:nvPr>
            <p:ph idx="4294967295" type="ctrTitle"/>
          </p:nvPr>
        </p:nvSpPr>
        <p:spPr>
          <a:xfrm>
            <a:off x="709394" y="2038650"/>
            <a:ext cx="77724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185,244 users</a:t>
            </a:r>
            <a:endParaRPr sz="4800"/>
          </a:p>
        </p:txBody>
      </p:sp>
      <p:sp>
        <p:nvSpPr>
          <p:cNvPr id="939" name="Google Shape;939;p30"/>
          <p:cNvSpPr txBox="1"/>
          <p:nvPr>
            <p:ph idx="4294967295" type="subTitle"/>
          </p:nvPr>
        </p:nvSpPr>
        <p:spPr>
          <a:xfrm>
            <a:off x="746271" y="2673153"/>
            <a:ext cx="77724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And a lot of users</a:t>
            </a:r>
            <a:endParaRPr sz="1800"/>
          </a:p>
        </p:txBody>
      </p:sp>
      <p:sp>
        <p:nvSpPr>
          <p:cNvPr id="940" name="Google Shape;940;p3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4" name="Shape 944"/>
        <p:cNvGrpSpPr/>
        <p:nvPr/>
      </p:nvGrpSpPr>
      <p:grpSpPr>
        <a:xfrm>
          <a:off x="0" y="0"/>
          <a:ext cx="0" cy="0"/>
          <a:chOff x="0" y="0"/>
          <a:chExt cx="0" cy="0"/>
        </a:xfrm>
      </p:grpSpPr>
      <p:sp>
        <p:nvSpPr>
          <p:cNvPr id="945" name="Google Shape;945;p31"/>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OUR PROCESS IS EASY</a:t>
            </a:r>
            <a:endParaRPr/>
          </a:p>
        </p:txBody>
      </p:sp>
      <p:sp>
        <p:nvSpPr>
          <p:cNvPr id="946" name="Google Shape;946;p3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pSp>
        <p:nvGrpSpPr>
          <p:cNvPr id="947" name="Google Shape;947;p31"/>
          <p:cNvGrpSpPr/>
          <p:nvPr/>
        </p:nvGrpSpPr>
        <p:grpSpPr>
          <a:xfrm>
            <a:off x="5410967" y="1623691"/>
            <a:ext cx="3175786" cy="3346166"/>
            <a:chOff x="5632317" y="1189775"/>
            <a:chExt cx="3305700" cy="3483050"/>
          </a:xfrm>
        </p:grpSpPr>
        <p:sp>
          <p:nvSpPr>
            <p:cNvPr id="948" name="Google Shape;948;p31"/>
            <p:cNvSpPr/>
            <p:nvPr/>
          </p:nvSpPr>
          <p:spPr>
            <a:xfrm>
              <a:off x="5632317" y="1189775"/>
              <a:ext cx="3305700" cy="669000"/>
            </a:xfrm>
            <a:prstGeom prst="chevron">
              <a:avLst>
                <a:gd fmla="val 50000" name="adj"/>
              </a:avLst>
            </a:prstGeom>
            <a:solidFill>
              <a:srgbClr val="FFFFFF">
                <a:alpha val="53460"/>
              </a:srgbClr>
            </a:solidFill>
            <a:ln>
              <a:noFill/>
            </a:ln>
          </p:spPr>
          <p:txBody>
            <a:bodyPr anchorCtr="0" anchor="ctr" bIns="91425" lIns="91425" spcFirstLastPara="1" rIns="91425" wrap="square" tIns="91425">
              <a:noAutofit/>
            </a:bodyPr>
            <a:lstStyle/>
            <a:p>
              <a:pPr indent="0" lvl="0" marL="0" algn="ctr">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STEP 3</a:t>
              </a:r>
              <a:endParaRPr>
                <a:solidFill>
                  <a:srgbClr val="FFFFFF"/>
                </a:solidFill>
                <a:latin typeface="Titillium Web"/>
                <a:ea typeface="Titillium Web"/>
                <a:cs typeface="Titillium Web"/>
                <a:sym typeface="Titillium Web"/>
              </a:endParaRPr>
            </a:p>
          </p:txBody>
        </p:sp>
        <p:sp>
          <p:nvSpPr>
            <p:cNvPr id="949" name="Google Shape;949;p31"/>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grpSp>
        <p:nvGrpSpPr>
          <p:cNvPr id="950" name="Google Shape;950;p31"/>
          <p:cNvGrpSpPr/>
          <p:nvPr/>
        </p:nvGrpSpPr>
        <p:grpSpPr>
          <a:xfrm>
            <a:off x="0" y="1623897"/>
            <a:ext cx="3407507" cy="3345960"/>
            <a:chOff x="0" y="1189989"/>
            <a:chExt cx="3546900" cy="3482836"/>
          </a:xfrm>
        </p:grpSpPr>
        <p:sp>
          <p:nvSpPr>
            <p:cNvPr id="951" name="Google Shape;951;p31"/>
            <p:cNvSpPr/>
            <p:nvPr/>
          </p:nvSpPr>
          <p:spPr>
            <a:xfrm>
              <a:off x="0" y="1189989"/>
              <a:ext cx="3546900" cy="669000"/>
            </a:xfrm>
            <a:prstGeom prst="homePlate">
              <a:avLst>
                <a:gd fmla="val 50000" name="adj"/>
              </a:avLst>
            </a:prstGeom>
            <a:solidFill>
              <a:srgbClr val="FFFFFF">
                <a:alpha val="11150"/>
              </a:srgbClr>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a:solidFill>
                    <a:srgbClr val="FFFFFF"/>
                  </a:solidFill>
                  <a:latin typeface="Titillium Web"/>
                  <a:ea typeface="Titillium Web"/>
                  <a:cs typeface="Titillium Web"/>
                  <a:sym typeface="Titillium Web"/>
                </a:rPr>
                <a:t>STEP 1</a:t>
              </a:r>
              <a:endParaRPr>
                <a:solidFill>
                  <a:srgbClr val="FFFFFF"/>
                </a:solidFill>
                <a:latin typeface="Titillium Web"/>
                <a:ea typeface="Titillium Web"/>
                <a:cs typeface="Titillium Web"/>
                <a:sym typeface="Titillium Web"/>
              </a:endParaRPr>
            </a:p>
          </p:txBody>
        </p:sp>
        <p:sp>
          <p:nvSpPr>
            <p:cNvPr id="952" name="Google Shape;952;p31"/>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grpSp>
        <p:nvGrpSpPr>
          <p:cNvPr id="953" name="Google Shape;953;p31"/>
          <p:cNvGrpSpPr/>
          <p:nvPr/>
        </p:nvGrpSpPr>
        <p:grpSpPr>
          <a:xfrm>
            <a:off x="2828497" y="1623691"/>
            <a:ext cx="3175786" cy="3346166"/>
            <a:chOff x="2944204" y="1189775"/>
            <a:chExt cx="3305700" cy="3483050"/>
          </a:xfrm>
        </p:grpSpPr>
        <p:sp>
          <p:nvSpPr>
            <p:cNvPr id="954" name="Google Shape;954;p31"/>
            <p:cNvSpPr/>
            <p:nvPr/>
          </p:nvSpPr>
          <p:spPr>
            <a:xfrm>
              <a:off x="2944204" y="1189775"/>
              <a:ext cx="3305700" cy="669000"/>
            </a:xfrm>
            <a:prstGeom prst="chevron">
              <a:avLst>
                <a:gd fmla="val 50000" name="adj"/>
              </a:avLst>
            </a:prstGeom>
            <a:solidFill>
              <a:srgbClr val="FFFFFF">
                <a:alpha val="35000"/>
              </a:srgbClr>
            </a:solidFill>
            <a:ln>
              <a:noFill/>
            </a:ln>
          </p:spPr>
          <p:txBody>
            <a:bodyPr anchorCtr="0" anchor="ctr" bIns="91425" lIns="91425" spcFirstLastPara="1" rIns="91425" wrap="square" tIns="91425">
              <a:noAutofit/>
            </a:bodyPr>
            <a:lstStyle/>
            <a:p>
              <a:pPr indent="0" lvl="0" marL="0" algn="ctr">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STEP 2</a:t>
              </a:r>
              <a:endParaRPr>
                <a:solidFill>
                  <a:srgbClr val="FFFFFF"/>
                </a:solidFill>
                <a:latin typeface="Titillium Web"/>
                <a:ea typeface="Titillium Web"/>
                <a:cs typeface="Titillium Web"/>
                <a:sym typeface="Titillium Web"/>
              </a:endParaRPr>
            </a:p>
          </p:txBody>
        </p:sp>
        <p:sp>
          <p:nvSpPr>
            <p:cNvPr id="955" name="Google Shape;955;p31"/>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9" name="Shape 959"/>
        <p:cNvGrpSpPr/>
        <p:nvPr/>
      </p:nvGrpSpPr>
      <p:grpSpPr>
        <a:xfrm>
          <a:off x="0" y="0"/>
          <a:ext cx="0" cy="0"/>
          <a:chOff x="0" y="0"/>
          <a:chExt cx="0" cy="0"/>
        </a:xfrm>
      </p:grpSpPr>
      <p:sp>
        <p:nvSpPr>
          <p:cNvPr id="960" name="Google Shape;960;p32"/>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LET’S REVIEW SOME CONCEPTS</a:t>
            </a:r>
            <a:endParaRPr/>
          </a:p>
        </p:txBody>
      </p:sp>
      <p:sp>
        <p:nvSpPr>
          <p:cNvPr id="961" name="Google Shape;961;p32"/>
          <p:cNvSpPr txBox="1"/>
          <p:nvPr>
            <p:ph idx="1" type="body"/>
          </p:nvPr>
        </p:nvSpPr>
        <p:spPr>
          <a:xfrm>
            <a:off x="739675" y="1235874"/>
            <a:ext cx="2477400" cy="1367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Yellow</a:t>
            </a:r>
            <a:endParaRPr b="1"/>
          </a:p>
          <a:p>
            <a:pPr indent="0" lvl="0" marL="0"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962" name="Google Shape;962;p32"/>
          <p:cNvSpPr txBox="1"/>
          <p:nvPr>
            <p:ph idx="2" type="body"/>
          </p:nvPr>
        </p:nvSpPr>
        <p:spPr>
          <a:xfrm>
            <a:off x="3344038" y="1235874"/>
            <a:ext cx="2477400" cy="1367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Blue</a:t>
            </a:r>
            <a:endParaRPr b="1"/>
          </a:p>
          <a:p>
            <a:pPr indent="0" lvl="0" marL="0" rtl="0">
              <a:spcBef>
                <a:spcPts val="600"/>
              </a:spcBef>
              <a:spcAft>
                <a:spcPts val="0"/>
              </a:spcAft>
              <a:buNone/>
            </a:pPr>
            <a:r>
              <a:rPr lang="en" sz="1200"/>
              <a:t>Is the colour of the clear sky and the deep sea. It is located between violet and green on the optical spectrum.</a:t>
            </a:r>
            <a:endParaRPr sz="1200"/>
          </a:p>
        </p:txBody>
      </p:sp>
      <p:sp>
        <p:nvSpPr>
          <p:cNvPr id="963" name="Google Shape;963;p32"/>
          <p:cNvSpPr txBox="1"/>
          <p:nvPr>
            <p:ph idx="3" type="body"/>
          </p:nvPr>
        </p:nvSpPr>
        <p:spPr>
          <a:xfrm>
            <a:off x="5948401" y="1235874"/>
            <a:ext cx="2477400" cy="1367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Red</a:t>
            </a:r>
            <a:endParaRPr b="1"/>
          </a:p>
          <a:p>
            <a:pPr indent="0" lvl="0" marL="0" rtl="0">
              <a:spcBef>
                <a:spcPts val="600"/>
              </a:spcBef>
              <a:spcAft>
                <a:spcPts val="0"/>
              </a:spcAft>
              <a:buNone/>
            </a:pPr>
            <a:r>
              <a:rPr lang="en" sz="1200"/>
              <a:t>Is the color of blood, and because of this it has historically been associated with sacrifice, danger and courage. </a:t>
            </a:r>
            <a:endParaRPr sz="1200"/>
          </a:p>
          <a:p>
            <a:pPr indent="0" lvl="0" marL="0" rtl="0">
              <a:spcBef>
                <a:spcPts val="600"/>
              </a:spcBef>
              <a:spcAft>
                <a:spcPts val="0"/>
              </a:spcAft>
              <a:buNone/>
            </a:pPr>
            <a:r>
              <a:t/>
            </a:r>
            <a:endParaRPr sz="1200"/>
          </a:p>
        </p:txBody>
      </p:sp>
      <p:sp>
        <p:nvSpPr>
          <p:cNvPr id="964" name="Google Shape;964;p3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965" name="Google Shape;965;p32"/>
          <p:cNvSpPr txBox="1"/>
          <p:nvPr>
            <p:ph idx="1" type="body"/>
          </p:nvPr>
        </p:nvSpPr>
        <p:spPr>
          <a:xfrm>
            <a:off x="739675" y="2583880"/>
            <a:ext cx="2477400" cy="1367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Yellow</a:t>
            </a:r>
            <a:endParaRPr b="1"/>
          </a:p>
          <a:p>
            <a:pPr indent="0" lvl="0" marL="0"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966" name="Google Shape;966;p32"/>
          <p:cNvSpPr txBox="1"/>
          <p:nvPr>
            <p:ph idx="2" type="body"/>
          </p:nvPr>
        </p:nvSpPr>
        <p:spPr>
          <a:xfrm>
            <a:off x="3344038" y="2583880"/>
            <a:ext cx="2477400" cy="1367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Blue</a:t>
            </a:r>
            <a:endParaRPr b="1"/>
          </a:p>
          <a:p>
            <a:pPr indent="0" lvl="0" marL="0" rtl="0">
              <a:spcBef>
                <a:spcPts val="600"/>
              </a:spcBef>
              <a:spcAft>
                <a:spcPts val="0"/>
              </a:spcAft>
              <a:buNone/>
            </a:pPr>
            <a:r>
              <a:rPr lang="en" sz="1200"/>
              <a:t>Is the colour of the clear sky and the deep sea. It is located between violet and green on the optical spectrum.</a:t>
            </a:r>
            <a:endParaRPr sz="1200"/>
          </a:p>
        </p:txBody>
      </p:sp>
      <p:sp>
        <p:nvSpPr>
          <p:cNvPr id="967" name="Google Shape;967;p32"/>
          <p:cNvSpPr txBox="1"/>
          <p:nvPr>
            <p:ph idx="3" type="body"/>
          </p:nvPr>
        </p:nvSpPr>
        <p:spPr>
          <a:xfrm>
            <a:off x="5948401" y="2583880"/>
            <a:ext cx="2477400" cy="1367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Red</a:t>
            </a:r>
            <a:endParaRPr b="1"/>
          </a:p>
          <a:p>
            <a:pPr indent="0" lvl="0" marL="0" rtl="0">
              <a:spcBef>
                <a:spcPts val="600"/>
              </a:spcBef>
              <a:spcAft>
                <a:spcPts val="0"/>
              </a:spcAft>
              <a:buNone/>
            </a:pPr>
            <a:r>
              <a:rPr lang="en" sz="1200"/>
              <a:t>Is the color of blood, and because of this it has historically been associated with sacrifice, danger and courage. </a:t>
            </a:r>
            <a:endParaRPr sz="1200"/>
          </a:p>
          <a:p>
            <a:pPr indent="0" lvl="0" marL="0" rtl="0">
              <a:spcBef>
                <a:spcPts val="600"/>
              </a:spcBef>
              <a:spcAft>
                <a:spcPts val="0"/>
              </a:spcAft>
              <a:buNone/>
            </a:pPr>
            <a:r>
              <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1" name="Shape 971"/>
        <p:cNvGrpSpPr/>
        <p:nvPr/>
      </p:nvGrpSpPr>
      <p:grpSpPr>
        <a:xfrm>
          <a:off x="0" y="0"/>
          <a:ext cx="0" cy="0"/>
          <a:chOff x="0" y="0"/>
          <a:chExt cx="0" cy="0"/>
        </a:xfrm>
      </p:grpSpPr>
      <p:sp>
        <p:nvSpPr>
          <p:cNvPr id="972" name="Google Shape;972;p33"/>
          <p:cNvSpPr txBox="1"/>
          <p:nvPr>
            <p:ph idx="1" type="body"/>
          </p:nvPr>
        </p:nvSpPr>
        <p:spPr>
          <a:xfrm>
            <a:off x="553650" y="4496202"/>
            <a:ext cx="8036700" cy="5196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rPr lang="en">
                <a:solidFill>
                  <a:srgbClr val="FFFFFF"/>
                </a:solidFill>
              </a:rPr>
              <a:t>You can insert graphs from </a:t>
            </a:r>
            <a:r>
              <a:rPr lang="en" u="sng">
                <a:solidFill>
                  <a:srgbClr val="FFFFFF"/>
                </a:solidFill>
                <a:hlinkClick r:id="rId3"/>
              </a:rPr>
              <a:t>Google Sheets</a:t>
            </a:r>
            <a:endParaRPr>
              <a:solidFill>
                <a:srgbClr val="FFFFFF"/>
              </a:solidFill>
            </a:endParaRPr>
          </a:p>
        </p:txBody>
      </p:sp>
      <p:sp>
        <p:nvSpPr>
          <p:cNvPr id="973" name="Google Shape;973;p3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974" name="Google Shape;974;p33" title="Chart"/>
          <p:cNvPicPr preferRelativeResize="0"/>
          <p:nvPr/>
        </p:nvPicPr>
        <p:blipFill>
          <a:blip r:embed="rId4">
            <a:alphaModFix/>
          </a:blip>
          <a:stretch>
            <a:fillRect/>
          </a:stretch>
        </p:blipFill>
        <p:spPr>
          <a:xfrm>
            <a:off x="2196703" y="76200"/>
            <a:ext cx="4750594" cy="41576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3" name="Shape 783"/>
        <p:cNvGrpSpPr/>
        <p:nvPr/>
      </p:nvGrpSpPr>
      <p:grpSpPr>
        <a:xfrm>
          <a:off x="0" y="0"/>
          <a:ext cx="0" cy="0"/>
          <a:chOff x="0" y="0"/>
          <a:chExt cx="0" cy="0"/>
        </a:xfrm>
      </p:grpSpPr>
      <p:sp>
        <p:nvSpPr>
          <p:cNvPr id="784" name="Google Shape;784;p16"/>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INSTRUCTIONS FOR USE</a:t>
            </a:r>
            <a:endParaRPr/>
          </a:p>
        </p:txBody>
      </p:sp>
      <p:sp>
        <p:nvSpPr>
          <p:cNvPr id="785" name="Google Shape;785;p16"/>
          <p:cNvSpPr txBox="1"/>
          <p:nvPr>
            <p:ph idx="2" type="body"/>
          </p:nvPr>
        </p:nvSpPr>
        <p:spPr>
          <a:xfrm>
            <a:off x="4694997" y="1218009"/>
            <a:ext cx="3730800" cy="28539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sz="1400">
                <a:solidFill>
                  <a:srgbClr val="FFFFFF"/>
                </a:solidFill>
              </a:rPr>
              <a:t>EDIT IN POWERPOINT®</a:t>
            </a:r>
            <a:endParaRPr sz="1400">
              <a:solidFill>
                <a:srgbClr val="FFFFFF"/>
              </a:solidFill>
            </a:endParaRPr>
          </a:p>
          <a:p>
            <a:pPr indent="0" lvl="0" marL="0" rtl="0">
              <a:spcBef>
                <a:spcPts val="600"/>
              </a:spcBef>
              <a:spcAft>
                <a:spcPts val="0"/>
              </a:spcAft>
              <a:buNone/>
            </a:pPr>
            <a:r>
              <a:rPr lang="en" sz="1400">
                <a:solidFill>
                  <a:srgbClr val="FFFFFF"/>
                </a:solidFill>
              </a:rPr>
              <a:t>Click on the button under the presentation preview that says </a:t>
            </a:r>
            <a:r>
              <a:rPr b="1" lang="en" sz="1400">
                <a:solidFill>
                  <a:srgbClr val="FFFFFF"/>
                </a:solidFill>
              </a:rPr>
              <a:t>"Download as PowerPoint template"</a:t>
            </a:r>
            <a:r>
              <a:rPr lang="en" sz="1400">
                <a:solidFill>
                  <a:srgbClr val="FFFFFF"/>
                </a:solidFill>
              </a:rPr>
              <a:t>. You will get a .pptx file that you can edit in PowerPoint. </a:t>
            </a:r>
            <a:endParaRPr sz="1400">
              <a:solidFill>
                <a:srgbClr val="FFFFFF"/>
              </a:solidFill>
            </a:endParaRPr>
          </a:p>
          <a:p>
            <a:pPr indent="0" lvl="0" marL="0" rtl="0">
              <a:spcBef>
                <a:spcPts val="600"/>
              </a:spcBef>
              <a:spcAft>
                <a:spcPts val="0"/>
              </a:spcAft>
              <a:buNone/>
            </a:pPr>
            <a:r>
              <a:rPr lang="en" sz="1400">
                <a:solidFill>
                  <a:srgbClr val="FFFFFF"/>
                </a:solidFill>
              </a:rPr>
              <a:t>Remember to download and install the fonts used in this presentation (you’ll find the links to the font files needed in the </a:t>
            </a:r>
            <a:r>
              <a:rPr lang="en" sz="1400" u="sng">
                <a:solidFill>
                  <a:srgbClr val="FFFFFF"/>
                </a:solidFill>
                <a:hlinkClick action="ppaction://hlinksldjump" r:id="rId3"/>
              </a:rPr>
              <a:t>Presentation design slide</a:t>
            </a:r>
            <a:r>
              <a:rPr lang="en" sz="1400">
                <a:solidFill>
                  <a:srgbClr val="FFFFFF"/>
                </a:solidFill>
              </a:rPr>
              <a:t>)</a:t>
            </a:r>
            <a:endParaRPr sz="1400">
              <a:solidFill>
                <a:srgbClr val="FFFFFF"/>
              </a:solidFill>
            </a:endParaRPr>
          </a:p>
          <a:p>
            <a:pPr indent="0" lvl="0" marL="0" rtl="0">
              <a:spcBef>
                <a:spcPts val="600"/>
              </a:spcBef>
              <a:spcAft>
                <a:spcPts val="0"/>
              </a:spcAft>
              <a:buClr>
                <a:schemeClr val="dk1"/>
              </a:buClr>
              <a:buSzPts val="1100"/>
              <a:buFont typeface="Arial"/>
              <a:buNone/>
            </a:pPr>
            <a:r>
              <a:t/>
            </a:r>
            <a:endParaRPr b="1" sz="1400">
              <a:solidFill>
                <a:srgbClr val="FFFFFF"/>
              </a:solidFill>
            </a:endParaRPr>
          </a:p>
        </p:txBody>
      </p:sp>
      <p:sp>
        <p:nvSpPr>
          <p:cNvPr id="786" name="Google Shape;786;p16"/>
          <p:cNvSpPr txBox="1"/>
          <p:nvPr>
            <p:ph idx="1" type="body"/>
          </p:nvPr>
        </p:nvSpPr>
        <p:spPr>
          <a:xfrm>
            <a:off x="739675" y="1218009"/>
            <a:ext cx="3730800" cy="28539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b="1" lang="en" sz="1400">
                <a:solidFill>
                  <a:srgbClr val="FFFFFF"/>
                </a:solidFill>
              </a:rPr>
              <a:t>EDIT IN GOOGLE SLIDES</a:t>
            </a:r>
            <a:endParaRPr sz="1400">
              <a:solidFill>
                <a:srgbClr val="FFFFFF"/>
              </a:solidFill>
            </a:endParaRPr>
          </a:p>
          <a:p>
            <a:pPr indent="0" lvl="0" marL="0" rtl="0">
              <a:spcBef>
                <a:spcPts val="600"/>
              </a:spcBef>
              <a:spcAft>
                <a:spcPts val="0"/>
              </a:spcAft>
              <a:buClr>
                <a:schemeClr val="dk1"/>
              </a:buClr>
              <a:buSzPts val="1100"/>
              <a:buFont typeface="Arial"/>
              <a:buNone/>
            </a:pPr>
            <a:r>
              <a:rPr lang="en" sz="1400">
                <a:solidFill>
                  <a:srgbClr val="FFFFFF"/>
                </a:solidFill>
              </a:rPr>
              <a:t>Click on the button under the presentation preview that says </a:t>
            </a:r>
            <a:r>
              <a:rPr b="1" lang="en" sz="1400">
                <a:solidFill>
                  <a:srgbClr val="FFFFFF"/>
                </a:solidFill>
              </a:rPr>
              <a:t>"Use as Google Slides Theme"</a:t>
            </a:r>
            <a:r>
              <a:rPr lang="en" sz="1400">
                <a:solidFill>
                  <a:srgbClr val="FFFFFF"/>
                </a:solidFill>
              </a:rPr>
              <a:t>.</a:t>
            </a:r>
            <a:endParaRPr sz="1400">
              <a:solidFill>
                <a:srgbClr val="FFFFFF"/>
              </a:solidFill>
            </a:endParaRPr>
          </a:p>
          <a:p>
            <a:pPr indent="0" lvl="0" marL="0" rtl="0">
              <a:spcBef>
                <a:spcPts val="600"/>
              </a:spcBef>
              <a:spcAft>
                <a:spcPts val="0"/>
              </a:spcAft>
              <a:buClr>
                <a:schemeClr val="dk1"/>
              </a:buClr>
              <a:buSzPts val="1100"/>
              <a:buFont typeface="Arial"/>
              <a:buNone/>
            </a:pPr>
            <a:r>
              <a:rPr lang="en" sz="1400">
                <a:solidFill>
                  <a:srgbClr val="FFFFFF"/>
                </a:solidFill>
              </a:rPr>
              <a:t>You will get a copy of this document on your Google Drive and will be able to edit, add or delete slides.</a:t>
            </a:r>
            <a:endParaRPr sz="1400">
              <a:solidFill>
                <a:srgbClr val="FFFFFF"/>
              </a:solidFill>
            </a:endParaRPr>
          </a:p>
          <a:p>
            <a:pPr indent="0" lvl="0" marL="0">
              <a:spcBef>
                <a:spcPts val="600"/>
              </a:spcBef>
              <a:spcAft>
                <a:spcPts val="0"/>
              </a:spcAft>
              <a:buClr>
                <a:schemeClr val="dk1"/>
              </a:buClr>
              <a:buSzPts val="1100"/>
              <a:buFont typeface="Arial"/>
              <a:buNone/>
            </a:pPr>
            <a:r>
              <a:rPr b="1" lang="en" sz="1400">
                <a:solidFill>
                  <a:srgbClr val="FFFFFF"/>
                </a:solidFill>
              </a:rPr>
              <a:t>You have to be signed in to your Google account.</a:t>
            </a:r>
            <a:endParaRPr sz="1400">
              <a:solidFill>
                <a:srgbClr val="FFFFFF"/>
              </a:solidFill>
            </a:endParaRPr>
          </a:p>
        </p:txBody>
      </p:sp>
      <p:sp>
        <p:nvSpPr>
          <p:cNvPr id="787" name="Google Shape;787;p16"/>
          <p:cNvSpPr txBox="1"/>
          <p:nvPr>
            <p:ph idx="2" type="body"/>
          </p:nvPr>
        </p:nvSpPr>
        <p:spPr>
          <a:xfrm>
            <a:off x="739675" y="3632521"/>
            <a:ext cx="7686000" cy="114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000">
                <a:solidFill>
                  <a:srgbClr val="FFFFFF"/>
                </a:solidFill>
              </a:rPr>
              <a:t>More info on how to use this template at </a:t>
            </a:r>
            <a:r>
              <a:rPr b="1" lang="en" sz="1000" u="sng">
                <a:solidFill>
                  <a:srgbClr val="FFFFFF"/>
                </a:solidFill>
                <a:hlinkClick r:id="rId4"/>
              </a:rPr>
              <a:t>www.slidescarnival.com/help-use-presentation-template</a:t>
            </a:r>
            <a:endParaRPr b="1" sz="1000">
              <a:solidFill>
                <a:srgbClr val="FFFFFF"/>
              </a:solidFill>
            </a:endParaRPr>
          </a:p>
          <a:p>
            <a:pPr indent="0" lvl="0" marL="0" rtl="0">
              <a:spcBef>
                <a:spcPts val="0"/>
              </a:spcBef>
              <a:spcAft>
                <a:spcPts val="0"/>
              </a:spcAft>
              <a:buClr>
                <a:schemeClr val="dk1"/>
              </a:buClr>
              <a:buSzPts val="1100"/>
              <a:buFont typeface="Arial"/>
              <a:buNone/>
            </a:pPr>
            <a:r>
              <a:rPr lang="en" sz="1000">
                <a:solidFill>
                  <a:srgbClr val="FFFFFF"/>
                </a:solidFill>
              </a:rPr>
              <a:t>This template is free to use under </a:t>
            </a:r>
            <a:r>
              <a:rPr lang="en" sz="1000" u="sng">
                <a:solidFill>
                  <a:srgbClr val="FFFFFF"/>
                </a:solidFill>
                <a:hlinkClick r:id="rId5"/>
              </a:rPr>
              <a:t>Creative Commons Attribution license</a:t>
            </a:r>
            <a:r>
              <a:rPr lang="en" sz="1000">
                <a:solidFill>
                  <a:srgbClr val="FFFFFF"/>
                </a:solidFill>
              </a:rPr>
              <a:t>. You can keep the Credits slide or mention SlidesCarnival and other resources used in a slide footer.</a:t>
            </a:r>
            <a:endParaRPr sz="1000">
              <a:solidFill>
                <a:srgbClr val="FFFFFF"/>
              </a:solidFill>
            </a:endParaRPr>
          </a:p>
          <a:p>
            <a:pPr indent="0" lvl="0" marL="0" rtl="0">
              <a:spcBef>
                <a:spcPts val="0"/>
              </a:spcBef>
              <a:spcAft>
                <a:spcPts val="0"/>
              </a:spcAft>
              <a:buClr>
                <a:schemeClr val="dk1"/>
              </a:buClr>
              <a:buSzPts val="1100"/>
              <a:buFont typeface="Arial"/>
              <a:buNone/>
            </a:pPr>
            <a:r>
              <a:t/>
            </a:r>
            <a:endParaRPr sz="1000">
              <a:solidFill>
                <a:srgbClr val="FFFFFF"/>
              </a:solidFill>
            </a:endParaRPr>
          </a:p>
          <a:p>
            <a:pPr indent="0" lvl="0" marL="0" rtl="0">
              <a:spcBef>
                <a:spcPts val="0"/>
              </a:spcBef>
              <a:spcAft>
                <a:spcPts val="0"/>
              </a:spcAft>
              <a:buNone/>
            </a:pPr>
            <a:r>
              <a:t/>
            </a:r>
            <a:endParaRPr sz="1000">
              <a:solidFill>
                <a:srgbClr val="FFFFFF"/>
              </a:solidFill>
            </a:endParaRPr>
          </a:p>
        </p:txBody>
      </p:sp>
      <p:sp>
        <p:nvSpPr>
          <p:cNvPr id="788" name="Google Shape;788;p1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8" name="Shape 978"/>
        <p:cNvGrpSpPr/>
        <p:nvPr/>
      </p:nvGrpSpPr>
      <p:grpSpPr>
        <a:xfrm>
          <a:off x="0" y="0"/>
          <a:ext cx="0" cy="0"/>
          <a:chOff x="0" y="0"/>
          <a:chExt cx="0" cy="0"/>
        </a:xfrm>
      </p:grpSpPr>
      <p:sp>
        <p:nvSpPr>
          <p:cNvPr id="979" name="Google Shape;979;p34"/>
          <p:cNvSpPr txBox="1"/>
          <p:nvPr>
            <p:ph idx="4294967295" type="body"/>
          </p:nvPr>
        </p:nvSpPr>
        <p:spPr>
          <a:xfrm>
            <a:off x="457200" y="631827"/>
            <a:ext cx="3703200" cy="39375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3000">
                <a:solidFill>
                  <a:schemeClr val="lt1"/>
                </a:solidFill>
                <a:latin typeface="Titillium Web ExtraLight"/>
                <a:ea typeface="Titillium Web ExtraLight"/>
                <a:cs typeface="Titillium Web ExtraLight"/>
                <a:sym typeface="Titillium Web ExtraLight"/>
              </a:rPr>
              <a:t>MOBILE PROJECT</a:t>
            </a:r>
            <a:endParaRPr b="1"/>
          </a:p>
          <a:p>
            <a:pPr indent="0" lvl="0" marL="0" rtl="0">
              <a:spcBef>
                <a:spcPts val="600"/>
              </a:spcBef>
              <a:spcAft>
                <a:spcPts val="0"/>
              </a:spcAft>
              <a:buNone/>
            </a:pPr>
            <a:r>
              <a:rPr lang="en" sz="1800"/>
              <a:t>Show and explain your web, app or software projects using these gadget templates.</a:t>
            </a:r>
            <a:endParaRPr sz="1800"/>
          </a:p>
        </p:txBody>
      </p:sp>
      <p:sp>
        <p:nvSpPr>
          <p:cNvPr id="980" name="Google Shape;980;p3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981" name="Google Shape;981;p34"/>
          <p:cNvSpPr/>
          <p:nvPr/>
        </p:nvSpPr>
        <p:spPr>
          <a:xfrm>
            <a:off x="5223575" y="785788"/>
            <a:ext cx="2007300" cy="3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Titillium Web"/>
                <a:ea typeface="Titillium Web"/>
                <a:cs typeface="Titillium Web"/>
                <a:sym typeface="Titillium Web"/>
              </a:rPr>
              <a:t>Place your screenshot here</a:t>
            </a:r>
            <a:endParaRPr sz="1000">
              <a:solidFill>
                <a:srgbClr val="FFFFFF"/>
              </a:solidFill>
              <a:latin typeface="Titillium Web"/>
              <a:ea typeface="Titillium Web"/>
              <a:cs typeface="Titillium Web"/>
              <a:sym typeface="Titillium Web"/>
            </a:endParaRPr>
          </a:p>
        </p:txBody>
      </p:sp>
      <p:grpSp>
        <p:nvGrpSpPr>
          <p:cNvPr id="982" name="Google Shape;982;p34"/>
          <p:cNvGrpSpPr/>
          <p:nvPr/>
        </p:nvGrpSpPr>
        <p:grpSpPr>
          <a:xfrm>
            <a:off x="5164450" y="373572"/>
            <a:ext cx="2119546" cy="4396359"/>
            <a:chOff x="2547150" y="238125"/>
            <a:chExt cx="2525675" cy="5238750"/>
          </a:xfrm>
        </p:grpSpPr>
        <p:sp>
          <p:nvSpPr>
            <p:cNvPr id="983" name="Google Shape;983;p34"/>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6E86B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4" name="Google Shape;984;p34"/>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5" name="Google Shape;985;p34"/>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6" name="Google Shape;986;p34"/>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0" name="Shape 990"/>
        <p:cNvGrpSpPr/>
        <p:nvPr/>
      </p:nvGrpSpPr>
      <p:grpSpPr>
        <a:xfrm>
          <a:off x="0" y="0"/>
          <a:ext cx="0" cy="0"/>
          <a:chOff x="0" y="0"/>
          <a:chExt cx="0" cy="0"/>
        </a:xfrm>
      </p:grpSpPr>
      <p:sp>
        <p:nvSpPr>
          <p:cNvPr id="991" name="Google Shape;991;p3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992" name="Google Shape;992;p35"/>
          <p:cNvSpPr txBox="1"/>
          <p:nvPr>
            <p:ph idx="4294967295" type="body"/>
          </p:nvPr>
        </p:nvSpPr>
        <p:spPr>
          <a:xfrm>
            <a:off x="457200" y="631827"/>
            <a:ext cx="3703200" cy="393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chemeClr val="lt1"/>
                </a:solidFill>
                <a:latin typeface="Titillium Web ExtraLight"/>
                <a:ea typeface="Titillium Web ExtraLight"/>
                <a:cs typeface="Titillium Web ExtraLight"/>
                <a:sym typeface="Titillium Web ExtraLight"/>
              </a:rPr>
              <a:t>TABLET</a:t>
            </a:r>
            <a:r>
              <a:rPr lang="en" sz="3000">
                <a:solidFill>
                  <a:schemeClr val="lt1"/>
                </a:solidFill>
                <a:latin typeface="Titillium Web ExtraLight"/>
                <a:ea typeface="Titillium Web ExtraLight"/>
                <a:cs typeface="Titillium Web ExtraLight"/>
                <a:sym typeface="Titillium Web ExtraLight"/>
              </a:rPr>
              <a:t> PROJECT</a:t>
            </a:r>
            <a:endParaRPr b="1"/>
          </a:p>
          <a:p>
            <a:pPr indent="0" lvl="0" marL="0" rtl="0">
              <a:spcBef>
                <a:spcPts val="600"/>
              </a:spcBef>
              <a:spcAft>
                <a:spcPts val="0"/>
              </a:spcAft>
              <a:buNone/>
            </a:pPr>
            <a:r>
              <a:rPr lang="en" sz="1800"/>
              <a:t>Show and explain your web, app or software projects using these gadget templates.</a:t>
            </a:r>
            <a:endParaRPr sz="1800"/>
          </a:p>
        </p:txBody>
      </p:sp>
      <p:sp>
        <p:nvSpPr>
          <p:cNvPr id="993" name="Google Shape;993;p35"/>
          <p:cNvSpPr/>
          <p:nvPr/>
        </p:nvSpPr>
        <p:spPr>
          <a:xfrm>
            <a:off x="5000200" y="851275"/>
            <a:ext cx="2598600" cy="344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Titillium Web"/>
                <a:ea typeface="Titillium Web"/>
                <a:cs typeface="Titillium Web"/>
                <a:sym typeface="Titillium Web"/>
              </a:rPr>
              <a:t>Place your screenshot here</a:t>
            </a:r>
            <a:endParaRPr sz="1000">
              <a:solidFill>
                <a:srgbClr val="999999"/>
              </a:solidFill>
            </a:endParaRPr>
          </a:p>
        </p:txBody>
      </p:sp>
      <p:grpSp>
        <p:nvGrpSpPr>
          <p:cNvPr id="994" name="Google Shape;994;p35"/>
          <p:cNvGrpSpPr/>
          <p:nvPr/>
        </p:nvGrpSpPr>
        <p:grpSpPr>
          <a:xfrm>
            <a:off x="4935502" y="465959"/>
            <a:ext cx="2736410" cy="4222433"/>
            <a:chOff x="2112475" y="238125"/>
            <a:chExt cx="3395050" cy="5238750"/>
          </a:xfrm>
        </p:grpSpPr>
        <p:sp>
          <p:nvSpPr>
            <p:cNvPr id="995" name="Google Shape;995;p35"/>
            <p:cNvSpPr/>
            <p:nvPr/>
          </p:nvSpPr>
          <p:spPr>
            <a:xfrm>
              <a:off x="2112475" y="238125"/>
              <a:ext cx="3395050" cy="5238750"/>
            </a:xfrm>
            <a:custGeom>
              <a:rect b="b" l="l" r="r" t="t"/>
              <a:pathLst>
                <a:path extrusionOk="0" h="209550" w="135802">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6E86B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6" name="Google Shape;996;p35"/>
            <p:cNvSpPr/>
            <p:nvPr/>
          </p:nvSpPr>
          <p:spPr>
            <a:xfrm>
              <a:off x="3671350" y="5147100"/>
              <a:ext cx="279175" cy="179900"/>
            </a:xfrm>
            <a:custGeom>
              <a:rect b="b" l="l" r="r" t="t"/>
              <a:pathLst>
                <a:path extrusionOk="0" h="7196" w="11167">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7" name="Google Shape;997;p35"/>
            <p:cNvSpPr/>
            <p:nvPr/>
          </p:nvSpPr>
          <p:spPr>
            <a:xfrm>
              <a:off x="3650725" y="446100"/>
              <a:ext cx="54375" cy="54350"/>
            </a:xfrm>
            <a:custGeom>
              <a:rect b="b" l="l" r="r" t="t"/>
              <a:pathLst>
                <a:path extrusionOk="0" h="2174" w="2175">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8" name="Google Shape;998;p35"/>
            <p:cNvSpPr/>
            <p:nvPr/>
          </p:nvSpPr>
          <p:spPr>
            <a:xfrm>
              <a:off x="3761275" y="423600"/>
              <a:ext cx="99325" cy="99325"/>
            </a:xfrm>
            <a:custGeom>
              <a:rect b="b" l="l" r="r" t="t"/>
              <a:pathLst>
                <a:path extrusionOk="0" h="3973" w="3973">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2" name="Shape 1002"/>
        <p:cNvGrpSpPr/>
        <p:nvPr/>
      </p:nvGrpSpPr>
      <p:grpSpPr>
        <a:xfrm>
          <a:off x="0" y="0"/>
          <a:ext cx="0" cy="0"/>
          <a:chOff x="0" y="0"/>
          <a:chExt cx="0" cy="0"/>
        </a:xfrm>
      </p:grpSpPr>
      <p:sp>
        <p:nvSpPr>
          <p:cNvPr id="1003" name="Google Shape;1003;p36"/>
          <p:cNvSpPr/>
          <p:nvPr/>
        </p:nvSpPr>
        <p:spPr>
          <a:xfrm>
            <a:off x="3670450" y="815436"/>
            <a:ext cx="4857392" cy="3781535"/>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6E86B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4" name="Google Shape;1004;p36"/>
          <p:cNvSpPr/>
          <p:nvPr/>
        </p:nvSpPr>
        <p:spPr>
          <a:xfrm>
            <a:off x="3873715" y="1016252"/>
            <a:ext cx="4450800" cy="284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Titillium Web"/>
                <a:ea typeface="Titillium Web"/>
                <a:cs typeface="Titillium Web"/>
                <a:sym typeface="Titillium Web"/>
              </a:rPr>
              <a:t>Place your screenshot here</a:t>
            </a:r>
            <a:endParaRPr sz="1000">
              <a:solidFill>
                <a:srgbClr val="999999"/>
              </a:solidFill>
            </a:endParaRPr>
          </a:p>
        </p:txBody>
      </p:sp>
      <p:sp>
        <p:nvSpPr>
          <p:cNvPr id="1005" name="Google Shape;1005;p3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006" name="Google Shape;1006;p36"/>
          <p:cNvSpPr txBox="1"/>
          <p:nvPr>
            <p:ph idx="4294967295" type="body"/>
          </p:nvPr>
        </p:nvSpPr>
        <p:spPr>
          <a:xfrm>
            <a:off x="457200" y="631825"/>
            <a:ext cx="2383500" cy="393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chemeClr val="lt1"/>
                </a:solidFill>
                <a:latin typeface="Titillium Web ExtraLight"/>
                <a:ea typeface="Titillium Web ExtraLight"/>
                <a:cs typeface="Titillium Web ExtraLight"/>
                <a:sym typeface="Titillium Web ExtraLight"/>
              </a:rPr>
              <a:t>DESKTOP</a:t>
            </a:r>
            <a:r>
              <a:rPr lang="en" sz="3000">
                <a:solidFill>
                  <a:schemeClr val="lt1"/>
                </a:solidFill>
                <a:latin typeface="Titillium Web ExtraLight"/>
                <a:ea typeface="Titillium Web ExtraLight"/>
                <a:cs typeface="Titillium Web ExtraLight"/>
                <a:sym typeface="Titillium Web ExtraLight"/>
              </a:rPr>
              <a:t> PROJECT</a:t>
            </a:r>
            <a:endParaRPr b="1"/>
          </a:p>
          <a:p>
            <a:pPr indent="0" lvl="0" marL="0" rtl="0">
              <a:spcBef>
                <a:spcPts val="600"/>
              </a:spcBef>
              <a:spcAft>
                <a:spcPts val="0"/>
              </a:spcAft>
              <a:buNone/>
            </a:pPr>
            <a:r>
              <a:rPr lang="en" sz="1800"/>
              <a:t>Show and explain your web, app or software projects using these gadget templates.</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0" name="Shape 1010"/>
        <p:cNvGrpSpPr/>
        <p:nvPr/>
      </p:nvGrpSpPr>
      <p:grpSpPr>
        <a:xfrm>
          <a:off x="0" y="0"/>
          <a:ext cx="0" cy="0"/>
          <a:chOff x="0" y="0"/>
          <a:chExt cx="0" cy="0"/>
        </a:xfrm>
      </p:grpSpPr>
      <p:sp>
        <p:nvSpPr>
          <p:cNvPr id="1011" name="Google Shape;1011;p3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012" name="Google Shape;1012;p37"/>
          <p:cNvSpPr txBox="1"/>
          <p:nvPr>
            <p:ph type="title"/>
          </p:nvPr>
        </p:nvSpPr>
        <p:spPr>
          <a:xfrm>
            <a:off x="452724" y="796914"/>
            <a:ext cx="3985200" cy="85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6000"/>
              <a:t>THANKS!</a:t>
            </a:r>
            <a:endParaRPr sz="6000"/>
          </a:p>
        </p:txBody>
      </p:sp>
      <p:sp>
        <p:nvSpPr>
          <p:cNvPr id="1013" name="Google Shape;1013;p37"/>
          <p:cNvSpPr txBox="1"/>
          <p:nvPr>
            <p:ph idx="1" type="body"/>
          </p:nvPr>
        </p:nvSpPr>
        <p:spPr>
          <a:xfrm>
            <a:off x="452727" y="1967225"/>
            <a:ext cx="3985200" cy="3098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Any questions?</a:t>
            </a:r>
            <a:endParaRPr b="1"/>
          </a:p>
          <a:p>
            <a:pPr indent="0" lvl="0" marL="0">
              <a:spcBef>
                <a:spcPts val="600"/>
              </a:spcBef>
              <a:spcAft>
                <a:spcPts val="0"/>
              </a:spcAft>
              <a:buClr>
                <a:schemeClr val="dk1"/>
              </a:buClr>
              <a:buSzPts val="1100"/>
              <a:buFont typeface="Arial"/>
              <a:buNone/>
            </a:pPr>
            <a:r>
              <a:rPr lang="en"/>
              <a:t>You can find me at</a:t>
            </a:r>
            <a:endParaRPr/>
          </a:p>
          <a:p>
            <a:pPr indent="-381000" lvl="0" marL="457200" rtl="0">
              <a:spcBef>
                <a:spcPts val="600"/>
              </a:spcBef>
              <a:spcAft>
                <a:spcPts val="0"/>
              </a:spcAft>
              <a:buSzPts val="2400"/>
              <a:buChar char="▫"/>
            </a:pPr>
            <a:r>
              <a:rPr lang="en"/>
              <a:t>@username</a:t>
            </a:r>
            <a:endParaRPr/>
          </a:p>
          <a:p>
            <a:pPr indent="-381000" lvl="0" marL="457200" rtl="0">
              <a:spcBef>
                <a:spcPts val="0"/>
              </a:spcBef>
              <a:spcAft>
                <a:spcPts val="0"/>
              </a:spcAft>
              <a:buSzPts val="2400"/>
              <a:buChar char="▫"/>
            </a:pPr>
            <a:r>
              <a:rPr lang="en"/>
              <a:t>user@mail.me</a:t>
            </a:r>
            <a:endParaRPr/>
          </a:p>
        </p:txBody>
      </p:sp>
      <p:pic>
        <p:nvPicPr>
          <p:cNvPr id="1014" name="Google Shape;1014;p37"/>
          <p:cNvPicPr preferRelativeResize="0"/>
          <p:nvPr/>
        </p:nvPicPr>
        <p:blipFill rotWithShape="1">
          <a:blip r:embed="rId3">
            <a:alphaModFix/>
          </a:blip>
          <a:srcRect b="6947" l="29032" r="24357" t="-74"/>
          <a:stretch/>
        </p:blipFill>
        <p:spPr>
          <a:xfrm>
            <a:off x="5546725" y="544875"/>
            <a:ext cx="3039850" cy="40493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8" name="Shape 1018"/>
        <p:cNvGrpSpPr/>
        <p:nvPr/>
      </p:nvGrpSpPr>
      <p:grpSpPr>
        <a:xfrm>
          <a:off x="0" y="0"/>
          <a:ext cx="0" cy="0"/>
          <a:chOff x="0" y="0"/>
          <a:chExt cx="0" cy="0"/>
        </a:xfrm>
      </p:grpSpPr>
      <p:sp>
        <p:nvSpPr>
          <p:cNvPr id="1019" name="Google Shape;1019;p38"/>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CREDITS</a:t>
            </a:r>
            <a:endParaRPr/>
          </a:p>
        </p:txBody>
      </p:sp>
      <p:sp>
        <p:nvSpPr>
          <p:cNvPr id="1020" name="Google Shape;1020;p38"/>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400"/>
              <a:t>Special thanks to all the people who made and released these awesome resources for free:</a:t>
            </a:r>
            <a:endParaRPr sz="2400"/>
          </a:p>
          <a:p>
            <a:pPr indent="-381000" lvl="0" marL="457200" rtl="0">
              <a:lnSpc>
                <a:spcPct val="115000"/>
              </a:lnSpc>
              <a:spcBef>
                <a:spcPts val="600"/>
              </a:spcBef>
              <a:spcAft>
                <a:spcPts val="0"/>
              </a:spcAft>
              <a:buSzPts val="2400"/>
              <a:buChar char="▫"/>
            </a:pPr>
            <a:r>
              <a:rPr lang="en" sz="2400"/>
              <a:t>Presentation template by </a:t>
            </a:r>
            <a:r>
              <a:rPr lang="en" sz="2400" u="sng">
                <a:solidFill>
                  <a:srgbClr val="6E86B6"/>
                </a:solidFill>
                <a:hlinkClick r:id="rId3"/>
              </a:rPr>
              <a:t>SlidesCarnival</a:t>
            </a:r>
            <a:endParaRPr sz="2400">
              <a:solidFill>
                <a:srgbClr val="6E86B6"/>
              </a:solidFill>
            </a:endParaRPr>
          </a:p>
          <a:p>
            <a:pPr indent="-381000" lvl="0" marL="457200" rtl="0">
              <a:lnSpc>
                <a:spcPct val="115000"/>
              </a:lnSpc>
              <a:spcBef>
                <a:spcPts val="0"/>
              </a:spcBef>
              <a:spcAft>
                <a:spcPts val="0"/>
              </a:spcAft>
              <a:buSzPts val="2400"/>
              <a:buChar char="▫"/>
            </a:pPr>
            <a:r>
              <a:rPr lang="en" sz="2400"/>
              <a:t>Photographs by </a:t>
            </a:r>
            <a:r>
              <a:rPr lang="en" sz="2400" u="sng">
                <a:solidFill>
                  <a:srgbClr val="6E86B6"/>
                </a:solidFill>
                <a:hlinkClick r:id="rId4"/>
              </a:rPr>
              <a:t>Unsplash</a:t>
            </a:r>
            <a:endParaRPr sz="2400">
              <a:solidFill>
                <a:srgbClr val="6E86B6"/>
              </a:solidFill>
            </a:endParaRPr>
          </a:p>
        </p:txBody>
      </p:sp>
      <p:sp>
        <p:nvSpPr>
          <p:cNvPr id="1021" name="Google Shape;1021;p3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5" name="Shape 1025"/>
        <p:cNvGrpSpPr/>
        <p:nvPr/>
      </p:nvGrpSpPr>
      <p:grpSpPr>
        <a:xfrm>
          <a:off x="0" y="0"/>
          <a:ext cx="0" cy="0"/>
          <a:chOff x="0" y="0"/>
          <a:chExt cx="0" cy="0"/>
        </a:xfrm>
      </p:grpSpPr>
      <p:sp>
        <p:nvSpPr>
          <p:cNvPr id="1026" name="Google Shape;1026;p39"/>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PRESENTATION DESIGN</a:t>
            </a:r>
            <a:endParaRPr/>
          </a:p>
        </p:txBody>
      </p:sp>
      <p:sp>
        <p:nvSpPr>
          <p:cNvPr id="1027" name="Google Shape;1027;p39"/>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t>This presentation uses the following typographies and colors:</a:t>
            </a:r>
            <a:endParaRPr sz="1400"/>
          </a:p>
          <a:p>
            <a:pPr indent="-317500" lvl="0" marL="457200" rtl="0">
              <a:lnSpc>
                <a:spcPct val="115000"/>
              </a:lnSpc>
              <a:spcBef>
                <a:spcPts val="0"/>
              </a:spcBef>
              <a:spcAft>
                <a:spcPts val="0"/>
              </a:spcAft>
              <a:buSzPts val="1400"/>
              <a:buChar char="▫"/>
            </a:pPr>
            <a:r>
              <a:rPr lang="en" sz="1400"/>
              <a:t>Titles: Titillium Web ExtraLight</a:t>
            </a:r>
            <a:endParaRPr sz="1400"/>
          </a:p>
          <a:p>
            <a:pPr indent="-317500" lvl="0" marL="457200" rtl="0">
              <a:lnSpc>
                <a:spcPct val="115000"/>
              </a:lnSpc>
              <a:spcBef>
                <a:spcPts val="0"/>
              </a:spcBef>
              <a:spcAft>
                <a:spcPts val="0"/>
              </a:spcAft>
              <a:buSzPts val="1400"/>
              <a:buChar char="▫"/>
            </a:pPr>
            <a:r>
              <a:rPr lang="en" sz="1400"/>
              <a:t>Body copy: </a:t>
            </a:r>
            <a:r>
              <a:rPr lang="en" sz="1400"/>
              <a:t>Titillium Web</a:t>
            </a:r>
            <a:endParaRPr sz="1400"/>
          </a:p>
          <a:p>
            <a:pPr indent="0" lvl="0" marL="0" rtl="0">
              <a:lnSpc>
                <a:spcPct val="115000"/>
              </a:lnSpc>
              <a:spcBef>
                <a:spcPts val="0"/>
              </a:spcBef>
              <a:spcAft>
                <a:spcPts val="0"/>
              </a:spcAft>
              <a:buNone/>
            </a:pPr>
            <a:r>
              <a:rPr lang="en" sz="1400"/>
              <a:t>You can download the fonts on this page:</a:t>
            </a:r>
            <a:endParaRPr sz="1400"/>
          </a:p>
          <a:p>
            <a:pPr indent="0" lvl="0" marL="0" rtl="0">
              <a:lnSpc>
                <a:spcPct val="115000"/>
              </a:lnSpc>
              <a:spcBef>
                <a:spcPts val="0"/>
              </a:spcBef>
              <a:spcAft>
                <a:spcPts val="0"/>
              </a:spcAft>
              <a:buNone/>
            </a:pPr>
            <a:r>
              <a:rPr lang="en" sz="1400" u="sng">
                <a:solidFill>
                  <a:srgbClr val="6E86B6"/>
                </a:solidFill>
                <a:hlinkClick r:id="rId3"/>
              </a:rPr>
              <a:t>https://www.fontsquirrel.com/fonts/titillium</a:t>
            </a:r>
            <a:endParaRPr sz="1400">
              <a:solidFill>
                <a:srgbClr val="6E86B6"/>
              </a:solidFill>
            </a:endParaRPr>
          </a:p>
          <a:p>
            <a:pPr indent="0" lvl="0" marL="0" rtl="0">
              <a:lnSpc>
                <a:spcPct val="115000"/>
              </a:lnSpc>
              <a:spcBef>
                <a:spcPts val="0"/>
              </a:spcBef>
              <a:spcAft>
                <a:spcPts val="0"/>
              </a:spcAft>
              <a:buNone/>
            </a:pPr>
            <a:r>
              <a:t/>
            </a:r>
            <a:endParaRPr sz="1400"/>
          </a:p>
          <a:p>
            <a:pPr indent="0" lvl="0" marL="0" rtl="0">
              <a:lnSpc>
                <a:spcPct val="115000"/>
              </a:lnSpc>
              <a:spcBef>
                <a:spcPts val="0"/>
              </a:spcBef>
              <a:spcAft>
                <a:spcPts val="0"/>
              </a:spcAft>
              <a:buNone/>
            </a:pPr>
            <a:r>
              <a:rPr lang="en" sz="1400"/>
              <a:t>Bluish gray </a:t>
            </a:r>
            <a:r>
              <a:rPr b="1" lang="en" sz="1400">
                <a:solidFill>
                  <a:srgbClr val="6E86B6"/>
                </a:solidFill>
              </a:rPr>
              <a:t>#6e86b6 </a:t>
            </a:r>
            <a:r>
              <a:rPr lang="en" sz="1400"/>
              <a:t>· Dark bluish gray </a:t>
            </a:r>
            <a:r>
              <a:rPr b="1" lang="en" sz="1400">
                <a:solidFill>
                  <a:srgbClr val="465573"/>
                </a:solidFill>
                <a:highlight>
                  <a:srgbClr val="FFFFFF"/>
                </a:highlight>
              </a:rPr>
              <a:t>#465573</a:t>
            </a:r>
            <a:endParaRPr b="1" sz="1400">
              <a:solidFill>
                <a:srgbClr val="465573"/>
              </a:solidFill>
              <a:highlight>
                <a:srgbClr val="FFFFFF"/>
              </a:highlight>
            </a:endParaRPr>
          </a:p>
        </p:txBody>
      </p:sp>
      <p:sp>
        <p:nvSpPr>
          <p:cNvPr id="1028" name="Google Shape;1028;p39"/>
          <p:cNvSpPr txBox="1"/>
          <p:nvPr/>
        </p:nvSpPr>
        <p:spPr>
          <a:xfrm>
            <a:off x="739675" y="3186025"/>
            <a:ext cx="7686000" cy="537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200">
                <a:solidFill>
                  <a:srgbClr val="FFFF00"/>
                </a:solidFill>
                <a:latin typeface="Titillium Web"/>
                <a:ea typeface="Titillium Web"/>
                <a:cs typeface="Titillium Web"/>
                <a:sym typeface="Titillium Web"/>
              </a:rPr>
              <a:t>You don’t need to keep this slide in your presentation. It’s only here to serve you as a design guide if you need to create new slides or download the fonts to edit the presentation in PowerPoint®</a:t>
            </a:r>
            <a:endParaRPr sz="1200">
              <a:solidFill>
                <a:srgbClr val="FFFF00"/>
              </a:solidFill>
              <a:latin typeface="Titillium Web"/>
              <a:ea typeface="Titillium Web"/>
              <a:cs typeface="Titillium Web"/>
              <a:sym typeface="Titillium Web"/>
            </a:endParaRPr>
          </a:p>
          <a:p>
            <a:pPr indent="0" lvl="0" marL="0" rtl="0">
              <a:spcBef>
                <a:spcPts val="0"/>
              </a:spcBef>
              <a:spcAft>
                <a:spcPts val="0"/>
              </a:spcAft>
              <a:buClr>
                <a:schemeClr val="dk1"/>
              </a:buClr>
              <a:buSzPts val="1100"/>
              <a:buFont typeface="Arial"/>
              <a:buNone/>
            </a:pPr>
            <a:r>
              <a:t/>
            </a:r>
            <a:endParaRPr sz="1200">
              <a:solidFill>
                <a:srgbClr val="FFFF00"/>
              </a:solidFill>
              <a:latin typeface="Titillium Web"/>
              <a:ea typeface="Titillium Web"/>
              <a:cs typeface="Titillium Web"/>
              <a:sym typeface="Titillium Web"/>
            </a:endParaRPr>
          </a:p>
          <a:p>
            <a:pPr indent="0" lvl="0" marL="0" rtl="0">
              <a:spcBef>
                <a:spcPts val="0"/>
              </a:spcBef>
              <a:spcAft>
                <a:spcPts val="0"/>
              </a:spcAft>
              <a:buNone/>
            </a:pPr>
            <a:r>
              <a:t/>
            </a:r>
            <a:endParaRPr sz="1200">
              <a:solidFill>
                <a:srgbClr val="FFFF00"/>
              </a:solidFill>
              <a:latin typeface="Titillium Web"/>
              <a:ea typeface="Titillium Web"/>
              <a:cs typeface="Titillium Web"/>
              <a:sym typeface="Titillium Web"/>
            </a:endParaRPr>
          </a:p>
        </p:txBody>
      </p:sp>
      <p:sp>
        <p:nvSpPr>
          <p:cNvPr id="1029" name="Google Shape;1029;p3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E86B6"/>
        </a:solidFill>
      </p:bgPr>
    </p:bg>
    <p:spTree>
      <p:nvGrpSpPr>
        <p:cNvPr id="1033" name="Shape 1033"/>
        <p:cNvGrpSpPr/>
        <p:nvPr/>
      </p:nvGrpSpPr>
      <p:grpSpPr>
        <a:xfrm>
          <a:off x="0" y="0"/>
          <a:ext cx="0" cy="0"/>
          <a:chOff x="0" y="0"/>
          <a:chExt cx="0" cy="0"/>
        </a:xfrm>
      </p:grpSpPr>
      <p:sp>
        <p:nvSpPr>
          <p:cNvPr id="1034" name="Google Shape;1034;p40"/>
          <p:cNvSpPr txBox="1"/>
          <p:nvPr/>
        </p:nvSpPr>
        <p:spPr>
          <a:xfrm>
            <a:off x="6248575" y="312075"/>
            <a:ext cx="2592000" cy="1525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SlidesCarnival icons are editable shapes. </a:t>
            </a:r>
            <a:endParaRPr sz="1000">
              <a:solidFill>
                <a:srgbClr val="FFFFFF"/>
              </a:solidFill>
              <a:latin typeface="Titillium Web"/>
              <a:ea typeface="Titillium Web"/>
              <a:cs typeface="Titillium Web"/>
              <a:sym typeface="Titillium Web"/>
            </a:endParaRPr>
          </a:p>
          <a:p>
            <a:pPr indent="0" lvl="0" marL="0" rtl="0">
              <a:spcBef>
                <a:spcPts val="0"/>
              </a:spcBef>
              <a:spcAft>
                <a:spcPts val="0"/>
              </a:spcAft>
              <a:buClr>
                <a:schemeClr val="dk1"/>
              </a:buClr>
              <a:buSzPts val="1100"/>
              <a:buFont typeface="Arial"/>
              <a:buNone/>
            </a:pPr>
            <a:r>
              <a:t/>
            </a:r>
            <a:endParaRPr sz="1000">
              <a:solidFill>
                <a:srgbClr val="FFFFFF"/>
              </a:solidFill>
              <a:latin typeface="Titillium Web"/>
              <a:ea typeface="Titillium Web"/>
              <a:cs typeface="Titillium Web"/>
              <a:sym typeface="Titillium Web"/>
            </a:endParaRPr>
          </a:p>
          <a:p>
            <a:pPr indent="0" lvl="0" marL="0" rtl="0">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This means that you can:</a:t>
            </a:r>
            <a:endParaRPr sz="1000">
              <a:solidFill>
                <a:srgbClr val="FFFFFF"/>
              </a:solidFill>
              <a:latin typeface="Titillium Web"/>
              <a:ea typeface="Titillium Web"/>
              <a:cs typeface="Titillium Web"/>
              <a:sym typeface="Titillium Web"/>
            </a:endParaRPr>
          </a:p>
          <a:p>
            <a:pPr indent="-292100" lvl="0" marL="457200" rtl="0">
              <a:spcBef>
                <a:spcPts val="0"/>
              </a:spcBef>
              <a:spcAft>
                <a:spcPts val="0"/>
              </a:spcAft>
              <a:buClr>
                <a:srgbClr val="FFFFFF"/>
              </a:buClr>
              <a:buSzPts val="1000"/>
              <a:buFont typeface="Titillium Web"/>
              <a:buChar char="●"/>
            </a:pPr>
            <a:r>
              <a:rPr lang="en" sz="1000">
                <a:solidFill>
                  <a:srgbClr val="FFFFFF"/>
                </a:solidFill>
                <a:latin typeface="Titillium Web"/>
                <a:ea typeface="Titillium Web"/>
                <a:cs typeface="Titillium Web"/>
                <a:sym typeface="Titillium Web"/>
              </a:rPr>
              <a:t>Resize them without losing quality.</a:t>
            </a:r>
            <a:endParaRPr sz="1000">
              <a:solidFill>
                <a:srgbClr val="FFFFFF"/>
              </a:solidFill>
              <a:latin typeface="Titillium Web"/>
              <a:ea typeface="Titillium Web"/>
              <a:cs typeface="Titillium Web"/>
              <a:sym typeface="Titillium Web"/>
            </a:endParaRPr>
          </a:p>
          <a:p>
            <a:pPr indent="-292100" lvl="0" marL="457200" rtl="0">
              <a:spcBef>
                <a:spcPts val="0"/>
              </a:spcBef>
              <a:spcAft>
                <a:spcPts val="0"/>
              </a:spcAft>
              <a:buClr>
                <a:srgbClr val="FFFFFF"/>
              </a:buClr>
              <a:buSzPts val="1000"/>
              <a:buFont typeface="Titillium Web"/>
              <a:buChar char="●"/>
            </a:pPr>
            <a:r>
              <a:rPr lang="en" sz="1000">
                <a:solidFill>
                  <a:srgbClr val="FFFFFF"/>
                </a:solidFill>
                <a:latin typeface="Titillium Web"/>
                <a:ea typeface="Titillium Web"/>
                <a:cs typeface="Titillium Web"/>
                <a:sym typeface="Titillium Web"/>
              </a:rPr>
              <a:t>Change line color, width and style.</a:t>
            </a:r>
            <a:endParaRPr sz="1000">
              <a:solidFill>
                <a:srgbClr val="FFFFFF"/>
              </a:solidFill>
              <a:latin typeface="Titillium Web"/>
              <a:ea typeface="Titillium Web"/>
              <a:cs typeface="Titillium Web"/>
              <a:sym typeface="Titillium Web"/>
            </a:endParaRPr>
          </a:p>
          <a:p>
            <a:pPr indent="0" lvl="0" marL="0" rt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spcBef>
                <a:spcPts val="0"/>
              </a:spcBef>
              <a:spcAft>
                <a:spcPts val="0"/>
              </a:spcAft>
              <a:buNone/>
            </a:pPr>
            <a:r>
              <a:rPr lang="en" sz="1000">
                <a:solidFill>
                  <a:srgbClr val="FFFFFF"/>
                </a:solidFill>
                <a:latin typeface="Titillium Web"/>
                <a:ea typeface="Titillium Web"/>
                <a:cs typeface="Titillium Web"/>
                <a:sym typeface="Titillium Web"/>
              </a:rPr>
              <a:t>Isn’t that nice? :)</a:t>
            </a:r>
            <a:endParaRPr sz="1000">
              <a:solidFill>
                <a:srgbClr val="FFFFFF"/>
              </a:solidFill>
              <a:latin typeface="Titillium Web"/>
              <a:ea typeface="Titillium Web"/>
              <a:cs typeface="Titillium Web"/>
              <a:sym typeface="Titillium Web"/>
            </a:endParaRPr>
          </a:p>
          <a:p>
            <a:pPr indent="0" lvl="0" marL="0" rt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spcBef>
                <a:spcPts val="0"/>
              </a:spcBef>
              <a:spcAft>
                <a:spcPts val="0"/>
              </a:spcAft>
              <a:buNone/>
            </a:pPr>
            <a:r>
              <a:rPr lang="en" sz="1000">
                <a:solidFill>
                  <a:srgbClr val="FFFFFF"/>
                </a:solidFill>
                <a:latin typeface="Titillium Web"/>
                <a:ea typeface="Titillium Web"/>
                <a:cs typeface="Titillium Web"/>
                <a:sym typeface="Titillium Web"/>
              </a:rPr>
              <a:t>Examples:</a:t>
            </a:r>
            <a:endParaRPr sz="1000">
              <a:solidFill>
                <a:srgbClr val="FFFFFF"/>
              </a:solidFill>
              <a:latin typeface="Titillium Web"/>
              <a:ea typeface="Titillium Web"/>
              <a:cs typeface="Titillium Web"/>
              <a:sym typeface="Titillium Web"/>
            </a:endParaRPr>
          </a:p>
          <a:p>
            <a:pPr indent="0" lvl="0" marL="0" rtl="0">
              <a:spcBef>
                <a:spcPts val="0"/>
              </a:spcBef>
              <a:spcAft>
                <a:spcPts val="0"/>
              </a:spcAft>
              <a:buClr>
                <a:schemeClr val="dk1"/>
              </a:buClr>
              <a:buSzPts val="1100"/>
              <a:buFont typeface="Arial"/>
              <a:buNone/>
            </a:pPr>
            <a:r>
              <a:t/>
            </a:r>
            <a:endParaRPr sz="1000">
              <a:solidFill>
                <a:srgbClr val="FFFFFF"/>
              </a:solidFill>
              <a:latin typeface="Titillium Web"/>
              <a:ea typeface="Titillium Web"/>
              <a:cs typeface="Titillium Web"/>
              <a:sym typeface="Titillium Web"/>
            </a:endParaRPr>
          </a:p>
          <a:p>
            <a:pPr indent="0" lvl="0" marL="0" rtl="0">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nvGrpSpPr>
          <p:cNvPr id="1035" name="Google Shape;1035;p40"/>
          <p:cNvGrpSpPr/>
          <p:nvPr/>
        </p:nvGrpSpPr>
        <p:grpSpPr>
          <a:xfrm>
            <a:off x="348747" y="333019"/>
            <a:ext cx="342903" cy="447293"/>
            <a:chOff x="590250" y="244200"/>
            <a:chExt cx="407975" cy="532175"/>
          </a:xfrm>
        </p:grpSpPr>
        <p:sp>
          <p:nvSpPr>
            <p:cNvPr id="1036" name="Google Shape;1036;p40"/>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7" name="Google Shape;1037;p40"/>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8" name="Google Shape;1038;p40"/>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9" name="Google Shape;1039;p40"/>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0" name="Google Shape;1040;p40"/>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1" name="Google Shape;1041;p40"/>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2" name="Google Shape;1042;p40"/>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3" name="Google Shape;1043;p40"/>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4" name="Google Shape;1044;p40"/>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5" name="Google Shape;1045;p40"/>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6" name="Google Shape;1046;p40"/>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7" name="Google Shape;1047;p40"/>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8" name="Google Shape;1048;p40"/>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9" name="Google Shape;1049;p40"/>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050" name="Google Shape;1050;p40"/>
          <p:cNvGrpSpPr/>
          <p:nvPr/>
        </p:nvGrpSpPr>
        <p:grpSpPr>
          <a:xfrm>
            <a:off x="901439" y="399041"/>
            <a:ext cx="372594" cy="310144"/>
            <a:chOff x="1247825" y="322750"/>
            <a:chExt cx="443300" cy="369000"/>
          </a:xfrm>
        </p:grpSpPr>
        <p:sp>
          <p:nvSpPr>
            <p:cNvPr id="1051" name="Google Shape;1051;p40"/>
            <p:cNvSpPr/>
            <p:nvPr/>
          </p:nvSpPr>
          <p:spPr>
            <a:xfrm>
              <a:off x="1247825" y="322750"/>
              <a:ext cx="443300" cy="369000"/>
            </a:xfrm>
            <a:custGeom>
              <a:rect b="b" l="l" r="r" t="t"/>
              <a:pathLst>
                <a:path extrusionOk="0" fill="none" h="14760" w="17732">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2" name="Google Shape;1052;p40"/>
            <p:cNvSpPr/>
            <p:nvPr/>
          </p:nvSpPr>
          <p:spPr>
            <a:xfrm>
              <a:off x="1398225" y="386675"/>
              <a:ext cx="142500" cy="25"/>
            </a:xfrm>
            <a:custGeom>
              <a:rect b="b" l="l" r="r" t="t"/>
              <a:pathLst>
                <a:path extrusionOk="0" fill="none" h="1" w="5700">
                  <a:moveTo>
                    <a:pt x="5700"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3" name="Google Shape;1053;p40"/>
            <p:cNvSpPr/>
            <p:nvPr/>
          </p:nvSpPr>
          <p:spPr>
            <a:xfrm>
              <a:off x="1370225" y="450000"/>
              <a:ext cx="198500" cy="197900"/>
            </a:xfrm>
            <a:custGeom>
              <a:rect b="b" l="l" r="r" t="t"/>
              <a:pathLst>
                <a:path extrusionOk="0" fill="none" h="7916" w="794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4" name="Google Shape;1054;p40"/>
            <p:cNvSpPr/>
            <p:nvPr/>
          </p:nvSpPr>
          <p:spPr>
            <a:xfrm>
              <a:off x="1403100" y="482875"/>
              <a:ext cx="132750" cy="132150"/>
            </a:xfrm>
            <a:custGeom>
              <a:rect b="b" l="l" r="r" t="t"/>
              <a:pathLst>
                <a:path extrusionOk="0" fill="none" h="5286" w="531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5" name="Google Shape;1055;p40"/>
            <p:cNvSpPr/>
            <p:nvPr/>
          </p:nvSpPr>
          <p:spPr>
            <a:xfrm>
              <a:off x="1588800" y="435400"/>
              <a:ext cx="66400" cy="43850"/>
            </a:xfrm>
            <a:custGeom>
              <a:rect b="b" l="l" r="r" t="t"/>
              <a:pathLst>
                <a:path extrusionOk="0" fill="none" h="1754" w="2656">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056" name="Google Shape;1056;p40"/>
          <p:cNvGrpSpPr/>
          <p:nvPr/>
        </p:nvGrpSpPr>
        <p:grpSpPr>
          <a:xfrm>
            <a:off x="1474618" y="397507"/>
            <a:ext cx="356204" cy="313212"/>
            <a:chOff x="1929775" y="320925"/>
            <a:chExt cx="423800" cy="372650"/>
          </a:xfrm>
        </p:grpSpPr>
        <p:sp>
          <p:nvSpPr>
            <p:cNvPr id="1057" name="Google Shape;1057;p40"/>
            <p:cNvSpPr/>
            <p:nvPr/>
          </p:nvSpPr>
          <p:spPr>
            <a:xfrm>
              <a:off x="1929775" y="320925"/>
              <a:ext cx="423800" cy="372650"/>
            </a:xfrm>
            <a:custGeom>
              <a:rect b="b" l="l" r="r" t="t"/>
              <a:pathLst>
                <a:path extrusionOk="0" fill="none" h="14906" w="16952">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8" name="Google Shape;1058;p40"/>
            <p:cNvSpPr/>
            <p:nvPr/>
          </p:nvSpPr>
          <p:spPr>
            <a:xfrm>
              <a:off x="1954125" y="345275"/>
              <a:ext cx="375100" cy="323950"/>
            </a:xfrm>
            <a:custGeom>
              <a:rect b="b" l="l" r="r" t="t"/>
              <a:pathLst>
                <a:path extrusionOk="0" fill="none" h="12958" w="15004">
                  <a:moveTo>
                    <a:pt x="15003" y="12957"/>
                  </a:moveTo>
                  <a:lnTo>
                    <a:pt x="1" y="12957"/>
                  </a:lnTo>
                  <a:lnTo>
                    <a:pt x="1" y="0"/>
                  </a:lnTo>
                  <a:lnTo>
                    <a:pt x="15003" y="0"/>
                  </a:lnTo>
                  <a:lnTo>
                    <a:pt x="15003" y="1295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9" name="Google Shape;1059;p40"/>
            <p:cNvSpPr/>
            <p:nvPr/>
          </p:nvSpPr>
          <p:spPr>
            <a:xfrm>
              <a:off x="2162375" y="534625"/>
              <a:ext cx="146750" cy="113275"/>
            </a:xfrm>
            <a:custGeom>
              <a:rect b="b" l="l" r="r" t="t"/>
              <a:pathLst>
                <a:path extrusionOk="0" fill="none" h="4531" w="587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0" name="Google Shape;1060;p40"/>
            <p:cNvSpPr/>
            <p:nvPr/>
          </p:nvSpPr>
          <p:spPr>
            <a:xfrm>
              <a:off x="1974225" y="468875"/>
              <a:ext cx="232600" cy="179025"/>
            </a:xfrm>
            <a:custGeom>
              <a:rect b="b" l="l" r="r" t="t"/>
              <a:pathLst>
                <a:path extrusionOk="0" fill="none" h="7161" w="9304">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1" name="Google Shape;1061;p40"/>
            <p:cNvSpPr/>
            <p:nvPr/>
          </p:nvSpPr>
          <p:spPr>
            <a:xfrm>
              <a:off x="2169675" y="396425"/>
              <a:ext cx="97450" cy="97450"/>
            </a:xfrm>
            <a:custGeom>
              <a:rect b="b" l="l" r="r" t="t"/>
              <a:pathLst>
                <a:path extrusionOk="0" fill="none" h="3898" w="3898">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62" name="Google Shape;1062;p40"/>
          <p:cNvSpPr/>
          <p:nvPr/>
        </p:nvSpPr>
        <p:spPr>
          <a:xfrm>
            <a:off x="2071920" y="386254"/>
            <a:ext cx="291717" cy="335738"/>
          </a:xfrm>
          <a:custGeom>
            <a:rect b="b" l="l" r="r" t="t"/>
            <a:pathLst>
              <a:path extrusionOk="0" fill="none" h="15978" w="13883">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3" name="Google Shape;1063;p40"/>
          <p:cNvSpPr/>
          <p:nvPr/>
        </p:nvSpPr>
        <p:spPr>
          <a:xfrm>
            <a:off x="2656888" y="387284"/>
            <a:ext cx="251793" cy="333678"/>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064" name="Google Shape;1064;p40"/>
          <p:cNvGrpSpPr/>
          <p:nvPr/>
        </p:nvGrpSpPr>
        <p:grpSpPr>
          <a:xfrm>
            <a:off x="3744262" y="362185"/>
            <a:ext cx="336767" cy="383835"/>
            <a:chOff x="4630125" y="278900"/>
            <a:chExt cx="400675" cy="456675"/>
          </a:xfrm>
        </p:grpSpPr>
        <p:sp>
          <p:nvSpPr>
            <p:cNvPr id="1065" name="Google Shape;1065;p40"/>
            <p:cNvSpPr/>
            <p:nvPr/>
          </p:nvSpPr>
          <p:spPr>
            <a:xfrm>
              <a:off x="4659350" y="328825"/>
              <a:ext cx="371450" cy="96850"/>
            </a:xfrm>
            <a:custGeom>
              <a:rect b="b" l="l" r="r" t="t"/>
              <a:pathLst>
                <a:path extrusionOk="0" fill="none" h="3874" w="14858">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6" name="Google Shape;1066;p40"/>
            <p:cNvSpPr/>
            <p:nvPr/>
          </p:nvSpPr>
          <p:spPr>
            <a:xfrm>
              <a:off x="4630125" y="452425"/>
              <a:ext cx="371450" cy="96850"/>
            </a:xfrm>
            <a:custGeom>
              <a:rect b="b" l="l" r="r" t="t"/>
              <a:pathLst>
                <a:path extrusionOk="0" fill="none" h="3874" w="14858">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7" name="Google Shape;1067;p40"/>
            <p:cNvSpPr/>
            <p:nvPr/>
          </p:nvSpPr>
          <p:spPr>
            <a:xfrm>
              <a:off x="4808525" y="278900"/>
              <a:ext cx="43875" cy="49950"/>
            </a:xfrm>
            <a:custGeom>
              <a:rect b="b" l="l" r="r" t="t"/>
              <a:pathLst>
                <a:path extrusionOk="0" fill="none" h="1998" w="1755">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8" name="Google Shape;1068;p40"/>
            <p:cNvSpPr/>
            <p:nvPr/>
          </p:nvSpPr>
          <p:spPr>
            <a:xfrm>
              <a:off x="4808525" y="549250"/>
              <a:ext cx="43875" cy="186325"/>
            </a:xfrm>
            <a:custGeom>
              <a:rect b="b" l="l" r="r" t="t"/>
              <a:pathLst>
                <a:path extrusionOk="0" fill="none" h="7453" w="1755">
                  <a:moveTo>
                    <a:pt x="1" y="0"/>
                  </a:moveTo>
                  <a:lnTo>
                    <a:pt x="1" y="7453"/>
                  </a:lnTo>
                  <a:lnTo>
                    <a:pt x="1754" y="7453"/>
                  </a:lnTo>
                  <a:lnTo>
                    <a:pt x="1754" y="0"/>
                  </a:lnTo>
                  <a:lnTo>
                    <a:pt x="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69" name="Google Shape;1069;p40"/>
          <p:cNvSpPr/>
          <p:nvPr/>
        </p:nvSpPr>
        <p:spPr>
          <a:xfrm>
            <a:off x="4284851" y="385750"/>
            <a:ext cx="385895" cy="336746"/>
          </a:xfrm>
          <a:custGeom>
            <a:rect b="b" l="l" r="r" t="t"/>
            <a:pathLst>
              <a:path extrusionOk="0" fill="none" h="16026" w="18365">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070" name="Google Shape;1070;p40"/>
          <p:cNvGrpSpPr/>
          <p:nvPr/>
        </p:nvGrpSpPr>
        <p:grpSpPr>
          <a:xfrm>
            <a:off x="353874" y="908741"/>
            <a:ext cx="342882" cy="418128"/>
            <a:chOff x="596350" y="929175"/>
            <a:chExt cx="407950" cy="497475"/>
          </a:xfrm>
        </p:grpSpPr>
        <p:sp>
          <p:nvSpPr>
            <p:cNvPr id="1071" name="Google Shape;1071;p40"/>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2" name="Google Shape;1072;p40"/>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3" name="Google Shape;1073;p40"/>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4" name="Google Shape;1074;p40"/>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5" name="Google Shape;1075;p40"/>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6" name="Google Shape;1076;p40"/>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7" name="Google Shape;1077;p40"/>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078" name="Google Shape;1078;p40"/>
          <p:cNvGrpSpPr/>
          <p:nvPr/>
        </p:nvGrpSpPr>
        <p:grpSpPr>
          <a:xfrm>
            <a:off x="1478190" y="969656"/>
            <a:ext cx="349060" cy="298882"/>
            <a:chOff x="1934025" y="1001650"/>
            <a:chExt cx="415300" cy="355600"/>
          </a:xfrm>
        </p:grpSpPr>
        <p:sp>
          <p:nvSpPr>
            <p:cNvPr id="1079" name="Google Shape;1079;p40"/>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0" name="Google Shape;1080;p40"/>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1" name="Google Shape;1081;p40"/>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2" name="Google Shape;1082;p40"/>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83" name="Google Shape;1083;p40"/>
          <p:cNvSpPr/>
          <p:nvPr/>
        </p:nvSpPr>
        <p:spPr>
          <a:xfrm>
            <a:off x="2042249" y="944598"/>
            <a:ext cx="351077" cy="349039"/>
          </a:xfrm>
          <a:custGeom>
            <a:rect b="b" l="l" r="r" t="t"/>
            <a:pathLst>
              <a:path extrusionOk="0" fill="none" h="16611" w="16708">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4" name="Google Shape;1084;p40"/>
          <p:cNvSpPr/>
          <p:nvPr/>
        </p:nvSpPr>
        <p:spPr>
          <a:xfrm>
            <a:off x="2607759" y="961997"/>
            <a:ext cx="350068" cy="314242"/>
          </a:xfrm>
          <a:custGeom>
            <a:rect b="b" l="l" r="r" t="t"/>
            <a:pathLst>
              <a:path extrusionOk="0" fill="none" h="14955" w="1666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5" name="Google Shape;1085;p40"/>
          <p:cNvSpPr/>
          <p:nvPr/>
        </p:nvSpPr>
        <p:spPr>
          <a:xfrm>
            <a:off x="3177871" y="964561"/>
            <a:ext cx="339835" cy="309115"/>
          </a:xfrm>
          <a:custGeom>
            <a:rect b="b" l="l" r="r" t="t"/>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6" name="Google Shape;1086;p40"/>
          <p:cNvSpPr/>
          <p:nvPr/>
        </p:nvSpPr>
        <p:spPr>
          <a:xfrm>
            <a:off x="3754139" y="967629"/>
            <a:ext cx="317310" cy="302979"/>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087" name="Google Shape;1087;p40"/>
          <p:cNvGrpSpPr/>
          <p:nvPr/>
        </p:nvGrpSpPr>
        <p:grpSpPr>
          <a:xfrm>
            <a:off x="4302585" y="947131"/>
            <a:ext cx="350068" cy="350573"/>
            <a:chOff x="5294400" y="974850"/>
            <a:chExt cx="416500" cy="417100"/>
          </a:xfrm>
        </p:grpSpPr>
        <p:sp>
          <p:nvSpPr>
            <p:cNvPr id="1088" name="Google Shape;1088;p40"/>
            <p:cNvSpPr/>
            <p:nvPr/>
          </p:nvSpPr>
          <p:spPr>
            <a:xfrm>
              <a:off x="5325450" y="997975"/>
              <a:ext cx="151650" cy="154700"/>
            </a:xfrm>
            <a:custGeom>
              <a:rect b="b" l="l" r="r" t="t"/>
              <a:pathLst>
                <a:path extrusionOk="0" fill="none" h="6188" w="6066">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9" name="Google Shape;1089;p40"/>
            <p:cNvSpPr/>
            <p:nvPr/>
          </p:nvSpPr>
          <p:spPr>
            <a:xfrm>
              <a:off x="5294400" y="974850"/>
              <a:ext cx="416500" cy="417100"/>
            </a:xfrm>
            <a:custGeom>
              <a:rect b="b" l="l" r="r" t="t"/>
              <a:pathLst>
                <a:path extrusionOk="0" fill="none" h="16684" w="1666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090" name="Google Shape;1090;p40"/>
          <p:cNvGrpSpPr/>
          <p:nvPr/>
        </p:nvGrpSpPr>
        <p:grpSpPr>
          <a:xfrm>
            <a:off x="4825607" y="907732"/>
            <a:ext cx="433992" cy="422729"/>
            <a:chOff x="5916675" y="927975"/>
            <a:chExt cx="516350" cy="502950"/>
          </a:xfrm>
        </p:grpSpPr>
        <p:sp>
          <p:nvSpPr>
            <p:cNvPr id="1091" name="Google Shape;1091;p40"/>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2" name="Google Shape;1092;p40"/>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093" name="Google Shape;1093;p40"/>
          <p:cNvGrpSpPr/>
          <p:nvPr/>
        </p:nvGrpSpPr>
        <p:grpSpPr>
          <a:xfrm>
            <a:off x="327251" y="1557145"/>
            <a:ext cx="391001" cy="264085"/>
            <a:chOff x="564675" y="1700625"/>
            <a:chExt cx="465200" cy="314200"/>
          </a:xfrm>
        </p:grpSpPr>
        <p:sp>
          <p:nvSpPr>
            <p:cNvPr id="1094" name="Google Shape;1094;p40"/>
            <p:cNvSpPr/>
            <p:nvPr/>
          </p:nvSpPr>
          <p:spPr>
            <a:xfrm>
              <a:off x="564675" y="1700625"/>
              <a:ext cx="465200" cy="29250"/>
            </a:xfrm>
            <a:custGeom>
              <a:rect b="b" l="l" r="r" t="t"/>
              <a:pathLst>
                <a:path extrusionOk="0" fill="none" h="1170" w="18608">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5" name="Google Shape;1095;p40"/>
            <p:cNvSpPr/>
            <p:nvPr/>
          </p:nvSpPr>
          <p:spPr>
            <a:xfrm>
              <a:off x="564675" y="1732300"/>
              <a:ext cx="465200" cy="272175"/>
            </a:xfrm>
            <a:custGeom>
              <a:rect b="b" l="l" r="r" t="t"/>
              <a:pathLst>
                <a:path extrusionOk="0" fill="none" h="10887" w="18608">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6" name="Google Shape;1096;p40"/>
            <p:cNvSpPr/>
            <p:nvPr/>
          </p:nvSpPr>
          <p:spPr>
            <a:xfrm>
              <a:off x="572600" y="2014200"/>
              <a:ext cx="449375" cy="625"/>
            </a:xfrm>
            <a:custGeom>
              <a:rect b="b" l="l" r="r" t="t"/>
              <a:pathLst>
                <a:path extrusionOk="0" fill="none" h="25" w="17975">
                  <a:moveTo>
                    <a:pt x="0" y="0"/>
                  </a:moveTo>
                  <a:lnTo>
                    <a:pt x="0" y="0"/>
                  </a:lnTo>
                  <a:lnTo>
                    <a:pt x="98" y="25"/>
                  </a:lnTo>
                  <a:lnTo>
                    <a:pt x="171" y="25"/>
                  </a:lnTo>
                  <a:lnTo>
                    <a:pt x="17804" y="25"/>
                  </a:lnTo>
                  <a:lnTo>
                    <a:pt x="17804" y="25"/>
                  </a:lnTo>
                  <a:lnTo>
                    <a:pt x="17877" y="25"/>
                  </a:ln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097" name="Google Shape;1097;p40"/>
          <p:cNvGrpSpPr/>
          <p:nvPr/>
        </p:nvGrpSpPr>
        <p:grpSpPr>
          <a:xfrm>
            <a:off x="892235" y="1492657"/>
            <a:ext cx="391001" cy="382827"/>
            <a:chOff x="1236875" y="1623900"/>
            <a:chExt cx="465200" cy="455475"/>
          </a:xfrm>
        </p:grpSpPr>
        <p:sp>
          <p:nvSpPr>
            <p:cNvPr id="1098" name="Google Shape;1098;p40"/>
            <p:cNvSpPr/>
            <p:nvPr/>
          </p:nvSpPr>
          <p:spPr>
            <a:xfrm>
              <a:off x="1236875" y="1623900"/>
              <a:ext cx="465200" cy="445125"/>
            </a:xfrm>
            <a:custGeom>
              <a:rect b="b" l="l" r="r" t="t"/>
              <a:pathLst>
                <a:path extrusionOk="0" fill="none" h="17805" w="18608">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9" name="Google Shape;1099;p40"/>
            <p:cNvSpPr/>
            <p:nvPr/>
          </p:nvSpPr>
          <p:spPr>
            <a:xfrm>
              <a:off x="1244800" y="2078750"/>
              <a:ext cx="449375" cy="625"/>
            </a:xfrm>
            <a:custGeom>
              <a:rect b="b" l="l" r="r" t="t"/>
              <a:pathLst>
                <a:path extrusionOk="0" fill="none" h="25" w="17975">
                  <a:moveTo>
                    <a:pt x="0" y="0"/>
                  </a:moveTo>
                  <a:lnTo>
                    <a:pt x="0" y="0"/>
                  </a:lnTo>
                  <a:lnTo>
                    <a:pt x="98" y="0"/>
                  </a:lnTo>
                  <a:lnTo>
                    <a:pt x="171" y="24"/>
                  </a:lnTo>
                  <a:lnTo>
                    <a:pt x="17804" y="24"/>
                  </a:lnTo>
                  <a:lnTo>
                    <a:pt x="17804" y="24"/>
                  </a:lnTo>
                  <a:lnTo>
                    <a:pt x="17877" y="0"/>
                  </a:ln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0" name="Google Shape;1100;p40"/>
            <p:cNvSpPr/>
            <p:nvPr/>
          </p:nvSpPr>
          <p:spPr>
            <a:xfrm>
              <a:off x="1236875" y="1791950"/>
              <a:ext cx="465200" cy="171725"/>
            </a:xfrm>
            <a:custGeom>
              <a:rect b="b" l="l" r="r" t="t"/>
              <a:pathLst>
                <a:path extrusionOk="0" fill="none" h="6869" w="18608">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1" name="Google Shape;1101;p40"/>
            <p:cNvSpPr/>
            <p:nvPr/>
          </p:nvSpPr>
          <p:spPr>
            <a:xfrm>
              <a:off x="1330025" y="1750550"/>
              <a:ext cx="278900" cy="110850"/>
            </a:xfrm>
            <a:custGeom>
              <a:rect b="b" l="l" r="r" t="t"/>
              <a:pathLst>
                <a:path extrusionOk="0" fill="none" h="4434" w="11156">
                  <a:moveTo>
                    <a:pt x="1" y="4433"/>
                  </a:moveTo>
                  <a:lnTo>
                    <a:pt x="1" y="1"/>
                  </a:lnTo>
                  <a:lnTo>
                    <a:pt x="11155" y="1"/>
                  </a:lnTo>
                  <a:lnTo>
                    <a:pt x="11155" y="443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2" name="Google Shape;1102;p40"/>
            <p:cNvSpPr/>
            <p:nvPr/>
          </p:nvSpPr>
          <p:spPr>
            <a:xfrm>
              <a:off x="1402500" y="1810225"/>
              <a:ext cx="133975" cy="25"/>
            </a:xfrm>
            <a:custGeom>
              <a:rect b="b" l="l" r="r" t="t"/>
              <a:pathLst>
                <a:path extrusionOk="0" fill="none" h="1" w="5359">
                  <a:moveTo>
                    <a:pt x="0" y="0"/>
                  </a:moveTo>
                  <a:lnTo>
                    <a:pt x="535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3" name="Google Shape;1103;p40"/>
            <p:cNvSpPr/>
            <p:nvPr/>
          </p:nvSpPr>
          <p:spPr>
            <a:xfrm>
              <a:off x="1402500" y="1844325"/>
              <a:ext cx="133975" cy="25"/>
            </a:xfrm>
            <a:custGeom>
              <a:rect b="b" l="l" r="r" t="t"/>
              <a:pathLst>
                <a:path extrusionOk="0" fill="none" h="1" w="5359">
                  <a:moveTo>
                    <a:pt x="0" y="0"/>
                  </a:moveTo>
                  <a:lnTo>
                    <a:pt x="535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4" name="Google Shape;1104;p40"/>
            <p:cNvSpPr/>
            <p:nvPr/>
          </p:nvSpPr>
          <p:spPr>
            <a:xfrm>
              <a:off x="1402500" y="1878425"/>
              <a:ext cx="85250" cy="25"/>
            </a:xfrm>
            <a:custGeom>
              <a:rect b="b" l="l" r="r" t="t"/>
              <a:pathLst>
                <a:path extrusionOk="0" fill="none" h="1" w="3410">
                  <a:moveTo>
                    <a:pt x="0" y="0"/>
                  </a:moveTo>
                  <a:lnTo>
                    <a:pt x="341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05" name="Google Shape;1105;p40"/>
          <p:cNvGrpSpPr/>
          <p:nvPr/>
        </p:nvGrpSpPr>
        <p:grpSpPr>
          <a:xfrm>
            <a:off x="1469490" y="1500852"/>
            <a:ext cx="366458" cy="366437"/>
            <a:chOff x="1923675" y="1633650"/>
            <a:chExt cx="436000" cy="435975"/>
          </a:xfrm>
        </p:grpSpPr>
        <p:sp>
          <p:nvSpPr>
            <p:cNvPr id="1106" name="Google Shape;1106;p40"/>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7" name="Google Shape;1107;p40"/>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8" name="Google Shape;1108;p40"/>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9" name="Google Shape;1109;p40"/>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0" name="Google Shape;1110;p40"/>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1" name="Google Shape;1111;p40"/>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12" name="Google Shape;1112;p40"/>
          <p:cNvGrpSpPr/>
          <p:nvPr/>
        </p:nvGrpSpPr>
        <p:grpSpPr>
          <a:xfrm>
            <a:off x="2032941" y="1499318"/>
            <a:ext cx="369505" cy="369505"/>
            <a:chOff x="2594050" y="1631825"/>
            <a:chExt cx="439625" cy="439625"/>
          </a:xfrm>
        </p:grpSpPr>
        <p:sp>
          <p:nvSpPr>
            <p:cNvPr id="1113" name="Google Shape;1113;p40"/>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4" name="Google Shape;1114;p40"/>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5" name="Google Shape;1115;p40"/>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6" name="Google Shape;1116;p40"/>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17" name="Google Shape;1117;p40"/>
          <p:cNvSpPr/>
          <p:nvPr/>
        </p:nvSpPr>
        <p:spPr>
          <a:xfrm>
            <a:off x="2614399" y="1515740"/>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18" name="Google Shape;1118;p40"/>
          <p:cNvGrpSpPr/>
          <p:nvPr/>
        </p:nvGrpSpPr>
        <p:grpSpPr>
          <a:xfrm>
            <a:off x="3197706" y="1471687"/>
            <a:ext cx="299911" cy="424768"/>
            <a:chOff x="3979850" y="1598950"/>
            <a:chExt cx="356825" cy="505375"/>
          </a:xfrm>
        </p:grpSpPr>
        <p:sp>
          <p:nvSpPr>
            <p:cNvPr id="1119" name="Google Shape;1119;p40"/>
            <p:cNvSpPr/>
            <p:nvPr/>
          </p:nvSpPr>
          <p:spPr>
            <a:xfrm>
              <a:off x="3979850" y="1602600"/>
              <a:ext cx="44475" cy="501725"/>
            </a:xfrm>
            <a:custGeom>
              <a:rect b="b" l="l" r="r" t="t"/>
              <a:pathLst>
                <a:path extrusionOk="0" fill="none" h="20069" w="1779">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0" name="Google Shape;1120;p40"/>
            <p:cNvSpPr/>
            <p:nvPr/>
          </p:nvSpPr>
          <p:spPr>
            <a:xfrm>
              <a:off x="4037075" y="1598950"/>
              <a:ext cx="299600" cy="228950"/>
            </a:xfrm>
            <a:custGeom>
              <a:rect b="b" l="l" r="r" t="t"/>
              <a:pathLst>
                <a:path extrusionOk="0" fill="none" h="9158" w="11984">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21" name="Google Shape;1121;p40"/>
          <p:cNvGrpSpPr/>
          <p:nvPr/>
        </p:nvGrpSpPr>
        <p:grpSpPr>
          <a:xfrm>
            <a:off x="3715096" y="1562776"/>
            <a:ext cx="395098" cy="242589"/>
            <a:chOff x="4595425" y="1707325"/>
            <a:chExt cx="470075" cy="288625"/>
          </a:xfrm>
        </p:grpSpPr>
        <p:sp>
          <p:nvSpPr>
            <p:cNvPr id="1122" name="Google Shape;1122;p40"/>
            <p:cNvSpPr/>
            <p:nvPr/>
          </p:nvSpPr>
          <p:spPr>
            <a:xfrm>
              <a:off x="4809750" y="1707325"/>
              <a:ext cx="41425" cy="41425"/>
            </a:xfrm>
            <a:custGeom>
              <a:rect b="b" l="l" r="r" t="t"/>
              <a:pathLst>
                <a:path extrusionOk="0" fill="none" h="1657" w="1657">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3" name="Google Shape;1123;p40"/>
            <p:cNvSpPr/>
            <p:nvPr/>
          </p:nvSpPr>
          <p:spPr>
            <a:xfrm>
              <a:off x="502407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4" name="Google Shape;1124;p40"/>
            <p:cNvSpPr/>
            <p:nvPr/>
          </p:nvSpPr>
          <p:spPr>
            <a:xfrm>
              <a:off x="4628900" y="1760300"/>
              <a:ext cx="403100" cy="177825"/>
            </a:xfrm>
            <a:custGeom>
              <a:rect b="b" l="l" r="r" t="t"/>
              <a:pathLst>
                <a:path extrusionOk="0" fill="none" h="7113" w="16124">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5" name="Google Shape;1125;p40"/>
            <p:cNvSpPr/>
            <p:nvPr/>
          </p:nvSpPr>
          <p:spPr>
            <a:xfrm>
              <a:off x="459542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6" name="Google Shape;1126;p40"/>
            <p:cNvSpPr/>
            <p:nvPr/>
          </p:nvSpPr>
          <p:spPr>
            <a:xfrm>
              <a:off x="4667275" y="1951475"/>
              <a:ext cx="326375" cy="44475"/>
            </a:xfrm>
            <a:custGeom>
              <a:rect b="b" l="l" r="r" t="t"/>
              <a:pathLst>
                <a:path extrusionOk="0" fill="none" h="1779" w="13055">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27" name="Google Shape;1127;p40"/>
          <p:cNvGrpSpPr/>
          <p:nvPr/>
        </p:nvGrpSpPr>
        <p:grpSpPr>
          <a:xfrm>
            <a:off x="4299013" y="1503416"/>
            <a:ext cx="357234" cy="361310"/>
            <a:chOff x="5290150" y="1636700"/>
            <a:chExt cx="425025" cy="429875"/>
          </a:xfrm>
        </p:grpSpPr>
        <p:sp>
          <p:nvSpPr>
            <p:cNvPr id="1128" name="Google Shape;1128;p40"/>
            <p:cNvSpPr/>
            <p:nvPr/>
          </p:nvSpPr>
          <p:spPr>
            <a:xfrm>
              <a:off x="5396700" y="1939925"/>
              <a:ext cx="211900" cy="126650"/>
            </a:xfrm>
            <a:custGeom>
              <a:rect b="b" l="l" r="r" t="t"/>
              <a:pathLst>
                <a:path extrusionOk="0" fill="none" h="5066" w="8476">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9" name="Google Shape;1129;p40"/>
            <p:cNvSpPr/>
            <p:nvPr/>
          </p:nvSpPr>
          <p:spPr>
            <a:xfrm>
              <a:off x="5290150" y="1636700"/>
              <a:ext cx="425025" cy="294100"/>
            </a:xfrm>
            <a:custGeom>
              <a:rect b="b" l="l" r="r" t="t"/>
              <a:pathLst>
                <a:path extrusionOk="0" fill="none" h="11764" w="17001">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30" name="Google Shape;1130;p40"/>
          <p:cNvGrpSpPr/>
          <p:nvPr/>
        </p:nvGrpSpPr>
        <p:grpSpPr>
          <a:xfrm>
            <a:off x="4862967" y="1492657"/>
            <a:ext cx="359272" cy="376691"/>
            <a:chOff x="5961125" y="1623900"/>
            <a:chExt cx="427450" cy="448175"/>
          </a:xfrm>
        </p:grpSpPr>
        <p:sp>
          <p:nvSpPr>
            <p:cNvPr id="1131" name="Google Shape;1131;p40"/>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2" name="Google Shape;1132;p40"/>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3" name="Google Shape;1133;p40"/>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4" name="Google Shape;1134;p40"/>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5" name="Google Shape;1135;p40"/>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6" name="Google Shape;1136;p40"/>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7" name="Google Shape;1137;p40"/>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38" name="Google Shape;1138;p40"/>
          <p:cNvGrpSpPr/>
          <p:nvPr/>
        </p:nvGrpSpPr>
        <p:grpSpPr>
          <a:xfrm>
            <a:off x="5415659" y="1502386"/>
            <a:ext cx="383835" cy="363369"/>
            <a:chOff x="6618700" y="1635475"/>
            <a:chExt cx="456675" cy="432325"/>
          </a:xfrm>
        </p:grpSpPr>
        <p:sp>
          <p:nvSpPr>
            <p:cNvPr id="1139" name="Google Shape;1139;p40"/>
            <p:cNvSpPr/>
            <p:nvPr/>
          </p:nvSpPr>
          <p:spPr>
            <a:xfrm>
              <a:off x="6663775" y="1904000"/>
              <a:ext cx="117525" cy="163800"/>
            </a:xfrm>
            <a:custGeom>
              <a:rect b="b" l="l" r="r" t="t"/>
              <a:pathLst>
                <a:path extrusionOk="0" fill="none" h="6552" w="4701">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0" name="Google Shape;1140;p40"/>
            <p:cNvSpPr/>
            <p:nvPr/>
          </p:nvSpPr>
          <p:spPr>
            <a:xfrm>
              <a:off x="7046125" y="1775525"/>
              <a:ext cx="29250" cy="99275"/>
            </a:xfrm>
            <a:custGeom>
              <a:rect b="b" l="l" r="r" t="t"/>
              <a:pathLst>
                <a:path extrusionOk="0" fill="none" h="3971" w="117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1" name="Google Shape;1141;p40"/>
            <p:cNvSpPr/>
            <p:nvPr/>
          </p:nvSpPr>
          <p:spPr>
            <a:xfrm>
              <a:off x="6618700" y="1751775"/>
              <a:ext cx="96850" cy="146750"/>
            </a:xfrm>
            <a:custGeom>
              <a:rect b="b" l="l" r="r" t="t"/>
              <a:pathLst>
                <a:path extrusionOk="0" fill="none" h="5870" w="3874">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2" name="Google Shape;1142;p40"/>
            <p:cNvSpPr/>
            <p:nvPr/>
          </p:nvSpPr>
          <p:spPr>
            <a:xfrm>
              <a:off x="6721600" y="1660450"/>
              <a:ext cx="278900" cy="329425"/>
            </a:xfrm>
            <a:custGeom>
              <a:rect b="b" l="l" r="r" t="t"/>
              <a:pathLst>
                <a:path extrusionOk="0" fill="none" h="13177" w="11156">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3" name="Google Shape;1143;p40"/>
            <p:cNvSpPr/>
            <p:nvPr/>
          </p:nvSpPr>
          <p:spPr>
            <a:xfrm>
              <a:off x="7006550" y="1635475"/>
              <a:ext cx="34750" cy="378750"/>
            </a:xfrm>
            <a:custGeom>
              <a:rect b="b" l="l" r="r" t="t"/>
              <a:pathLst>
                <a:path extrusionOk="0" fill="none" h="15150" w="139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44" name="Google Shape;1144;p40"/>
          <p:cNvGrpSpPr/>
          <p:nvPr/>
        </p:nvGrpSpPr>
        <p:grpSpPr>
          <a:xfrm>
            <a:off x="370747" y="2085798"/>
            <a:ext cx="304009" cy="326513"/>
            <a:chOff x="616425" y="2329600"/>
            <a:chExt cx="361700" cy="388475"/>
          </a:xfrm>
        </p:grpSpPr>
        <p:sp>
          <p:nvSpPr>
            <p:cNvPr id="1145" name="Google Shape;1145;p40"/>
            <p:cNvSpPr/>
            <p:nvPr/>
          </p:nvSpPr>
          <p:spPr>
            <a:xfrm>
              <a:off x="616425" y="2329600"/>
              <a:ext cx="361700" cy="388475"/>
            </a:xfrm>
            <a:custGeom>
              <a:rect b="b" l="l" r="r" t="t"/>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6" name="Google Shape;1146;p40"/>
            <p:cNvSpPr/>
            <p:nvPr/>
          </p:nvSpPr>
          <p:spPr>
            <a:xfrm>
              <a:off x="704725" y="2545750"/>
              <a:ext cx="185125" cy="25"/>
            </a:xfrm>
            <a:custGeom>
              <a:rect b="b" l="l" r="r" t="t"/>
              <a:pathLst>
                <a:path extrusionOk="0" fill="none" h="1" w="7405">
                  <a:moveTo>
                    <a:pt x="7404"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7" name="Google Shape;1147;p40"/>
            <p:cNvSpPr/>
            <p:nvPr/>
          </p:nvSpPr>
          <p:spPr>
            <a:xfrm>
              <a:off x="811875" y="2626125"/>
              <a:ext cx="31075" cy="31075"/>
            </a:xfrm>
            <a:custGeom>
              <a:rect b="b" l="l" r="r" t="t"/>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8" name="Google Shape;1148;p40"/>
            <p:cNvSpPr/>
            <p:nvPr/>
          </p:nvSpPr>
          <p:spPr>
            <a:xfrm>
              <a:off x="751000" y="2568275"/>
              <a:ext cx="54200" cy="53600"/>
            </a:xfrm>
            <a:custGeom>
              <a:rect b="b" l="l" r="r" t="t"/>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9" name="Google Shape;1149;p40"/>
            <p:cNvSpPr/>
            <p:nvPr/>
          </p:nvSpPr>
          <p:spPr>
            <a:xfrm>
              <a:off x="769875" y="2662650"/>
              <a:ext cx="23775" cy="23775"/>
            </a:xfrm>
            <a:custGeom>
              <a:rect b="b" l="l" r="r" t="t"/>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0" name="Google Shape;1150;p40"/>
            <p:cNvSpPr/>
            <p:nvPr/>
          </p:nvSpPr>
          <p:spPr>
            <a:xfrm>
              <a:off x="799700" y="2503125"/>
              <a:ext cx="24375" cy="23775"/>
            </a:xfrm>
            <a:custGeom>
              <a:rect b="b" l="l" r="r" t="t"/>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1" name="Google Shape;1151;p40"/>
            <p:cNvSpPr/>
            <p:nvPr/>
          </p:nvSpPr>
          <p:spPr>
            <a:xfrm>
              <a:off x="766825" y="2388050"/>
              <a:ext cx="60925" cy="25"/>
            </a:xfrm>
            <a:custGeom>
              <a:rect b="b" l="l" r="r" t="t"/>
              <a:pathLst>
                <a:path extrusionOk="0" fill="none" h="1" w="2437">
                  <a:moveTo>
                    <a:pt x="2436"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2" name="Google Shape;1152;p40"/>
            <p:cNvSpPr/>
            <p:nvPr/>
          </p:nvSpPr>
          <p:spPr>
            <a:xfrm>
              <a:off x="769875" y="2456250"/>
              <a:ext cx="31075" cy="31075"/>
            </a:xfrm>
            <a:custGeom>
              <a:rect b="b" l="l" r="r" t="t"/>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53" name="Google Shape;1153;p40"/>
          <p:cNvGrpSpPr/>
          <p:nvPr/>
        </p:nvGrpSpPr>
        <p:grpSpPr>
          <a:xfrm>
            <a:off x="927557" y="2088866"/>
            <a:ext cx="320378" cy="320378"/>
            <a:chOff x="1278900" y="2333250"/>
            <a:chExt cx="381175" cy="381175"/>
          </a:xfrm>
        </p:grpSpPr>
        <p:sp>
          <p:nvSpPr>
            <p:cNvPr id="1154" name="Google Shape;1154;p40"/>
            <p:cNvSpPr/>
            <p:nvPr/>
          </p:nvSpPr>
          <p:spPr>
            <a:xfrm>
              <a:off x="1278900" y="2333250"/>
              <a:ext cx="381175" cy="381175"/>
            </a:xfrm>
            <a:custGeom>
              <a:rect b="b" l="l" r="r" t="t"/>
              <a:pathLst>
                <a:path extrusionOk="0" fill="none" h="15247" w="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5" name="Google Shape;1155;p40"/>
            <p:cNvSpPr/>
            <p:nvPr/>
          </p:nvSpPr>
          <p:spPr>
            <a:xfrm>
              <a:off x="1525475"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6" name="Google Shape;1156;p40"/>
            <p:cNvSpPr/>
            <p:nvPr/>
          </p:nvSpPr>
          <p:spPr>
            <a:xfrm>
              <a:off x="13696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7" name="Google Shape;1157;p40"/>
            <p:cNvSpPr/>
            <p:nvPr/>
          </p:nvSpPr>
          <p:spPr>
            <a:xfrm>
              <a:off x="1369600" y="2604200"/>
              <a:ext cx="199750" cy="40825"/>
            </a:xfrm>
            <a:custGeom>
              <a:rect b="b" l="l" r="r" t="t"/>
              <a:pathLst>
                <a:path extrusionOk="0" fill="none" h="1633" w="799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58" name="Google Shape;1158;p40"/>
          <p:cNvGrpSpPr/>
          <p:nvPr/>
        </p:nvGrpSpPr>
        <p:grpSpPr>
          <a:xfrm>
            <a:off x="1492520" y="2088866"/>
            <a:ext cx="320399" cy="320378"/>
            <a:chOff x="1951075" y="2333250"/>
            <a:chExt cx="381200" cy="381175"/>
          </a:xfrm>
        </p:grpSpPr>
        <p:sp>
          <p:nvSpPr>
            <p:cNvPr id="1159" name="Google Shape;1159;p40"/>
            <p:cNvSpPr/>
            <p:nvPr/>
          </p:nvSpPr>
          <p:spPr>
            <a:xfrm>
              <a:off x="1951075" y="2333250"/>
              <a:ext cx="381200" cy="381175"/>
            </a:xfrm>
            <a:custGeom>
              <a:rect b="b" l="l" r="r" t="t"/>
              <a:pathLst>
                <a:path extrusionOk="0" fill="none" h="15247" w="15248">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0" name="Google Shape;1160;p40"/>
            <p:cNvSpPr/>
            <p:nvPr/>
          </p:nvSpPr>
          <p:spPr>
            <a:xfrm>
              <a:off x="2197675" y="2503125"/>
              <a:ext cx="43875" cy="47525"/>
            </a:xfrm>
            <a:custGeom>
              <a:rect b="b" l="l" r="r" t="t"/>
              <a:pathLst>
                <a:path extrusionOk="0" fill="none" h="1901" w="1755">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1" name="Google Shape;1161;p40"/>
            <p:cNvSpPr/>
            <p:nvPr/>
          </p:nvSpPr>
          <p:spPr>
            <a:xfrm>
              <a:off x="20418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2" name="Google Shape;1162;p40"/>
            <p:cNvSpPr/>
            <p:nvPr/>
          </p:nvSpPr>
          <p:spPr>
            <a:xfrm>
              <a:off x="2041800" y="2584100"/>
              <a:ext cx="199750" cy="41425"/>
            </a:xfrm>
            <a:custGeom>
              <a:rect b="b" l="l" r="r" t="t"/>
              <a:pathLst>
                <a:path extrusionOk="0" fill="none" h="1657" w="799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63" name="Google Shape;1163;p40"/>
          <p:cNvGrpSpPr/>
          <p:nvPr/>
        </p:nvGrpSpPr>
        <p:grpSpPr>
          <a:xfrm>
            <a:off x="2057504" y="2088866"/>
            <a:ext cx="320378" cy="320378"/>
            <a:chOff x="2623275" y="2333250"/>
            <a:chExt cx="381175" cy="381175"/>
          </a:xfrm>
        </p:grpSpPr>
        <p:sp>
          <p:nvSpPr>
            <p:cNvPr id="1164" name="Google Shape;1164;p40"/>
            <p:cNvSpPr/>
            <p:nvPr/>
          </p:nvSpPr>
          <p:spPr>
            <a:xfrm>
              <a:off x="2623275" y="2333250"/>
              <a:ext cx="381175" cy="381175"/>
            </a:xfrm>
            <a:custGeom>
              <a:rect b="b" l="l" r="r" t="t"/>
              <a:pathLst>
                <a:path extrusionOk="0" fill="none" h="15247" w="15247">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5" name="Google Shape;1165;p40"/>
            <p:cNvSpPr/>
            <p:nvPr/>
          </p:nvSpPr>
          <p:spPr>
            <a:xfrm>
              <a:off x="2869875" y="2503125"/>
              <a:ext cx="43875" cy="47525"/>
            </a:xfrm>
            <a:custGeom>
              <a:rect b="b" l="l" r="r" t="t"/>
              <a:pathLst>
                <a:path extrusionOk="0" fill="none" h="1901" w="1755">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6" name="Google Shape;1166;p40"/>
            <p:cNvSpPr/>
            <p:nvPr/>
          </p:nvSpPr>
          <p:spPr>
            <a:xfrm>
              <a:off x="2714000" y="2503125"/>
              <a:ext cx="43875" cy="47525"/>
            </a:xfrm>
            <a:custGeom>
              <a:rect b="b" l="l" r="r" t="t"/>
              <a:pathLst>
                <a:path extrusionOk="0" fill="none" h="1901" w="1755">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7" name="Google Shape;1167;p40"/>
            <p:cNvSpPr/>
            <p:nvPr/>
          </p:nvSpPr>
          <p:spPr>
            <a:xfrm>
              <a:off x="2810200" y="2595675"/>
              <a:ext cx="99875" cy="31075"/>
            </a:xfrm>
            <a:custGeom>
              <a:rect b="b" l="l" r="r" t="t"/>
              <a:pathLst>
                <a:path extrusionOk="0" fill="none" h="1243" w="3995">
                  <a:moveTo>
                    <a:pt x="1" y="1242"/>
                  </a:moveTo>
                  <a:lnTo>
                    <a:pt x="399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68" name="Google Shape;1168;p40"/>
          <p:cNvGrpSpPr/>
          <p:nvPr/>
        </p:nvGrpSpPr>
        <p:grpSpPr>
          <a:xfrm>
            <a:off x="2697209" y="2033603"/>
            <a:ext cx="170937" cy="426827"/>
            <a:chOff x="3384375" y="2267500"/>
            <a:chExt cx="203375" cy="507825"/>
          </a:xfrm>
        </p:grpSpPr>
        <p:sp>
          <p:nvSpPr>
            <p:cNvPr id="1169" name="Google Shape;1169;p40"/>
            <p:cNvSpPr/>
            <p:nvPr/>
          </p:nvSpPr>
          <p:spPr>
            <a:xfrm>
              <a:off x="3384375" y="2373425"/>
              <a:ext cx="203375" cy="401900"/>
            </a:xfrm>
            <a:custGeom>
              <a:rect b="b" l="l" r="r" t="t"/>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0" name="Google Shape;1170;p40"/>
            <p:cNvSpPr/>
            <p:nvPr/>
          </p:nvSpPr>
          <p:spPr>
            <a:xfrm>
              <a:off x="3443425" y="2267500"/>
              <a:ext cx="85275" cy="93775"/>
            </a:xfrm>
            <a:custGeom>
              <a:rect b="b" l="l" r="r" t="t"/>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71" name="Google Shape;1171;p40"/>
          <p:cNvGrpSpPr/>
          <p:nvPr/>
        </p:nvGrpSpPr>
        <p:grpSpPr>
          <a:xfrm>
            <a:off x="3842516" y="2087836"/>
            <a:ext cx="140237" cy="318339"/>
            <a:chOff x="4747025" y="2332025"/>
            <a:chExt cx="166850" cy="378750"/>
          </a:xfrm>
        </p:grpSpPr>
        <p:sp>
          <p:nvSpPr>
            <p:cNvPr id="1172" name="Google Shape;1172;p40"/>
            <p:cNvSpPr/>
            <p:nvPr/>
          </p:nvSpPr>
          <p:spPr>
            <a:xfrm>
              <a:off x="4747025" y="2427025"/>
              <a:ext cx="166850" cy="283750"/>
            </a:xfrm>
            <a:custGeom>
              <a:rect b="b" l="l" r="r" t="t"/>
              <a:pathLst>
                <a:path extrusionOk="0" fill="none" h="11350" w="6674">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3" name="Google Shape;1173;p40"/>
            <p:cNvSpPr/>
            <p:nvPr/>
          </p:nvSpPr>
          <p:spPr>
            <a:xfrm>
              <a:off x="4792100" y="2332025"/>
              <a:ext cx="76725" cy="84050"/>
            </a:xfrm>
            <a:custGeom>
              <a:rect b="b" l="l" r="r" t="t"/>
              <a:pathLst>
                <a:path extrusionOk="0" fill="none" h="3362" w="3069">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74" name="Google Shape;1174;p40"/>
          <p:cNvGrpSpPr/>
          <p:nvPr/>
        </p:nvGrpSpPr>
        <p:grpSpPr>
          <a:xfrm>
            <a:off x="3274990" y="2035641"/>
            <a:ext cx="145343" cy="422729"/>
            <a:chOff x="4071800" y="2269925"/>
            <a:chExt cx="172925" cy="502950"/>
          </a:xfrm>
        </p:grpSpPr>
        <p:sp>
          <p:nvSpPr>
            <p:cNvPr id="1175" name="Google Shape;1175;p40"/>
            <p:cNvSpPr/>
            <p:nvPr/>
          </p:nvSpPr>
          <p:spPr>
            <a:xfrm>
              <a:off x="4118075" y="2269925"/>
              <a:ext cx="80375" cy="91350"/>
            </a:xfrm>
            <a:custGeom>
              <a:rect b="b" l="l" r="r" t="t"/>
              <a:pathLst>
                <a:path extrusionOk="0" fill="none" h="3654" w="3215">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6" name="Google Shape;1176;p40"/>
            <p:cNvSpPr/>
            <p:nvPr/>
          </p:nvSpPr>
          <p:spPr>
            <a:xfrm>
              <a:off x="4071800" y="2372825"/>
              <a:ext cx="172925" cy="400050"/>
            </a:xfrm>
            <a:custGeom>
              <a:rect b="b" l="l" r="r" t="t"/>
              <a:pathLst>
                <a:path extrusionOk="0" fill="none" h="16002" w="6917">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77" name="Google Shape;1177;p40"/>
          <p:cNvSpPr/>
          <p:nvPr/>
        </p:nvSpPr>
        <p:spPr>
          <a:xfrm>
            <a:off x="4317611" y="2080241"/>
            <a:ext cx="320378" cy="337776"/>
          </a:xfrm>
          <a:custGeom>
            <a:rect b="b" l="l" r="r" t="t"/>
            <a:pathLst>
              <a:path extrusionOk="0" fill="none" h="16075" w="15247">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78" name="Google Shape;1178;p40"/>
          <p:cNvGrpSpPr/>
          <p:nvPr/>
        </p:nvGrpSpPr>
        <p:grpSpPr>
          <a:xfrm>
            <a:off x="4872696" y="2086302"/>
            <a:ext cx="345971" cy="325505"/>
            <a:chOff x="5972700" y="2330200"/>
            <a:chExt cx="411625" cy="387275"/>
          </a:xfrm>
        </p:grpSpPr>
        <p:sp>
          <p:nvSpPr>
            <p:cNvPr id="1179" name="Google Shape;1179;p40"/>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0" name="Google Shape;1180;p40"/>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1" name="Google Shape;1181;p40"/>
          <p:cNvGrpSpPr/>
          <p:nvPr/>
        </p:nvGrpSpPr>
        <p:grpSpPr>
          <a:xfrm>
            <a:off x="467993" y="2614431"/>
            <a:ext cx="109538" cy="399195"/>
            <a:chOff x="732125" y="2958550"/>
            <a:chExt cx="130325" cy="474950"/>
          </a:xfrm>
        </p:grpSpPr>
        <p:sp>
          <p:nvSpPr>
            <p:cNvPr id="1182" name="Google Shape;1182;p40"/>
            <p:cNvSpPr/>
            <p:nvPr/>
          </p:nvSpPr>
          <p:spPr>
            <a:xfrm>
              <a:off x="732125" y="2958550"/>
              <a:ext cx="130325" cy="474950"/>
            </a:xfrm>
            <a:custGeom>
              <a:rect b="b" l="l" r="r" t="t"/>
              <a:pathLst>
                <a:path extrusionOk="0" fill="none" h="18998" w="5213">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3" name="Google Shape;1183;p40"/>
            <p:cNvSpPr/>
            <p:nvPr/>
          </p:nvSpPr>
          <p:spPr>
            <a:xfrm>
              <a:off x="756475" y="3090675"/>
              <a:ext cx="81625" cy="318475"/>
            </a:xfrm>
            <a:custGeom>
              <a:rect b="b" l="l" r="r" t="t"/>
              <a:pathLst>
                <a:path extrusionOk="0" fill="none" h="12739" w="3265">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4" name="Google Shape;1184;p40"/>
            <p:cNvSpPr/>
            <p:nvPr/>
          </p:nvSpPr>
          <p:spPr>
            <a:xfrm>
              <a:off x="802750" y="3129050"/>
              <a:ext cx="13425" cy="25"/>
            </a:xfrm>
            <a:custGeom>
              <a:rect b="b" l="l" r="r" t="t"/>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5" name="Google Shape;1185;p40"/>
            <p:cNvSpPr/>
            <p:nvPr/>
          </p:nvSpPr>
          <p:spPr>
            <a:xfrm>
              <a:off x="802750" y="3162525"/>
              <a:ext cx="13425" cy="25"/>
            </a:xfrm>
            <a:custGeom>
              <a:rect b="b" l="l" r="r" t="t"/>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6" name="Google Shape;1186;p40"/>
            <p:cNvSpPr/>
            <p:nvPr/>
          </p:nvSpPr>
          <p:spPr>
            <a:xfrm>
              <a:off x="802750" y="3196025"/>
              <a:ext cx="13425" cy="25"/>
            </a:xfrm>
            <a:custGeom>
              <a:rect b="b" l="l" r="r" t="t"/>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7" name="Google Shape;1187;p40"/>
            <p:cNvSpPr/>
            <p:nvPr/>
          </p:nvSpPr>
          <p:spPr>
            <a:xfrm>
              <a:off x="802750" y="3229500"/>
              <a:ext cx="13425" cy="25"/>
            </a:xfrm>
            <a:custGeom>
              <a:rect b="b" l="l" r="r" t="t"/>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8" name="Google Shape;1188;p40"/>
            <p:cNvSpPr/>
            <p:nvPr/>
          </p:nvSpPr>
          <p:spPr>
            <a:xfrm>
              <a:off x="802750" y="3263000"/>
              <a:ext cx="13425" cy="25"/>
            </a:xfrm>
            <a:custGeom>
              <a:rect b="b" l="l" r="r" t="t"/>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9" name="Google Shape;1189;p40"/>
            <p:cNvSpPr/>
            <p:nvPr/>
          </p:nvSpPr>
          <p:spPr>
            <a:xfrm>
              <a:off x="802750" y="3296475"/>
              <a:ext cx="13425" cy="25"/>
            </a:xfrm>
            <a:custGeom>
              <a:rect b="b" l="l" r="r" t="t"/>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90" name="Google Shape;1190;p40"/>
          <p:cNvSpPr/>
          <p:nvPr/>
        </p:nvSpPr>
        <p:spPr>
          <a:xfrm>
            <a:off x="1484913" y="2598660"/>
            <a:ext cx="335738" cy="430924"/>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1" name="Google Shape;1191;p40"/>
          <p:cNvSpPr/>
          <p:nvPr/>
        </p:nvSpPr>
        <p:spPr>
          <a:xfrm>
            <a:off x="963405" y="2598660"/>
            <a:ext cx="248746" cy="4309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92" name="Google Shape;1192;p40"/>
          <p:cNvGrpSpPr/>
          <p:nvPr/>
        </p:nvGrpSpPr>
        <p:grpSpPr>
          <a:xfrm>
            <a:off x="2023737" y="2627227"/>
            <a:ext cx="387933" cy="367467"/>
            <a:chOff x="2583100" y="2973775"/>
            <a:chExt cx="461550" cy="437200"/>
          </a:xfrm>
        </p:grpSpPr>
        <p:sp>
          <p:nvSpPr>
            <p:cNvPr id="1193" name="Google Shape;1193;p40"/>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4" name="Google Shape;1194;p40"/>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95" name="Google Shape;1195;p40"/>
          <p:cNvSpPr/>
          <p:nvPr/>
        </p:nvSpPr>
        <p:spPr>
          <a:xfrm>
            <a:off x="3734681" y="2636022"/>
            <a:ext cx="356204" cy="356204"/>
          </a:xfrm>
          <a:custGeom>
            <a:rect b="b" l="l" r="r" t="t"/>
            <a:pathLst>
              <a:path extrusionOk="0" fill="none" h="16952" w="16952">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96" name="Google Shape;1196;p40"/>
          <p:cNvGrpSpPr/>
          <p:nvPr/>
        </p:nvGrpSpPr>
        <p:grpSpPr>
          <a:xfrm>
            <a:off x="4263186" y="2655384"/>
            <a:ext cx="435022" cy="323445"/>
            <a:chOff x="5247525" y="3007275"/>
            <a:chExt cx="517575" cy="384825"/>
          </a:xfrm>
        </p:grpSpPr>
        <p:sp>
          <p:nvSpPr>
            <p:cNvPr id="1197" name="Google Shape;1197;p40"/>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8" name="Google Shape;1198;p40"/>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99" name="Google Shape;1199;p40"/>
          <p:cNvGrpSpPr/>
          <p:nvPr/>
        </p:nvGrpSpPr>
        <p:grpSpPr>
          <a:xfrm>
            <a:off x="3174172" y="2636956"/>
            <a:ext cx="342882" cy="350068"/>
            <a:chOff x="3951850" y="2985350"/>
            <a:chExt cx="407950" cy="416500"/>
          </a:xfrm>
        </p:grpSpPr>
        <p:sp>
          <p:nvSpPr>
            <p:cNvPr id="1200" name="Google Shape;1200;p40"/>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1" name="Google Shape;1201;p40"/>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2" name="Google Shape;1202;p40"/>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3" name="Google Shape;1203;p40"/>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04" name="Google Shape;1204;p40"/>
          <p:cNvGrpSpPr/>
          <p:nvPr/>
        </p:nvGrpSpPr>
        <p:grpSpPr>
          <a:xfrm>
            <a:off x="330844" y="3226504"/>
            <a:ext cx="397136" cy="305017"/>
            <a:chOff x="568950" y="3686775"/>
            <a:chExt cx="472500" cy="362900"/>
          </a:xfrm>
        </p:grpSpPr>
        <p:sp>
          <p:nvSpPr>
            <p:cNvPr id="1205" name="Google Shape;1205;p40"/>
            <p:cNvSpPr/>
            <p:nvPr/>
          </p:nvSpPr>
          <p:spPr>
            <a:xfrm>
              <a:off x="568950" y="3686775"/>
              <a:ext cx="472500" cy="362900"/>
            </a:xfrm>
            <a:custGeom>
              <a:rect b="b" l="l" r="r" t="t"/>
              <a:pathLst>
                <a:path extrusionOk="0" fill="none" h="14516" w="1890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6" name="Google Shape;1206;p40"/>
            <p:cNvSpPr/>
            <p:nvPr/>
          </p:nvSpPr>
          <p:spPr>
            <a:xfrm>
              <a:off x="645650" y="3820725"/>
              <a:ext cx="34125" cy="34125"/>
            </a:xfrm>
            <a:custGeom>
              <a:rect b="b" l="l" r="r" t="t"/>
              <a:pathLst>
                <a:path extrusionOk="0" fill="none" h="1365" w="1365">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7" name="Google Shape;1207;p40"/>
            <p:cNvSpPr/>
            <p:nvPr/>
          </p:nvSpPr>
          <p:spPr>
            <a:xfrm>
              <a:off x="747950" y="3753750"/>
              <a:ext cx="85275" cy="12200"/>
            </a:xfrm>
            <a:custGeom>
              <a:rect b="b" l="l" r="r" t="t"/>
              <a:pathLst>
                <a:path extrusionOk="0" fill="none" h="488" w="3411">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08" name="Google Shape;1208;p40"/>
          <p:cNvSpPr/>
          <p:nvPr/>
        </p:nvSpPr>
        <p:spPr>
          <a:xfrm>
            <a:off x="4907686" y="2619652"/>
            <a:ext cx="270221" cy="388962"/>
          </a:xfrm>
          <a:custGeom>
            <a:rect b="b" l="l" r="r" t="t"/>
            <a:pathLst>
              <a:path extrusionOk="0" fill="none" h="18511" w="1286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209" name="Google Shape;1209;p40"/>
          <p:cNvGrpSpPr/>
          <p:nvPr/>
        </p:nvGrpSpPr>
        <p:grpSpPr>
          <a:xfrm>
            <a:off x="898896" y="3252097"/>
            <a:ext cx="377700" cy="253852"/>
            <a:chOff x="1244800" y="3717225"/>
            <a:chExt cx="449375" cy="302025"/>
          </a:xfrm>
        </p:grpSpPr>
        <p:sp>
          <p:nvSpPr>
            <p:cNvPr id="1210" name="Google Shape;1210;p40"/>
            <p:cNvSpPr/>
            <p:nvPr/>
          </p:nvSpPr>
          <p:spPr>
            <a:xfrm>
              <a:off x="1244800" y="3717225"/>
              <a:ext cx="449375" cy="302025"/>
            </a:xfrm>
            <a:custGeom>
              <a:rect b="b" l="l" r="r" t="t"/>
              <a:pathLst>
                <a:path extrusionOk="0" fill="none" h="12081" w="17975">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1" name="Google Shape;1211;p40"/>
            <p:cNvSpPr/>
            <p:nvPr/>
          </p:nvSpPr>
          <p:spPr>
            <a:xfrm>
              <a:off x="1244800" y="3795150"/>
              <a:ext cx="449375" cy="25"/>
            </a:xfrm>
            <a:custGeom>
              <a:rect b="b" l="l" r="r" t="t"/>
              <a:pathLst>
                <a:path extrusionOk="0" fill="none" h="1" w="17975">
                  <a:moveTo>
                    <a:pt x="17974"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2" name="Google Shape;1212;p40"/>
            <p:cNvSpPr/>
            <p:nvPr/>
          </p:nvSpPr>
          <p:spPr>
            <a:xfrm>
              <a:off x="1244800" y="3853000"/>
              <a:ext cx="449375" cy="25"/>
            </a:xfrm>
            <a:custGeom>
              <a:rect b="b" l="l" r="r" t="t"/>
              <a:pathLst>
                <a:path extrusionOk="0" fill="none" h="1" w="17975">
                  <a:moveTo>
                    <a:pt x="0" y="0"/>
                  </a:move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3" name="Google Shape;1213;p40"/>
            <p:cNvSpPr/>
            <p:nvPr/>
          </p:nvSpPr>
          <p:spPr>
            <a:xfrm>
              <a:off x="1302625" y="3893800"/>
              <a:ext cx="161375" cy="25"/>
            </a:xfrm>
            <a:custGeom>
              <a:rect b="b" l="l" r="r" t="t"/>
              <a:pathLst>
                <a:path extrusionOk="0" fill="none" h="1" w="6455">
                  <a:moveTo>
                    <a:pt x="6455"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4" name="Google Shape;1214;p40"/>
            <p:cNvSpPr/>
            <p:nvPr/>
          </p:nvSpPr>
          <p:spPr>
            <a:xfrm>
              <a:off x="1302625" y="3933975"/>
              <a:ext cx="110250" cy="25"/>
            </a:xfrm>
            <a:custGeom>
              <a:rect b="b" l="l" r="r" t="t"/>
              <a:pathLst>
                <a:path extrusionOk="0" fill="none" h="1" w="4410">
                  <a:moveTo>
                    <a:pt x="4409"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5" name="Google Shape;1215;p40"/>
            <p:cNvSpPr/>
            <p:nvPr/>
          </p:nvSpPr>
          <p:spPr>
            <a:xfrm>
              <a:off x="1572975" y="3899875"/>
              <a:ext cx="62125" cy="40225"/>
            </a:xfrm>
            <a:custGeom>
              <a:rect b="b" l="l" r="r" t="t"/>
              <a:pathLst>
                <a:path extrusionOk="0" fill="none" h="1609" w="2485">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16" name="Google Shape;1216;p40"/>
          <p:cNvGrpSpPr/>
          <p:nvPr/>
        </p:nvGrpSpPr>
        <p:grpSpPr>
          <a:xfrm>
            <a:off x="1468986" y="3232639"/>
            <a:ext cx="367467" cy="287115"/>
            <a:chOff x="1923075" y="3694075"/>
            <a:chExt cx="437200" cy="341600"/>
          </a:xfrm>
        </p:grpSpPr>
        <p:sp>
          <p:nvSpPr>
            <p:cNvPr id="1217" name="Google Shape;1217;p40"/>
            <p:cNvSpPr/>
            <p:nvPr/>
          </p:nvSpPr>
          <p:spPr>
            <a:xfrm>
              <a:off x="22476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8" name="Google Shape;1218;p40"/>
            <p:cNvSpPr/>
            <p:nvPr/>
          </p:nvSpPr>
          <p:spPr>
            <a:xfrm>
              <a:off x="20351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9" name="Google Shape;1219;p40"/>
            <p:cNvSpPr/>
            <p:nvPr/>
          </p:nvSpPr>
          <p:spPr>
            <a:xfrm>
              <a:off x="1923075" y="3694075"/>
              <a:ext cx="437200" cy="280100"/>
            </a:xfrm>
            <a:custGeom>
              <a:rect b="b" l="l" r="r" t="t"/>
              <a:pathLst>
                <a:path extrusionOk="0" fill="none" h="11204" w="17488">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0" name="Google Shape;1220;p40"/>
            <p:cNvSpPr/>
            <p:nvPr/>
          </p:nvSpPr>
          <p:spPr>
            <a:xfrm>
              <a:off x="2261000" y="3781750"/>
              <a:ext cx="48725" cy="108400"/>
            </a:xfrm>
            <a:custGeom>
              <a:rect b="b" l="l" r="r" t="t"/>
              <a:pathLst>
                <a:path extrusionOk="0" fill="none" h="4336" w="1949">
                  <a:moveTo>
                    <a:pt x="1" y="4336"/>
                  </a:moveTo>
                  <a:lnTo>
                    <a:pt x="1949"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1" name="Google Shape;1221;p40"/>
            <p:cNvSpPr/>
            <p:nvPr/>
          </p:nvSpPr>
          <p:spPr>
            <a:xfrm>
              <a:off x="2225675" y="3780550"/>
              <a:ext cx="32300" cy="113875"/>
            </a:xfrm>
            <a:custGeom>
              <a:rect b="b" l="l" r="r" t="t"/>
              <a:pathLst>
                <a:path extrusionOk="0" fill="none" h="4555" w="1292">
                  <a:moveTo>
                    <a:pt x="1" y="4554"/>
                  </a:moveTo>
                  <a:lnTo>
                    <a:pt x="129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2" name="Google Shape;1222;p40"/>
            <p:cNvSpPr/>
            <p:nvPr/>
          </p:nvSpPr>
          <p:spPr>
            <a:xfrm>
              <a:off x="2190375" y="3779325"/>
              <a:ext cx="15850" cy="119350"/>
            </a:xfrm>
            <a:custGeom>
              <a:rect b="b" l="l" r="r" t="t"/>
              <a:pathLst>
                <a:path extrusionOk="0" fill="none" h="4774" w="634">
                  <a:moveTo>
                    <a:pt x="0" y="4774"/>
                  </a:moveTo>
                  <a:lnTo>
                    <a:pt x="63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3" name="Google Shape;1223;p40"/>
            <p:cNvSpPr/>
            <p:nvPr/>
          </p:nvSpPr>
          <p:spPr>
            <a:xfrm>
              <a:off x="2154450" y="3777500"/>
              <a:ext cx="1250" cy="126050"/>
            </a:xfrm>
            <a:custGeom>
              <a:rect b="b" l="l" r="r" t="t"/>
              <a:pathLst>
                <a:path extrusionOk="0" fill="none" h="5042" w="50">
                  <a:moveTo>
                    <a:pt x="49" y="5042"/>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4" name="Google Shape;1224;p40"/>
            <p:cNvSpPr/>
            <p:nvPr/>
          </p:nvSpPr>
          <p:spPr>
            <a:xfrm>
              <a:off x="2103300" y="3776275"/>
              <a:ext cx="17075" cy="131550"/>
            </a:xfrm>
            <a:custGeom>
              <a:rect b="b" l="l" r="r" t="t"/>
              <a:pathLst>
                <a:path extrusionOk="0" fill="none" h="5262" w="683">
                  <a:moveTo>
                    <a:pt x="683" y="526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5" name="Google Shape;1225;p40"/>
            <p:cNvSpPr/>
            <p:nvPr/>
          </p:nvSpPr>
          <p:spPr>
            <a:xfrm>
              <a:off x="2051550" y="3775050"/>
              <a:ext cx="34125" cy="137025"/>
            </a:xfrm>
            <a:custGeom>
              <a:rect b="b" l="l" r="r" t="t"/>
              <a:pathLst>
                <a:path extrusionOk="0" fill="none" h="5481" w="1365">
                  <a:moveTo>
                    <a:pt x="1364" y="548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6" name="Google Shape;1226;p40"/>
          <p:cNvGrpSpPr/>
          <p:nvPr/>
        </p:nvGrpSpPr>
        <p:grpSpPr>
          <a:xfrm>
            <a:off x="2037542" y="3228038"/>
            <a:ext cx="360301" cy="295814"/>
            <a:chOff x="2599525" y="3688600"/>
            <a:chExt cx="428675" cy="351950"/>
          </a:xfrm>
        </p:grpSpPr>
        <p:sp>
          <p:nvSpPr>
            <p:cNvPr id="1227" name="Google Shape;1227;p40"/>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8" name="Google Shape;1228;p40"/>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9" name="Google Shape;1229;p40"/>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30" name="Google Shape;1230;p40"/>
          <p:cNvGrpSpPr/>
          <p:nvPr/>
        </p:nvGrpSpPr>
        <p:grpSpPr>
          <a:xfrm>
            <a:off x="2619925" y="3207571"/>
            <a:ext cx="333700" cy="329077"/>
            <a:chOff x="3292425" y="3664250"/>
            <a:chExt cx="397025" cy="391525"/>
          </a:xfrm>
        </p:grpSpPr>
        <p:sp>
          <p:nvSpPr>
            <p:cNvPr id="1231" name="Google Shape;1231;p40"/>
            <p:cNvSpPr/>
            <p:nvPr/>
          </p:nvSpPr>
          <p:spPr>
            <a:xfrm>
              <a:off x="3292425" y="3680675"/>
              <a:ext cx="375100" cy="375100"/>
            </a:xfrm>
            <a:custGeom>
              <a:rect b="b" l="l" r="r" t="t"/>
              <a:pathLst>
                <a:path extrusionOk="0" fill="none" h="15004" w="15004">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2" name="Google Shape;1232;p40"/>
            <p:cNvSpPr/>
            <p:nvPr/>
          </p:nvSpPr>
          <p:spPr>
            <a:xfrm>
              <a:off x="3504325" y="3664250"/>
              <a:ext cx="131525" cy="153450"/>
            </a:xfrm>
            <a:custGeom>
              <a:rect b="b" l="l" r="r" t="t"/>
              <a:pathLst>
                <a:path extrusionOk="0" fill="none" h="6138" w="5261">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3" name="Google Shape;1233;p40"/>
            <p:cNvSpPr/>
            <p:nvPr/>
          </p:nvSpPr>
          <p:spPr>
            <a:xfrm>
              <a:off x="3501875" y="3749500"/>
              <a:ext cx="187575" cy="96825"/>
            </a:xfrm>
            <a:custGeom>
              <a:rect b="b" l="l" r="r" t="t"/>
              <a:pathLst>
                <a:path extrusionOk="0" fill="none" h="3873" w="7503">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34" name="Google Shape;1234;p40"/>
          <p:cNvGrpSpPr/>
          <p:nvPr/>
        </p:nvGrpSpPr>
        <p:grpSpPr>
          <a:xfrm>
            <a:off x="3157782" y="3250038"/>
            <a:ext cx="369526" cy="268183"/>
            <a:chOff x="3932350" y="3714775"/>
            <a:chExt cx="439650" cy="319075"/>
          </a:xfrm>
        </p:grpSpPr>
        <p:sp>
          <p:nvSpPr>
            <p:cNvPr id="1235" name="Google Shape;1235;p40"/>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6" name="Google Shape;1236;p40"/>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7" name="Google Shape;1237;p40"/>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8" name="Google Shape;1238;p40"/>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9" name="Google Shape;1239;p40"/>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40" name="Google Shape;1240;p40"/>
          <p:cNvGrpSpPr/>
          <p:nvPr/>
        </p:nvGrpSpPr>
        <p:grpSpPr>
          <a:xfrm>
            <a:off x="3722766" y="3250038"/>
            <a:ext cx="369505" cy="268183"/>
            <a:chOff x="4604550" y="3714775"/>
            <a:chExt cx="439625" cy="319075"/>
          </a:xfrm>
        </p:grpSpPr>
        <p:sp>
          <p:nvSpPr>
            <p:cNvPr id="1241" name="Google Shape;1241;p40"/>
            <p:cNvSpPr/>
            <p:nvPr/>
          </p:nvSpPr>
          <p:spPr>
            <a:xfrm>
              <a:off x="4604550" y="3714775"/>
              <a:ext cx="439625" cy="319075"/>
            </a:xfrm>
            <a:custGeom>
              <a:rect b="b" l="l" r="r" t="t"/>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2" name="Google Shape;1242;p40"/>
            <p:cNvSpPr/>
            <p:nvPr/>
          </p:nvSpPr>
          <p:spPr>
            <a:xfrm>
              <a:off x="4647175" y="3761675"/>
              <a:ext cx="354400" cy="213725"/>
            </a:xfrm>
            <a:custGeom>
              <a:rect b="b" l="l" r="r" t="t"/>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43" name="Google Shape;1243;p40"/>
          <p:cNvGrpSpPr/>
          <p:nvPr/>
        </p:nvGrpSpPr>
        <p:grpSpPr>
          <a:xfrm>
            <a:off x="4301051" y="3222406"/>
            <a:ext cx="353136" cy="313738"/>
            <a:chOff x="5292575" y="3681900"/>
            <a:chExt cx="420150" cy="373275"/>
          </a:xfrm>
        </p:grpSpPr>
        <p:sp>
          <p:nvSpPr>
            <p:cNvPr id="1244" name="Google Shape;1244;p40"/>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5" name="Google Shape;1245;p40"/>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6" name="Google Shape;1246;p40"/>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7" name="Google Shape;1247;p40"/>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8" name="Google Shape;1248;p40"/>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9" name="Google Shape;1249;p40"/>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0" name="Google Shape;1250;p40"/>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51" name="Google Shape;1251;p40"/>
          <p:cNvGrpSpPr/>
          <p:nvPr/>
        </p:nvGrpSpPr>
        <p:grpSpPr>
          <a:xfrm>
            <a:off x="4846073" y="3182482"/>
            <a:ext cx="393060" cy="393060"/>
            <a:chOff x="5941025" y="3634400"/>
            <a:chExt cx="467650" cy="467650"/>
          </a:xfrm>
        </p:grpSpPr>
        <p:sp>
          <p:nvSpPr>
            <p:cNvPr id="1252" name="Google Shape;1252;p40"/>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3" name="Google Shape;1253;p40"/>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4" name="Google Shape;1254;p40"/>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5" name="Google Shape;1255;p40"/>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6" name="Google Shape;1256;p40"/>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7" name="Google Shape;1257;p40"/>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58" name="Google Shape;1258;p40"/>
          <p:cNvGrpSpPr/>
          <p:nvPr/>
        </p:nvGrpSpPr>
        <p:grpSpPr>
          <a:xfrm>
            <a:off x="5436146" y="3207571"/>
            <a:ext cx="342882" cy="342903"/>
            <a:chOff x="6643075" y="3664250"/>
            <a:chExt cx="407950" cy="407975"/>
          </a:xfrm>
        </p:grpSpPr>
        <p:sp>
          <p:nvSpPr>
            <p:cNvPr id="1259" name="Google Shape;1259;p40"/>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0" name="Google Shape;1260;p40"/>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61" name="Google Shape;1261;p40"/>
          <p:cNvGrpSpPr/>
          <p:nvPr/>
        </p:nvGrpSpPr>
        <p:grpSpPr>
          <a:xfrm>
            <a:off x="336980" y="3758225"/>
            <a:ext cx="371564" cy="371543"/>
            <a:chOff x="576250" y="4319400"/>
            <a:chExt cx="442075" cy="442050"/>
          </a:xfrm>
        </p:grpSpPr>
        <p:sp>
          <p:nvSpPr>
            <p:cNvPr id="1262" name="Google Shape;1262;p40"/>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3" name="Google Shape;1263;p40"/>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4" name="Google Shape;1264;p40"/>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5" name="Google Shape;1265;p40"/>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66" name="Google Shape;1266;p40"/>
          <p:cNvSpPr/>
          <p:nvPr/>
        </p:nvSpPr>
        <p:spPr>
          <a:xfrm>
            <a:off x="886643" y="3830523"/>
            <a:ext cx="402263" cy="2272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7" name="Google Shape;1267;p40"/>
          <p:cNvSpPr/>
          <p:nvPr/>
        </p:nvSpPr>
        <p:spPr>
          <a:xfrm>
            <a:off x="3177366" y="3773703"/>
            <a:ext cx="340844" cy="340865"/>
          </a:xfrm>
          <a:custGeom>
            <a:rect b="b" l="l" r="r" t="t"/>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8" name="Google Shape;1268;p40"/>
          <p:cNvSpPr/>
          <p:nvPr/>
        </p:nvSpPr>
        <p:spPr>
          <a:xfrm>
            <a:off x="2612361" y="3795199"/>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9" name="Google Shape;1269;p40"/>
          <p:cNvSpPr/>
          <p:nvPr/>
        </p:nvSpPr>
        <p:spPr>
          <a:xfrm>
            <a:off x="3740838" y="3772169"/>
            <a:ext cx="343912" cy="343933"/>
          </a:xfrm>
          <a:custGeom>
            <a:rect b="b" l="l" r="r" t="t"/>
            <a:pathLst>
              <a:path extrusionOk="0" fill="none" h="16368" w="16367">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270" name="Google Shape;1270;p40"/>
          <p:cNvGrpSpPr/>
          <p:nvPr/>
        </p:nvGrpSpPr>
        <p:grpSpPr>
          <a:xfrm>
            <a:off x="4280585" y="3777157"/>
            <a:ext cx="394068" cy="325505"/>
            <a:chOff x="5268225" y="4341925"/>
            <a:chExt cx="468850" cy="387275"/>
          </a:xfrm>
        </p:grpSpPr>
        <p:sp>
          <p:nvSpPr>
            <p:cNvPr id="1271" name="Google Shape;1271;p40"/>
            <p:cNvSpPr/>
            <p:nvPr/>
          </p:nvSpPr>
          <p:spPr>
            <a:xfrm>
              <a:off x="5652425" y="4676800"/>
              <a:ext cx="65775" cy="52400"/>
            </a:xfrm>
            <a:custGeom>
              <a:rect b="b" l="l" r="r" t="t"/>
              <a:pathLst>
                <a:path extrusionOk="0" fill="none" h="2096" w="2631">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2" name="Google Shape;1272;p40"/>
            <p:cNvSpPr/>
            <p:nvPr/>
          </p:nvSpPr>
          <p:spPr>
            <a:xfrm>
              <a:off x="5287100" y="4676800"/>
              <a:ext cx="65775" cy="52400"/>
            </a:xfrm>
            <a:custGeom>
              <a:rect b="b" l="l" r="r" t="t"/>
              <a:pathLst>
                <a:path extrusionOk="0" fill="none" h="2096" w="2631">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3" name="Google Shape;1273;p40"/>
            <p:cNvSpPr/>
            <p:nvPr/>
          </p:nvSpPr>
          <p:spPr>
            <a:xfrm>
              <a:off x="5268225" y="4341925"/>
              <a:ext cx="468850" cy="333075"/>
            </a:xfrm>
            <a:custGeom>
              <a:rect b="b" l="l" r="r" t="t"/>
              <a:pathLst>
                <a:path extrusionOk="0" fill="none" h="13323" w="18754">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4" name="Google Shape;1274;p40"/>
            <p:cNvSpPr/>
            <p:nvPr/>
          </p:nvSpPr>
          <p:spPr>
            <a:xfrm>
              <a:off x="5351025" y="4375400"/>
              <a:ext cx="303250" cy="149825"/>
            </a:xfrm>
            <a:custGeom>
              <a:rect b="b" l="l" r="r" t="t"/>
              <a:pathLst>
                <a:path extrusionOk="0" fill="none" h="5993" w="1213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5" name="Google Shape;1275;p40"/>
            <p:cNvSpPr/>
            <p:nvPr/>
          </p:nvSpPr>
          <p:spPr>
            <a:xfrm>
              <a:off x="5326675" y="4569025"/>
              <a:ext cx="81000" cy="65175"/>
            </a:xfrm>
            <a:custGeom>
              <a:rect b="b" l="l" r="r" t="t"/>
              <a:pathLst>
                <a:path extrusionOk="0" fill="none" h="2607" w="324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6" name="Google Shape;1276;p40"/>
            <p:cNvSpPr/>
            <p:nvPr/>
          </p:nvSpPr>
          <p:spPr>
            <a:xfrm>
              <a:off x="5447225" y="4615925"/>
              <a:ext cx="110850" cy="25"/>
            </a:xfrm>
            <a:custGeom>
              <a:rect b="b" l="l" r="r" t="t"/>
              <a:pathLst>
                <a:path extrusionOk="0" fill="none" h="1" w="4434">
                  <a:moveTo>
                    <a:pt x="1" y="0"/>
                  </a:moveTo>
                  <a:lnTo>
                    <a:pt x="443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7" name="Google Shape;1277;p40"/>
            <p:cNvSpPr/>
            <p:nvPr/>
          </p:nvSpPr>
          <p:spPr>
            <a:xfrm>
              <a:off x="5439925" y="4589125"/>
              <a:ext cx="125450" cy="25"/>
            </a:xfrm>
            <a:custGeom>
              <a:rect b="b" l="l" r="r" t="t"/>
              <a:pathLst>
                <a:path extrusionOk="0" fill="none" h="1" w="5018">
                  <a:moveTo>
                    <a:pt x="1" y="0"/>
                  </a:moveTo>
                  <a:lnTo>
                    <a:pt x="50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8" name="Google Shape;1278;p40"/>
            <p:cNvSpPr/>
            <p:nvPr/>
          </p:nvSpPr>
          <p:spPr>
            <a:xfrm>
              <a:off x="5597625" y="4569025"/>
              <a:ext cx="81000" cy="65175"/>
            </a:xfrm>
            <a:custGeom>
              <a:rect b="b" l="l" r="r" t="t"/>
              <a:pathLst>
                <a:path extrusionOk="0" fill="none" h="2607" w="324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79" name="Google Shape;1279;p40"/>
          <p:cNvGrpSpPr/>
          <p:nvPr/>
        </p:nvGrpSpPr>
        <p:grpSpPr>
          <a:xfrm>
            <a:off x="4865531" y="3766924"/>
            <a:ext cx="354145" cy="354145"/>
            <a:chOff x="5964175" y="4329750"/>
            <a:chExt cx="421350" cy="421350"/>
          </a:xfrm>
        </p:grpSpPr>
        <p:sp>
          <p:nvSpPr>
            <p:cNvPr id="1280" name="Google Shape;1280;p40"/>
            <p:cNvSpPr/>
            <p:nvPr/>
          </p:nvSpPr>
          <p:spPr>
            <a:xfrm>
              <a:off x="5964175" y="4329750"/>
              <a:ext cx="421350" cy="421350"/>
            </a:xfrm>
            <a:custGeom>
              <a:rect b="b" l="l" r="r" t="t"/>
              <a:pathLst>
                <a:path extrusionOk="0" fill="none" h="16854" w="16854">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1" name="Google Shape;1281;p40"/>
            <p:cNvSpPr/>
            <p:nvPr/>
          </p:nvSpPr>
          <p:spPr>
            <a:xfrm>
              <a:off x="6322800" y="4360800"/>
              <a:ext cx="31675" cy="30475"/>
            </a:xfrm>
            <a:custGeom>
              <a:rect b="b" l="l" r="r" t="t"/>
              <a:pathLst>
                <a:path extrusionOk="0" fill="none" h="1219" w="1267">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82" name="Google Shape;1282;p40"/>
          <p:cNvGrpSpPr/>
          <p:nvPr/>
        </p:nvGrpSpPr>
        <p:grpSpPr>
          <a:xfrm>
            <a:off x="901439" y="4331908"/>
            <a:ext cx="372594" cy="360301"/>
            <a:chOff x="1247825" y="5001950"/>
            <a:chExt cx="443300" cy="428675"/>
          </a:xfrm>
        </p:grpSpPr>
        <p:sp>
          <p:nvSpPr>
            <p:cNvPr id="1283" name="Google Shape;1283;p40"/>
            <p:cNvSpPr/>
            <p:nvPr/>
          </p:nvSpPr>
          <p:spPr>
            <a:xfrm>
              <a:off x="1247825" y="5168175"/>
              <a:ext cx="373875" cy="221650"/>
            </a:xfrm>
            <a:custGeom>
              <a:rect b="b" l="l" r="r" t="t"/>
              <a:pathLst>
                <a:path extrusionOk="0" fill="none" h="8866" w="14955">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4" name="Google Shape;1284;p40"/>
            <p:cNvSpPr/>
            <p:nvPr/>
          </p:nvSpPr>
          <p:spPr>
            <a:xfrm>
              <a:off x="1275850" y="5209575"/>
              <a:ext cx="60900" cy="87075"/>
            </a:xfrm>
            <a:custGeom>
              <a:rect b="b" l="l" r="r" t="t"/>
              <a:pathLst>
                <a:path extrusionOk="0" fill="none" h="3483" w="2436">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5" name="Google Shape;1285;p40"/>
            <p:cNvSpPr/>
            <p:nvPr/>
          </p:nvSpPr>
          <p:spPr>
            <a:xfrm>
              <a:off x="1247825" y="5391625"/>
              <a:ext cx="443300" cy="39000"/>
            </a:xfrm>
            <a:custGeom>
              <a:rect b="b" l="l" r="r" t="t"/>
              <a:pathLst>
                <a:path extrusionOk="0" fill="none" h="1560" w="17732">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6" name="Google Shape;1286;p40"/>
            <p:cNvSpPr/>
            <p:nvPr/>
          </p:nvSpPr>
          <p:spPr>
            <a:xfrm>
              <a:off x="1454850" y="5001950"/>
              <a:ext cx="17075" cy="114475"/>
            </a:xfrm>
            <a:custGeom>
              <a:rect b="b" l="l" r="r" t="t"/>
              <a:pathLst>
                <a:path extrusionOk="0" fill="none" h="4579" w="683">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7" name="Google Shape;1287;p40"/>
            <p:cNvSpPr/>
            <p:nvPr/>
          </p:nvSpPr>
          <p:spPr>
            <a:xfrm>
              <a:off x="1411025" y="5001950"/>
              <a:ext cx="17075" cy="114475"/>
            </a:xfrm>
            <a:custGeom>
              <a:rect b="b" l="l" r="r" t="t"/>
              <a:pathLst>
                <a:path extrusionOk="0" fill="none" h="4579" w="683">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8" name="Google Shape;1288;p40"/>
            <p:cNvSpPr/>
            <p:nvPr/>
          </p:nvSpPr>
          <p:spPr>
            <a:xfrm>
              <a:off x="1498700" y="5001950"/>
              <a:ext cx="16450" cy="114475"/>
            </a:xfrm>
            <a:custGeom>
              <a:rect b="b" l="l" r="r" t="t"/>
              <a:pathLst>
                <a:path extrusionOk="0" fill="none" h="4579" w="658">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89" name="Google Shape;1289;p40"/>
          <p:cNvGrpSpPr/>
          <p:nvPr/>
        </p:nvGrpSpPr>
        <p:grpSpPr>
          <a:xfrm>
            <a:off x="1499685" y="4313985"/>
            <a:ext cx="306068" cy="389992"/>
            <a:chOff x="1959600" y="4980625"/>
            <a:chExt cx="364150" cy="464000"/>
          </a:xfrm>
        </p:grpSpPr>
        <p:sp>
          <p:nvSpPr>
            <p:cNvPr id="1290" name="Google Shape;1290;p40"/>
            <p:cNvSpPr/>
            <p:nvPr/>
          </p:nvSpPr>
          <p:spPr>
            <a:xfrm>
              <a:off x="1959600" y="4980625"/>
              <a:ext cx="364150" cy="239325"/>
            </a:xfrm>
            <a:custGeom>
              <a:rect b="b" l="l" r="r" t="t"/>
              <a:pathLst>
                <a:path extrusionOk="0" fill="none" h="9573" w="14566">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1" name="Google Shape;1291;p40"/>
            <p:cNvSpPr/>
            <p:nvPr/>
          </p:nvSpPr>
          <p:spPr>
            <a:xfrm>
              <a:off x="2053375" y="5121275"/>
              <a:ext cx="176600" cy="25"/>
            </a:xfrm>
            <a:custGeom>
              <a:rect b="b" l="l" r="r" t="t"/>
              <a:pathLst>
                <a:path extrusionOk="0" fill="none" h="1" w="7064">
                  <a:moveTo>
                    <a:pt x="1" y="1"/>
                  </a:moveTo>
                  <a:lnTo>
                    <a:pt x="706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2" name="Google Shape;1292;p40"/>
            <p:cNvSpPr/>
            <p:nvPr/>
          </p:nvSpPr>
          <p:spPr>
            <a:xfrm>
              <a:off x="2104525" y="5121275"/>
              <a:ext cx="74300" cy="323350"/>
            </a:xfrm>
            <a:custGeom>
              <a:rect b="b" l="l" r="r" t="t"/>
              <a:pathLst>
                <a:path extrusionOk="0" fill="none" h="12934" w="2972">
                  <a:moveTo>
                    <a:pt x="0" y="1"/>
                  </a:moveTo>
                  <a:lnTo>
                    <a:pt x="0" y="12933"/>
                  </a:lnTo>
                  <a:lnTo>
                    <a:pt x="2972" y="12933"/>
                  </a:lnTo>
                  <a:lnTo>
                    <a:pt x="297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3" name="Google Shape;1293;p40"/>
            <p:cNvSpPr/>
            <p:nvPr/>
          </p:nvSpPr>
          <p:spPr>
            <a:xfrm>
              <a:off x="2166625" y="5023850"/>
              <a:ext cx="85275" cy="85275"/>
            </a:xfrm>
            <a:custGeom>
              <a:rect b="b" l="l" r="r" t="t"/>
              <a:pathLst>
                <a:path extrusionOk="0" fill="none" h="3411" w="3411">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4" name="Google Shape;1294;p40"/>
            <p:cNvSpPr/>
            <p:nvPr/>
          </p:nvSpPr>
          <p:spPr>
            <a:xfrm>
              <a:off x="2031450" y="5023850"/>
              <a:ext cx="85275" cy="85275"/>
            </a:xfrm>
            <a:custGeom>
              <a:rect b="b" l="l" r="r" t="t"/>
              <a:pathLst>
                <a:path extrusionOk="0" fill="none" h="3411" w="3411">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5" name="Google Shape;1295;p40"/>
            <p:cNvSpPr/>
            <p:nvPr/>
          </p:nvSpPr>
          <p:spPr>
            <a:xfrm>
              <a:off x="1979100" y="5219925"/>
              <a:ext cx="125450" cy="224700"/>
            </a:xfrm>
            <a:custGeom>
              <a:rect b="b" l="l" r="r" t="t"/>
              <a:pathLst>
                <a:path extrusionOk="0" fill="none" h="8988" w="5018">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6" name="Google Shape;1296;p40"/>
            <p:cNvSpPr/>
            <p:nvPr/>
          </p:nvSpPr>
          <p:spPr>
            <a:xfrm>
              <a:off x="2178800" y="5219925"/>
              <a:ext cx="125450" cy="224700"/>
            </a:xfrm>
            <a:custGeom>
              <a:rect b="b" l="l" r="r" t="t"/>
              <a:pathLst>
                <a:path extrusionOk="0" fill="none" h="8988" w="5018">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97" name="Google Shape;1297;p40"/>
          <p:cNvGrpSpPr/>
          <p:nvPr/>
        </p:nvGrpSpPr>
        <p:grpSpPr>
          <a:xfrm>
            <a:off x="2042165" y="4328840"/>
            <a:ext cx="351077" cy="360806"/>
            <a:chOff x="2605025" y="4998300"/>
            <a:chExt cx="417700" cy="429275"/>
          </a:xfrm>
        </p:grpSpPr>
        <p:sp>
          <p:nvSpPr>
            <p:cNvPr id="1298" name="Google Shape;1298;p40"/>
            <p:cNvSpPr/>
            <p:nvPr/>
          </p:nvSpPr>
          <p:spPr>
            <a:xfrm>
              <a:off x="2819350" y="5216875"/>
              <a:ext cx="202150" cy="210700"/>
            </a:xfrm>
            <a:custGeom>
              <a:rect b="b" l="l" r="r" t="t"/>
              <a:pathLst>
                <a:path extrusionOk="0" fill="none" h="8428" w="8086">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9" name="Google Shape;1299;p40"/>
            <p:cNvSpPr/>
            <p:nvPr/>
          </p:nvSpPr>
          <p:spPr>
            <a:xfrm>
              <a:off x="2606225" y="4998300"/>
              <a:ext cx="203400" cy="207650"/>
            </a:xfrm>
            <a:custGeom>
              <a:rect b="b" l="l" r="r" t="t"/>
              <a:pathLst>
                <a:path extrusionOk="0" fill="none" h="8306" w="8136">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0" name="Google Shape;1300;p40"/>
            <p:cNvSpPr/>
            <p:nvPr/>
          </p:nvSpPr>
          <p:spPr>
            <a:xfrm>
              <a:off x="2605025" y="5003775"/>
              <a:ext cx="417700" cy="417700"/>
            </a:xfrm>
            <a:custGeom>
              <a:rect b="b" l="l" r="r" t="t"/>
              <a:pathLst>
                <a:path extrusionOk="0" fill="none" h="16708" w="16708">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301" name="Google Shape;1301;p40"/>
          <p:cNvGrpSpPr/>
          <p:nvPr/>
        </p:nvGrpSpPr>
        <p:grpSpPr>
          <a:xfrm>
            <a:off x="2572857" y="4331908"/>
            <a:ext cx="419662" cy="349543"/>
            <a:chOff x="3236425" y="5001950"/>
            <a:chExt cx="499300" cy="415875"/>
          </a:xfrm>
        </p:grpSpPr>
        <p:sp>
          <p:nvSpPr>
            <p:cNvPr id="1302" name="Google Shape;1302;p40"/>
            <p:cNvSpPr/>
            <p:nvPr/>
          </p:nvSpPr>
          <p:spPr>
            <a:xfrm>
              <a:off x="3236425" y="5309425"/>
              <a:ext cx="499300" cy="108400"/>
            </a:xfrm>
            <a:custGeom>
              <a:rect b="b" l="l" r="r" t="t"/>
              <a:pathLst>
                <a:path extrusionOk="0" fill="none" h="4336" w="19972">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3" name="Google Shape;1303;p40"/>
            <p:cNvSpPr/>
            <p:nvPr/>
          </p:nvSpPr>
          <p:spPr>
            <a:xfrm>
              <a:off x="3294875" y="5330725"/>
              <a:ext cx="382400" cy="25"/>
            </a:xfrm>
            <a:custGeom>
              <a:rect b="b" l="l" r="r" t="t"/>
              <a:pathLst>
                <a:path extrusionOk="0" fill="none" h="1" w="15296">
                  <a:moveTo>
                    <a:pt x="0" y="1"/>
                  </a:moveTo>
                  <a:lnTo>
                    <a:pt x="152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4" name="Google Shape;1304;p40"/>
            <p:cNvSpPr/>
            <p:nvPr/>
          </p:nvSpPr>
          <p:spPr>
            <a:xfrm>
              <a:off x="3280250" y="5162675"/>
              <a:ext cx="411625" cy="140075"/>
            </a:xfrm>
            <a:custGeom>
              <a:rect b="b" l="l" r="r" t="t"/>
              <a:pathLst>
                <a:path extrusionOk="0" fill="none" h="5603" w="16465">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5" name="Google Shape;1305;p40"/>
            <p:cNvSpPr/>
            <p:nvPr/>
          </p:nvSpPr>
          <p:spPr>
            <a:xfrm>
              <a:off x="3471450" y="5001950"/>
              <a:ext cx="17075" cy="114475"/>
            </a:xfrm>
            <a:custGeom>
              <a:rect b="b" l="l" r="r" t="t"/>
              <a:pathLst>
                <a:path extrusionOk="0" fill="none" h="4579" w="683">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6" name="Google Shape;1306;p40"/>
            <p:cNvSpPr/>
            <p:nvPr/>
          </p:nvSpPr>
          <p:spPr>
            <a:xfrm>
              <a:off x="3427600" y="5001950"/>
              <a:ext cx="17075" cy="114475"/>
            </a:xfrm>
            <a:custGeom>
              <a:rect b="b" l="l" r="r" t="t"/>
              <a:pathLst>
                <a:path extrusionOk="0" fill="none" h="4579" w="683">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7" name="Google Shape;1307;p40"/>
            <p:cNvSpPr/>
            <p:nvPr/>
          </p:nvSpPr>
          <p:spPr>
            <a:xfrm>
              <a:off x="3515275" y="5001950"/>
              <a:ext cx="16475" cy="114475"/>
            </a:xfrm>
            <a:custGeom>
              <a:rect b="b" l="l" r="r" t="t"/>
              <a:pathLst>
                <a:path extrusionOk="0" fill="none" h="4579" w="659">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308" name="Google Shape;1308;p40"/>
          <p:cNvGrpSpPr/>
          <p:nvPr/>
        </p:nvGrpSpPr>
        <p:grpSpPr>
          <a:xfrm>
            <a:off x="3187977" y="4313985"/>
            <a:ext cx="319369" cy="380263"/>
            <a:chOff x="3968275" y="4980625"/>
            <a:chExt cx="379975" cy="452425"/>
          </a:xfrm>
        </p:grpSpPr>
        <p:sp>
          <p:nvSpPr>
            <p:cNvPr id="1309" name="Google Shape;1309;p40"/>
            <p:cNvSpPr/>
            <p:nvPr/>
          </p:nvSpPr>
          <p:spPr>
            <a:xfrm>
              <a:off x="4168000" y="4980625"/>
              <a:ext cx="85875" cy="102325"/>
            </a:xfrm>
            <a:custGeom>
              <a:rect b="b" l="l" r="r" t="t"/>
              <a:pathLst>
                <a:path extrusionOk="0" fill="none" h="4093" w="3435">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0" name="Google Shape;1310;p40"/>
            <p:cNvSpPr/>
            <p:nvPr/>
          </p:nvSpPr>
          <p:spPr>
            <a:xfrm>
              <a:off x="3968275" y="5043350"/>
              <a:ext cx="379975" cy="389700"/>
            </a:xfrm>
            <a:custGeom>
              <a:rect b="b" l="l" r="r" t="t"/>
              <a:pathLst>
                <a:path extrusionOk="0" fill="none" h="15588" w="15199">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1" name="Google Shape;1311;p40"/>
            <p:cNvSpPr/>
            <p:nvPr/>
          </p:nvSpPr>
          <p:spPr>
            <a:xfrm>
              <a:off x="4031000" y="5150500"/>
              <a:ext cx="54200" cy="61525"/>
            </a:xfrm>
            <a:custGeom>
              <a:rect b="b" l="l" r="r" t="t"/>
              <a:pathLst>
                <a:path extrusionOk="0" fill="none" h="2461" w="2168">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312" name="Google Shape;1312;p40"/>
          <p:cNvGrpSpPr/>
          <p:nvPr/>
        </p:nvGrpSpPr>
        <p:grpSpPr>
          <a:xfrm>
            <a:off x="4843510" y="4398938"/>
            <a:ext cx="404323" cy="220085"/>
            <a:chOff x="5937975" y="5081700"/>
            <a:chExt cx="481050" cy="261850"/>
          </a:xfrm>
        </p:grpSpPr>
        <p:sp>
          <p:nvSpPr>
            <p:cNvPr id="1313" name="Google Shape;1313;p40"/>
            <p:cNvSpPr/>
            <p:nvPr/>
          </p:nvSpPr>
          <p:spPr>
            <a:xfrm>
              <a:off x="6104200" y="5081700"/>
              <a:ext cx="314825" cy="215575"/>
            </a:xfrm>
            <a:custGeom>
              <a:rect b="b" l="l" r="r" t="t"/>
              <a:pathLst>
                <a:path extrusionOk="0" fill="none" h="8623" w="12593">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4" name="Google Shape;1314;p40"/>
            <p:cNvSpPr/>
            <p:nvPr/>
          </p:nvSpPr>
          <p:spPr>
            <a:xfrm>
              <a:off x="5937975" y="5210175"/>
              <a:ext cx="333700" cy="133375"/>
            </a:xfrm>
            <a:custGeom>
              <a:rect b="b" l="l" r="r" t="t"/>
              <a:pathLst>
                <a:path extrusionOk="0" fill="none" h="5335" w="13348">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5" name="Google Shape;1315;p40"/>
            <p:cNvSpPr/>
            <p:nvPr/>
          </p:nvSpPr>
          <p:spPr>
            <a:xfrm>
              <a:off x="6352025" y="5109100"/>
              <a:ext cx="19500" cy="18900"/>
            </a:xfrm>
            <a:custGeom>
              <a:rect b="b" l="l" r="r" t="t"/>
              <a:pathLst>
                <a:path extrusionOk="0" h="756" w="78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316" name="Google Shape;1316;p40"/>
          <p:cNvGrpSpPr/>
          <p:nvPr/>
        </p:nvGrpSpPr>
        <p:grpSpPr>
          <a:xfrm>
            <a:off x="5461718" y="4356472"/>
            <a:ext cx="290183" cy="333678"/>
            <a:chOff x="6673500" y="5031175"/>
            <a:chExt cx="345250" cy="397000"/>
          </a:xfrm>
        </p:grpSpPr>
        <p:sp>
          <p:nvSpPr>
            <p:cNvPr id="1317" name="Google Shape;1317;p40"/>
            <p:cNvSpPr/>
            <p:nvPr/>
          </p:nvSpPr>
          <p:spPr>
            <a:xfrm>
              <a:off x="6731950" y="5031175"/>
              <a:ext cx="105375" cy="147375"/>
            </a:xfrm>
            <a:custGeom>
              <a:rect b="b" l="l" r="r" t="t"/>
              <a:pathLst>
                <a:path extrusionOk="0" fill="none" h="5895" w="4215">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8" name="Google Shape;1318;p40"/>
            <p:cNvSpPr/>
            <p:nvPr/>
          </p:nvSpPr>
          <p:spPr>
            <a:xfrm>
              <a:off x="6673500" y="5146850"/>
              <a:ext cx="84050" cy="116925"/>
            </a:xfrm>
            <a:custGeom>
              <a:rect b="b" l="l" r="r" t="t"/>
              <a:pathLst>
                <a:path extrusionOk="0" fill="none" h="4677" w="3362">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9" name="Google Shape;1319;p40"/>
            <p:cNvSpPr/>
            <p:nvPr/>
          </p:nvSpPr>
          <p:spPr>
            <a:xfrm>
              <a:off x="6859225" y="5033600"/>
              <a:ext cx="105350" cy="144950"/>
            </a:xfrm>
            <a:custGeom>
              <a:rect b="b" l="l" r="r" t="t"/>
              <a:pathLst>
                <a:path extrusionOk="0" fill="none" h="5798" w="4214">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0" name="Google Shape;1320;p40"/>
            <p:cNvSpPr/>
            <p:nvPr/>
          </p:nvSpPr>
          <p:spPr>
            <a:xfrm>
              <a:off x="6931675" y="5150500"/>
              <a:ext cx="87075" cy="115725"/>
            </a:xfrm>
            <a:custGeom>
              <a:rect b="b" l="l" r="r" t="t"/>
              <a:pathLst>
                <a:path extrusionOk="0" fill="none" h="4629" w="3483">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1" name="Google Shape;1321;p40"/>
            <p:cNvSpPr/>
            <p:nvPr/>
          </p:nvSpPr>
          <p:spPr>
            <a:xfrm>
              <a:off x="6715525" y="5180350"/>
              <a:ext cx="263050" cy="247825"/>
            </a:xfrm>
            <a:custGeom>
              <a:rect b="b" l="l" r="r" t="t"/>
              <a:pathLst>
                <a:path extrusionOk="0" fill="none" h="9913" w="10522">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322" name="Google Shape;1322;p40"/>
          <p:cNvGrpSpPr/>
          <p:nvPr/>
        </p:nvGrpSpPr>
        <p:grpSpPr>
          <a:xfrm>
            <a:off x="3153705" y="381117"/>
            <a:ext cx="387933" cy="345971"/>
            <a:chOff x="3927500" y="301425"/>
            <a:chExt cx="461550" cy="411625"/>
          </a:xfrm>
        </p:grpSpPr>
        <p:sp>
          <p:nvSpPr>
            <p:cNvPr id="1323" name="Google Shape;1323;p40"/>
            <p:cNvSpPr/>
            <p:nvPr/>
          </p:nvSpPr>
          <p:spPr>
            <a:xfrm>
              <a:off x="4080925" y="302050"/>
              <a:ext cx="154075" cy="411000"/>
            </a:xfrm>
            <a:custGeom>
              <a:rect b="b" l="l" r="r" t="t"/>
              <a:pathLst>
                <a:path extrusionOk="0" fill="none" h="16440" w="6163">
                  <a:moveTo>
                    <a:pt x="6162" y="3118"/>
                  </a:moveTo>
                  <a:lnTo>
                    <a:pt x="0" y="0"/>
                  </a:lnTo>
                  <a:lnTo>
                    <a:pt x="0" y="13322"/>
                  </a:lnTo>
                  <a:lnTo>
                    <a:pt x="6162" y="16440"/>
                  </a:lnTo>
                  <a:lnTo>
                    <a:pt x="6162" y="311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4" name="Google Shape;1324;p40"/>
            <p:cNvSpPr/>
            <p:nvPr/>
          </p:nvSpPr>
          <p:spPr>
            <a:xfrm>
              <a:off x="3927500" y="301425"/>
              <a:ext cx="153450" cy="406150"/>
            </a:xfrm>
            <a:custGeom>
              <a:rect b="b" l="l" r="r" t="t"/>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5" name="Google Shape;1325;p40"/>
            <p:cNvSpPr/>
            <p:nvPr/>
          </p:nvSpPr>
          <p:spPr>
            <a:xfrm>
              <a:off x="4234975" y="306925"/>
              <a:ext cx="154075" cy="405525"/>
            </a:xfrm>
            <a:custGeom>
              <a:rect b="b" l="l" r="r" t="t"/>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6" name="Google Shape;1326;p40"/>
            <p:cNvSpPr/>
            <p:nvPr/>
          </p:nvSpPr>
          <p:spPr>
            <a:xfrm>
              <a:off x="4295850" y="442075"/>
              <a:ext cx="46300" cy="26225"/>
            </a:xfrm>
            <a:custGeom>
              <a:rect b="b" l="l" r="r" t="t"/>
              <a:pathLst>
                <a:path extrusionOk="0" fill="none" h="1049" w="1852">
                  <a:moveTo>
                    <a:pt x="1" y="1"/>
                  </a:moveTo>
                  <a:lnTo>
                    <a:pt x="1852" y="104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7" name="Google Shape;1327;p40"/>
            <p:cNvSpPr/>
            <p:nvPr/>
          </p:nvSpPr>
          <p:spPr>
            <a:xfrm>
              <a:off x="4296475" y="415900"/>
              <a:ext cx="45075" cy="78575"/>
            </a:xfrm>
            <a:custGeom>
              <a:rect b="b" l="l" r="r" t="t"/>
              <a:pathLst>
                <a:path extrusionOk="0" fill="none" h="3143" w="1803">
                  <a:moveTo>
                    <a:pt x="1802" y="1"/>
                  </a:moveTo>
                  <a:lnTo>
                    <a:pt x="0" y="314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8" name="Google Shape;1328;p40"/>
            <p:cNvSpPr/>
            <p:nvPr/>
          </p:nvSpPr>
          <p:spPr>
            <a:xfrm>
              <a:off x="3968275" y="590050"/>
              <a:ext cx="25" cy="6100"/>
            </a:xfrm>
            <a:custGeom>
              <a:rect b="b" l="l" r="r" t="t"/>
              <a:pathLst>
                <a:path extrusionOk="0" fill="none" h="244" w="1">
                  <a:moveTo>
                    <a:pt x="1" y="244"/>
                  </a:moveTo>
                  <a:lnTo>
                    <a:pt x="1" y="244"/>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9" name="Google Shape;1329;p40"/>
            <p:cNvSpPr/>
            <p:nvPr/>
          </p:nvSpPr>
          <p:spPr>
            <a:xfrm>
              <a:off x="3970725" y="558375"/>
              <a:ext cx="1850" cy="12200"/>
            </a:xfrm>
            <a:custGeom>
              <a:rect b="b" l="l" r="r" t="t"/>
              <a:pathLst>
                <a:path extrusionOk="0" fill="none" h="488" w="74">
                  <a:moveTo>
                    <a:pt x="0" y="488"/>
                  </a:moveTo>
                  <a:lnTo>
                    <a:pt x="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0" name="Google Shape;1330;p40"/>
            <p:cNvSpPr/>
            <p:nvPr/>
          </p:nvSpPr>
          <p:spPr>
            <a:xfrm>
              <a:off x="3976200" y="527325"/>
              <a:ext cx="3675" cy="12200"/>
            </a:xfrm>
            <a:custGeom>
              <a:rect b="b" l="l" r="r" t="t"/>
              <a:pathLst>
                <a:path extrusionOk="0" fill="none" h="488" w="147">
                  <a:moveTo>
                    <a:pt x="0" y="488"/>
                  </a:moveTo>
                  <a:lnTo>
                    <a:pt x="98" y="147"/>
                  </a:lnTo>
                  <a:lnTo>
                    <a:pt x="14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1" name="Google Shape;1331;p40"/>
            <p:cNvSpPr/>
            <p:nvPr/>
          </p:nvSpPr>
          <p:spPr>
            <a:xfrm>
              <a:off x="3985950" y="498100"/>
              <a:ext cx="4875" cy="10975"/>
            </a:xfrm>
            <a:custGeom>
              <a:rect b="b" l="l" r="r" t="t"/>
              <a:pathLst>
                <a:path extrusionOk="0" fill="none" h="439" w="195">
                  <a:moveTo>
                    <a:pt x="0" y="439"/>
                  </a:moveTo>
                  <a:lnTo>
                    <a:pt x="195" y="25"/>
                  </a:lnTo>
                  <a:lnTo>
                    <a:pt x="1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2" name="Google Shape;1332;p40"/>
            <p:cNvSpPr/>
            <p:nvPr/>
          </p:nvSpPr>
          <p:spPr>
            <a:xfrm>
              <a:off x="4000550" y="471300"/>
              <a:ext cx="7325" cy="9775"/>
            </a:xfrm>
            <a:custGeom>
              <a:rect b="b" l="l" r="r" t="t"/>
              <a:pathLst>
                <a:path extrusionOk="0" fill="none" h="391" w="293">
                  <a:moveTo>
                    <a:pt x="1" y="391"/>
                  </a:moveTo>
                  <a:lnTo>
                    <a:pt x="74" y="269"/>
                  </a:lnTo>
                  <a:lnTo>
                    <a:pt x="29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3" name="Google Shape;1333;p40"/>
            <p:cNvSpPr/>
            <p:nvPr/>
          </p:nvSpPr>
          <p:spPr>
            <a:xfrm>
              <a:off x="4021250" y="450600"/>
              <a:ext cx="10375" cy="6725"/>
            </a:xfrm>
            <a:custGeom>
              <a:rect b="b" l="l" r="r" t="t"/>
              <a:pathLst>
                <a:path extrusionOk="0" fill="none" h="269" w="415">
                  <a:moveTo>
                    <a:pt x="1" y="269"/>
                  </a:moveTo>
                  <a:lnTo>
                    <a:pt x="25" y="244"/>
                  </a:lnTo>
                  <a:lnTo>
                    <a:pt x="220" y="123"/>
                  </a:lnTo>
                  <a:lnTo>
                    <a:pt x="41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4" name="Google Shape;1334;p40"/>
            <p:cNvSpPr/>
            <p:nvPr/>
          </p:nvSpPr>
          <p:spPr>
            <a:xfrm>
              <a:off x="4049250" y="440250"/>
              <a:ext cx="11600" cy="2475"/>
            </a:xfrm>
            <a:custGeom>
              <a:rect b="b" l="l" r="r" t="t"/>
              <a:pathLst>
                <a:path extrusionOk="0" fill="none" h="99" w="464">
                  <a:moveTo>
                    <a:pt x="1" y="98"/>
                  </a:moveTo>
                  <a:lnTo>
                    <a:pt x="220" y="50"/>
                  </a:lnTo>
                  <a:lnTo>
                    <a:pt x="464" y="1"/>
                  </a:lnTo>
                  <a:lnTo>
                    <a:pt x="464"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5" name="Google Shape;1335;p40"/>
            <p:cNvSpPr/>
            <p:nvPr/>
          </p:nvSpPr>
          <p:spPr>
            <a:xfrm>
              <a:off x="4080325" y="439650"/>
              <a:ext cx="12200" cy="1850"/>
            </a:xfrm>
            <a:custGeom>
              <a:rect b="b" l="l" r="r" t="t"/>
              <a:pathLst>
                <a:path extrusionOk="0" fill="none" h="74" w="488">
                  <a:moveTo>
                    <a:pt x="0" y="0"/>
                  </a:moveTo>
                  <a:lnTo>
                    <a:pt x="146" y="0"/>
                  </a:lnTo>
                  <a:lnTo>
                    <a:pt x="463" y="74"/>
                  </a:lnTo>
                  <a:lnTo>
                    <a:pt x="487" y="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6" name="Google Shape;1336;p40"/>
            <p:cNvSpPr/>
            <p:nvPr/>
          </p:nvSpPr>
          <p:spPr>
            <a:xfrm>
              <a:off x="4110150" y="450000"/>
              <a:ext cx="9150" cy="7950"/>
            </a:xfrm>
            <a:custGeom>
              <a:rect b="b" l="l" r="r" t="t"/>
              <a:pathLst>
                <a:path extrusionOk="0" fill="none" h="318" w="366">
                  <a:moveTo>
                    <a:pt x="0" y="1"/>
                  </a:moveTo>
                  <a:lnTo>
                    <a:pt x="98" y="74"/>
                  </a:lnTo>
                  <a:lnTo>
                    <a:pt x="317" y="268"/>
                  </a:lnTo>
                  <a:lnTo>
                    <a:pt x="366" y="31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7" name="Google Shape;1337;p40"/>
            <p:cNvSpPr/>
            <p:nvPr/>
          </p:nvSpPr>
          <p:spPr>
            <a:xfrm>
              <a:off x="4130250" y="473750"/>
              <a:ext cx="4900" cy="10975"/>
            </a:xfrm>
            <a:custGeom>
              <a:rect b="b" l="l" r="r" t="t"/>
              <a:pathLst>
                <a:path extrusionOk="0" fill="none" h="439" w="196">
                  <a:moveTo>
                    <a:pt x="0" y="0"/>
                  </a:moveTo>
                  <a:lnTo>
                    <a:pt x="25" y="73"/>
                  </a:lnTo>
                  <a:lnTo>
                    <a:pt x="171" y="366"/>
                  </a:lnTo>
                  <a:lnTo>
                    <a:pt x="195" y="43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8" name="Google Shape;1338;p40"/>
            <p:cNvSpPr/>
            <p:nvPr/>
          </p:nvSpPr>
          <p:spPr>
            <a:xfrm>
              <a:off x="4141800" y="502975"/>
              <a:ext cx="3700" cy="11600"/>
            </a:xfrm>
            <a:custGeom>
              <a:rect b="b" l="l" r="r" t="t"/>
              <a:pathLst>
                <a:path extrusionOk="0" fill="none" h="464" w="148">
                  <a:moveTo>
                    <a:pt x="1" y="0"/>
                  </a:moveTo>
                  <a:lnTo>
                    <a:pt x="147"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9" name="Google Shape;1339;p40"/>
            <p:cNvSpPr/>
            <p:nvPr/>
          </p:nvSpPr>
          <p:spPr>
            <a:xfrm>
              <a:off x="4150950" y="533425"/>
              <a:ext cx="3675" cy="11575"/>
            </a:xfrm>
            <a:custGeom>
              <a:rect b="b" l="l" r="r" t="t"/>
              <a:pathLst>
                <a:path extrusionOk="0" fill="none" h="463" w="147">
                  <a:moveTo>
                    <a:pt x="0" y="0"/>
                  </a:moveTo>
                  <a:lnTo>
                    <a:pt x="146"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0" name="Google Shape;1340;p40"/>
            <p:cNvSpPr/>
            <p:nvPr/>
          </p:nvSpPr>
          <p:spPr>
            <a:xfrm>
              <a:off x="4160675" y="563850"/>
              <a:ext cx="4900" cy="11000"/>
            </a:xfrm>
            <a:custGeom>
              <a:rect b="b" l="l" r="r" t="t"/>
              <a:pathLst>
                <a:path extrusionOk="0" fill="none" h="440" w="196">
                  <a:moveTo>
                    <a:pt x="1" y="1"/>
                  </a:moveTo>
                  <a:lnTo>
                    <a:pt x="50" y="123"/>
                  </a:lnTo>
                  <a:lnTo>
                    <a:pt x="196" y="415"/>
                  </a:lnTo>
                  <a:lnTo>
                    <a:pt x="196" y="43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1" name="Google Shape;1341;p40"/>
            <p:cNvSpPr/>
            <p:nvPr/>
          </p:nvSpPr>
          <p:spPr>
            <a:xfrm>
              <a:off x="4175300" y="591875"/>
              <a:ext cx="7325" cy="9150"/>
            </a:xfrm>
            <a:custGeom>
              <a:rect b="b" l="l" r="r" t="t"/>
              <a:pathLst>
                <a:path extrusionOk="0" fill="none" h="366" w="293">
                  <a:moveTo>
                    <a:pt x="0" y="0"/>
                  </a:moveTo>
                  <a:lnTo>
                    <a:pt x="98" y="146"/>
                  </a:lnTo>
                  <a:lnTo>
                    <a:pt x="293" y="36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2" name="Google Shape;1342;p40"/>
            <p:cNvSpPr/>
            <p:nvPr/>
          </p:nvSpPr>
          <p:spPr>
            <a:xfrm>
              <a:off x="4198425" y="613175"/>
              <a:ext cx="11000" cy="4900"/>
            </a:xfrm>
            <a:custGeom>
              <a:rect b="b" l="l" r="r" t="t"/>
              <a:pathLst>
                <a:path extrusionOk="0" fill="none" h="196" w="440">
                  <a:moveTo>
                    <a:pt x="1" y="1"/>
                  </a:moveTo>
                  <a:lnTo>
                    <a:pt x="171" y="98"/>
                  </a:lnTo>
                  <a:lnTo>
                    <a:pt x="439" y="19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3" name="Google Shape;1343;p40"/>
            <p:cNvSpPr/>
            <p:nvPr/>
          </p:nvSpPr>
          <p:spPr>
            <a:xfrm>
              <a:off x="4228275" y="621100"/>
              <a:ext cx="12200" cy="625"/>
            </a:xfrm>
            <a:custGeom>
              <a:rect b="b" l="l" r="r" t="t"/>
              <a:pathLst>
                <a:path extrusionOk="0" fill="none" h="25" w="488">
                  <a:moveTo>
                    <a:pt x="0" y="0"/>
                  </a:moveTo>
                  <a:lnTo>
                    <a:pt x="49" y="25"/>
                  </a:lnTo>
                  <a:lnTo>
                    <a:pt x="487" y="0"/>
                  </a:lnTo>
                  <a:lnTo>
                    <a:pt x="48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4" name="Google Shape;1344;p40"/>
            <p:cNvSpPr/>
            <p:nvPr/>
          </p:nvSpPr>
          <p:spPr>
            <a:xfrm>
              <a:off x="4259925" y="616225"/>
              <a:ext cx="11600" cy="3075"/>
            </a:xfrm>
            <a:custGeom>
              <a:rect b="b" l="l" r="r" t="t"/>
              <a:pathLst>
                <a:path extrusionOk="0" fill="none" h="123" w="464">
                  <a:moveTo>
                    <a:pt x="1" y="122"/>
                  </a:moveTo>
                  <a:lnTo>
                    <a:pt x="196" y="73"/>
                  </a:lnTo>
                  <a:lnTo>
                    <a:pt x="464" y="0"/>
                  </a:lnTo>
                  <a:lnTo>
                    <a:pt x="46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5" name="Google Shape;1345;p40"/>
            <p:cNvSpPr/>
            <p:nvPr/>
          </p:nvSpPr>
          <p:spPr>
            <a:xfrm>
              <a:off x="4289775" y="602225"/>
              <a:ext cx="10375" cy="6725"/>
            </a:xfrm>
            <a:custGeom>
              <a:rect b="b" l="l" r="r" t="t"/>
              <a:pathLst>
                <a:path extrusionOk="0" fill="none" h="269" w="415">
                  <a:moveTo>
                    <a:pt x="0" y="268"/>
                  </a:moveTo>
                  <a:lnTo>
                    <a:pt x="195" y="146"/>
                  </a:lnTo>
                  <a:lnTo>
                    <a:pt x="390" y="0"/>
                  </a:lnTo>
                  <a:lnTo>
                    <a:pt x="41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6" name="Google Shape;1346;p40"/>
            <p:cNvSpPr/>
            <p:nvPr/>
          </p:nvSpPr>
          <p:spPr>
            <a:xfrm>
              <a:off x="4313525" y="577875"/>
              <a:ext cx="6100" cy="10375"/>
            </a:xfrm>
            <a:custGeom>
              <a:rect b="b" l="l" r="r" t="t"/>
              <a:pathLst>
                <a:path extrusionOk="0" fill="none" h="415" w="244">
                  <a:moveTo>
                    <a:pt x="0" y="414"/>
                  </a:moveTo>
                  <a:lnTo>
                    <a:pt x="24" y="365"/>
                  </a:lnTo>
                  <a:lnTo>
                    <a:pt x="146" y="195"/>
                  </a:lnTo>
                  <a:lnTo>
                    <a:pt x="24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7" name="Google Shape;1347;p40"/>
            <p:cNvSpPr/>
            <p:nvPr/>
          </p:nvSpPr>
          <p:spPr>
            <a:xfrm>
              <a:off x="4326300" y="547425"/>
              <a:ext cx="2450" cy="12200"/>
            </a:xfrm>
            <a:custGeom>
              <a:rect b="b" l="l" r="r" t="t"/>
              <a:pathLst>
                <a:path extrusionOk="0" fill="none" h="488" w="98">
                  <a:moveTo>
                    <a:pt x="0" y="487"/>
                  </a:moveTo>
                  <a:lnTo>
                    <a:pt x="49" y="293"/>
                  </a:lnTo>
                  <a:lnTo>
                    <a:pt x="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8" name="Google Shape;1348;p40"/>
            <p:cNvSpPr/>
            <p:nvPr/>
          </p:nvSpPr>
          <p:spPr>
            <a:xfrm>
              <a:off x="4329350" y="515750"/>
              <a:ext cx="625" cy="12200"/>
            </a:xfrm>
            <a:custGeom>
              <a:rect b="b" l="l" r="r" t="t"/>
              <a:pathLst>
                <a:path extrusionOk="0" fill="none" h="488" w="25">
                  <a:moveTo>
                    <a:pt x="25" y="488"/>
                  </a:moveTo>
                  <a:lnTo>
                    <a:pt x="25" y="464"/>
                  </a:lnTo>
                  <a:lnTo>
                    <a:pt x="25" y="123"/>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9" name="Google Shape;1349;p40"/>
            <p:cNvSpPr/>
            <p:nvPr/>
          </p:nvSpPr>
          <p:spPr>
            <a:xfrm>
              <a:off x="4325075" y="488975"/>
              <a:ext cx="1250" cy="6100"/>
            </a:xfrm>
            <a:custGeom>
              <a:rect b="b" l="l" r="r" t="t"/>
              <a:pathLst>
                <a:path extrusionOk="0" fill="none" h="244" w="50">
                  <a:moveTo>
                    <a:pt x="49" y="244"/>
                  </a:moveTo>
                  <a:lnTo>
                    <a:pt x="49" y="244"/>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350" name="Google Shape;1350;p40"/>
          <p:cNvGrpSpPr/>
          <p:nvPr/>
        </p:nvGrpSpPr>
        <p:grpSpPr>
          <a:xfrm>
            <a:off x="5441252" y="387778"/>
            <a:ext cx="332670" cy="332670"/>
            <a:chOff x="6649150" y="309350"/>
            <a:chExt cx="395800" cy="395800"/>
          </a:xfrm>
        </p:grpSpPr>
        <p:sp>
          <p:nvSpPr>
            <p:cNvPr id="1351" name="Google Shape;1351;p40"/>
            <p:cNvSpPr/>
            <p:nvPr/>
          </p:nvSpPr>
          <p:spPr>
            <a:xfrm>
              <a:off x="6649150" y="309350"/>
              <a:ext cx="395800" cy="395800"/>
            </a:xfrm>
            <a:custGeom>
              <a:rect b="b" l="l" r="r" t="t"/>
              <a:pathLst>
                <a:path extrusionOk="0" fill="none" h="15832" w="15832">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2" name="Google Shape;1352;p40"/>
            <p:cNvSpPr/>
            <p:nvPr/>
          </p:nvSpPr>
          <p:spPr>
            <a:xfrm>
              <a:off x="6673500" y="333700"/>
              <a:ext cx="347100" cy="347100"/>
            </a:xfrm>
            <a:custGeom>
              <a:rect b="b" l="l" r="r" t="t"/>
              <a:pathLst>
                <a:path extrusionOk="0" fill="none" h="13884" w="13884">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3" name="Google Shape;1353;p40"/>
            <p:cNvSpPr/>
            <p:nvPr/>
          </p:nvSpPr>
          <p:spPr>
            <a:xfrm>
              <a:off x="6848850" y="397625"/>
              <a:ext cx="54825" cy="169300"/>
            </a:xfrm>
            <a:custGeom>
              <a:rect b="b" l="l" r="r" t="t"/>
              <a:pathLst>
                <a:path extrusionOk="0" fill="none" h="6772" w="2193">
                  <a:moveTo>
                    <a:pt x="1" y="1"/>
                  </a:moveTo>
                  <a:lnTo>
                    <a:pt x="1" y="4580"/>
                  </a:lnTo>
                  <a:lnTo>
                    <a:pt x="2193" y="677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4" name="Google Shape;1354;p40"/>
            <p:cNvSpPr/>
            <p:nvPr/>
          </p:nvSpPr>
          <p:spPr>
            <a:xfrm>
              <a:off x="6847025" y="333700"/>
              <a:ext cx="25" cy="29250"/>
            </a:xfrm>
            <a:custGeom>
              <a:rect b="b" l="l" r="r" t="t"/>
              <a:pathLst>
                <a:path extrusionOk="0" fill="none" h="1170" w="1">
                  <a:moveTo>
                    <a:pt x="1" y="1170"/>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5" name="Google Shape;1355;p40"/>
            <p:cNvSpPr/>
            <p:nvPr/>
          </p:nvSpPr>
          <p:spPr>
            <a:xfrm>
              <a:off x="6760575" y="356850"/>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6" name="Google Shape;1356;p40"/>
            <p:cNvSpPr/>
            <p:nvPr/>
          </p:nvSpPr>
          <p:spPr>
            <a:xfrm>
              <a:off x="6760575" y="356850"/>
              <a:ext cx="14025" cy="24975"/>
            </a:xfrm>
            <a:custGeom>
              <a:rect b="b" l="l" r="r" t="t"/>
              <a:pathLst>
                <a:path extrusionOk="0" fill="none" h="999" w="561">
                  <a:moveTo>
                    <a:pt x="1" y="0"/>
                  </a:moveTo>
                  <a:lnTo>
                    <a:pt x="561"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7" name="Google Shape;1357;p40"/>
            <p:cNvSpPr/>
            <p:nvPr/>
          </p:nvSpPr>
          <p:spPr>
            <a:xfrm>
              <a:off x="6696650" y="420775"/>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8" name="Google Shape;1358;p40"/>
            <p:cNvSpPr/>
            <p:nvPr/>
          </p:nvSpPr>
          <p:spPr>
            <a:xfrm>
              <a:off x="6696650" y="420775"/>
              <a:ext cx="24975" cy="14025"/>
            </a:xfrm>
            <a:custGeom>
              <a:rect b="b" l="l" r="r" t="t"/>
              <a:pathLst>
                <a:path extrusionOk="0" fill="none" h="561" w="999">
                  <a:moveTo>
                    <a:pt x="0" y="0"/>
                  </a:moveTo>
                  <a:lnTo>
                    <a:pt x="999" y="5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9" name="Google Shape;1359;p40"/>
            <p:cNvSpPr/>
            <p:nvPr/>
          </p:nvSpPr>
          <p:spPr>
            <a:xfrm>
              <a:off x="6673500" y="507225"/>
              <a:ext cx="29250" cy="25"/>
            </a:xfrm>
            <a:custGeom>
              <a:rect b="b" l="l" r="r" t="t"/>
              <a:pathLst>
                <a:path extrusionOk="0" fill="none" h="1" w="1170">
                  <a:moveTo>
                    <a:pt x="1" y="1"/>
                  </a:moveTo>
                  <a:lnTo>
                    <a:pt x="117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0" name="Google Shape;1360;p40"/>
            <p:cNvSpPr/>
            <p:nvPr/>
          </p:nvSpPr>
          <p:spPr>
            <a:xfrm>
              <a:off x="6696650" y="593700"/>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1" name="Google Shape;1361;p40"/>
            <p:cNvSpPr/>
            <p:nvPr/>
          </p:nvSpPr>
          <p:spPr>
            <a:xfrm>
              <a:off x="6696650" y="579700"/>
              <a:ext cx="24975" cy="14025"/>
            </a:xfrm>
            <a:custGeom>
              <a:rect b="b" l="l" r="r" t="t"/>
              <a:pathLst>
                <a:path extrusionOk="0" fill="none" h="561" w="999">
                  <a:moveTo>
                    <a:pt x="0" y="560"/>
                  </a:moveTo>
                  <a:lnTo>
                    <a:pt x="999"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2" name="Google Shape;1362;p40"/>
            <p:cNvSpPr/>
            <p:nvPr/>
          </p:nvSpPr>
          <p:spPr>
            <a:xfrm>
              <a:off x="6760575" y="632675"/>
              <a:ext cx="14025" cy="24975"/>
            </a:xfrm>
            <a:custGeom>
              <a:rect b="b" l="l" r="r" t="t"/>
              <a:pathLst>
                <a:path extrusionOk="0" fill="none" h="999" w="561">
                  <a:moveTo>
                    <a:pt x="1" y="999"/>
                  </a:moveTo>
                  <a:lnTo>
                    <a:pt x="56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3" name="Google Shape;1363;p40"/>
            <p:cNvSpPr/>
            <p:nvPr/>
          </p:nvSpPr>
          <p:spPr>
            <a:xfrm>
              <a:off x="6760575" y="657625"/>
              <a:ext cx="25" cy="25"/>
            </a:xfrm>
            <a:custGeom>
              <a:rect b="b" l="l" r="r" t="t"/>
              <a:pathLst>
                <a:path extrusionOk="0" fill="none" h="1" w="1">
                  <a:moveTo>
                    <a:pt x="1"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4" name="Google Shape;1364;p40"/>
            <p:cNvSpPr/>
            <p:nvPr/>
          </p:nvSpPr>
          <p:spPr>
            <a:xfrm>
              <a:off x="6847025" y="651550"/>
              <a:ext cx="25" cy="29250"/>
            </a:xfrm>
            <a:custGeom>
              <a:rect b="b" l="l" r="r" t="t"/>
              <a:pathLst>
                <a:path extrusionOk="0" fill="none" h="1170" w="1">
                  <a:moveTo>
                    <a:pt x="1" y="0"/>
                  </a:moveTo>
                  <a:lnTo>
                    <a:pt x="1" y="116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5" name="Google Shape;1365;p40"/>
            <p:cNvSpPr/>
            <p:nvPr/>
          </p:nvSpPr>
          <p:spPr>
            <a:xfrm>
              <a:off x="6919500" y="632675"/>
              <a:ext cx="14025" cy="24975"/>
            </a:xfrm>
            <a:custGeom>
              <a:rect b="b" l="l" r="r" t="t"/>
              <a:pathLst>
                <a:path extrusionOk="0" fill="none" h="999" w="561">
                  <a:moveTo>
                    <a:pt x="560" y="999"/>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6" name="Google Shape;1366;p40"/>
            <p:cNvSpPr/>
            <p:nvPr/>
          </p:nvSpPr>
          <p:spPr>
            <a:xfrm>
              <a:off x="6933500" y="657625"/>
              <a:ext cx="25" cy="25"/>
            </a:xfrm>
            <a:custGeom>
              <a:rect b="b" l="l" r="r" t="t"/>
              <a:pathLst>
                <a:path extrusionOk="0" fill="none" h="1" w="1">
                  <a:moveTo>
                    <a:pt x="0"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7" name="Google Shape;1367;p40"/>
            <p:cNvSpPr/>
            <p:nvPr/>
          </p:nvSpPr>
          <p:spPr>
            <a:xfrm>
              <a:off x="6972475" y="579700"/>
              <a:ext cx="24975" cy="14025"/>
            </a:xfrm>
            <a:custGeom>
              <a:rect b="b" l="l" r="r" t="t"/>
              <a:pathLst>
                <a:path extrusionOk="0" fill="none" h="561" w="999">
                  <a:moveTo>
                    <a:pt x="999" y="56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8" name="Google Shape;1368;p40"/>
            <p:cNvSpPr/>
            <p:nvPr/>
          </p:nvSpPr>
          <p:spPr>
            <a:xfrm>
              <a:off x="6997425" y="593700"/>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9" name="Google Shape;1369;p40"/>
            <p:cNvSpPr/>
            <p:nvPr/>
          </p:nvSpPr>
          <p:spPr>
            <a:xfrm>
              <a:off x="6991350" y="507225"/>
              <a:ext cx="29250" cy="25"/>
            </a:xfrm>
            <a:custGeom>
              <a:rect b="b" l="l" r="r" t="t"/>
              <a:pathLst>
                <a:path extrusionOk="0" fill="none" h="1" w="1170">
                  <a:moveTo>
                    <a:pt x="116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0" name="Google Shape;1370;p40"/>
            <p:cNvSpPr/>
            <p:nvPr/>
          </p:nvSpPr>
          <p:spPr>
            <a:xfrm>
              <a:off x="6972475" y="420775"/>
              <a:ext cx="24975" cy="14025"/>
            </a:xfrm>
            <a:custGeom>
              <a:rect b="b" l="l" r="r" t="t"/>
              <a:pathLst>
                <a:path extrusionOk="0" fill="none" h="561" w="999">
                  <a:moveTo>
                    <a:pt x="0" y="561"/>
                  </a:moveTo>
                  <a:lnTo>
                    <a:pt x="999"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1" name="Google Shape;1371;p40"/>
            <p:cNvSpPr/>
            <p:nvPr/>
          </p:nvSpPr>
          <p:spPr>
            <a:xfrm>
              <a:off x="6997425" y="420775"/>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2" name="Google Shape;1372;p40"/>
            <p:cNvSpPr/>
            <p:nvPr/>
          </p:nvSpPr>
          <p:spPr>
            <a:xfrm>
              <a:off x="6919500" y="356850"/>
              <a:ext cx="14025" cy="24975"/>
            </a:xfrm>
            <a:custGeom>
              <a:rect b="b" l="l" r="r" t="t"/>
              <a:pathLst>
                <a:path extrusionOk="0" fill="none" h="999" w="561">
                  <a:moveTo>
                    <a:pt x="560" y="0"/>
                  </a:moveTo>
                  <a:lnTo>
                    <a:pt x="0"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3" name="Google Shape;1373;p40"/>
            <p:cNvSpPr/>
            <p:nvPr/>
          </p:nvSpPr>
          <p:spPr>
            <a:xfrm>
              <a:off x="6933500" y="356850"/>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374" name="Google Shape;1374;p40"/>
          <p:cNvGrpSpPr/>
          <p:nvPr/>
        </p:nvGrpSpPr>
        <p:grpSpPr>
          <a:xfrm>
            <a:off x="4873705" y="395448"/>
            <a:ext cx="337797" cy="319873"/>
            <a:chOff x="5973900" y="318475"/>
            <a:chExt cx="401900" cy="380575"/>
          </a:xfrm>
        </p:grpSpPr>
        <p:sp>
          <p:nvSpPr>
            <p:cNvPr id="1375" name="Google Shape;1375;p40"/>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6" name="Google Shape;1376;p40"/>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7" name="Google Shape;1377;p40"/>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8" name="Google Shape;1378;p40"/>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9" name="Google Shape;1379;p40"/>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0" name="Google Shape;1380;p40"/>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1" name="Google Shape;1381;p40"/>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2" name="Google Shape;1382;p40"/>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3" name="Google Shape;1383;p40"/>
            <p:cNvSpPr/>
            <p:nvPr/>
          </p:nvSpPr>
          <p:spPr>
            <a:xfrm>
              <a:off x="6024450" y="573000"/>
              <a:ext cx="300800" cy="25"/>
            </a:xfrm>
            <a:custGeom>
              <a:rect b="b" l="l" r="r" t="t"/>
              <a:pathLst>
                <a:path extrusionOk="0" fill="none" h="1" w="12032">
                  <a:moveTo>
                    <a:pt x="0" y="0"/>
                  </a:moveTo>
                  <a:lnTo>
                    <a:pt x="1203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4" name="Google Shape;1384;p40"/>
            <p:cNvSpPr/>
            <p:nvPr/>
          </p:nvSpPr>
          <p:spPr>
            <a:xfrm>
              <a:off x="6024450" y="514550"/>
              <a:ext cx="300800" cy="25"/>
            </a:xfrm>
            <a:custGeom>
              <a:rect b="b" l="l" r="r" t="t"/>
              <a:pathLst>
                <a:path extrusionOk="0" fill="none" h="1" w="12032">
                  <a:moveTo>
                    <a:pt x="0" y="0"/>
                  </a:moveTo>
                  <a:lnTo>
                    <a:pt x="1203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5" name="Google Shape;1385;p40"/>
            <p:cNvSpPr/>
            <p:nvPr/>
          </p:nvSpPr>
          <p:spPr>
            <a:xfrm>
              <a:off x="6264950" y="456100"/>
              <a:ext cx="25" cy="175375"/>
            </a:xfrm>
            <a:custGeom>
              <a:rect b="b" l="l" r="r" t="t"/>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6" name="Google Shape;1386;p40"/>
            <p:cNvSpPr/>
            <p:nvPr/>
          </p:nvSpPr>
          <p:spPr>
            <a:xfrm>
              <a:off x="6204675" y="456100"/>
              <a:ext cx="25" cy="175375"/>
            </a:xfrm>
            <a:custGeom>
              <a:rect b="b" l="l" r="r" t="t"/>
              <a:pathLst>
                <a:path extrusionOk="0" fill="none" h="7015" w="1">
                  <a:moveTo>
                    <a:pt x="0" y="0"/>
                  </a:moveTo>
                  <a:lnTo>
                    <a:pt x="0"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7" name="Google Shape;1387;p40"/>
            <p:cNvSpPr/>
            <p:nvPr/>
          </p:nvSpPr>
          <p:spPr>
            <a:xfrm>
              <a:off x="6145000" y="456100"/>
              <a:ext cx="25" cy="175375"/>
            </a:xfrm>
            <a:custGeom>
              <a:rect b="b" l="l" r="r" t="t"/>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8" name="Google Shape;1388;p40"/>
            <p:cNvSpPr/>
            <p:nvPr/>
          </p:nvSpPr>
          <p:spPr>
            <a:xfrm>
              <a:off x="6084725" y="456100"/>
              <a:ext cx="25" cy="175375"/>
            </a:xfrm>
            <a:custGeom>
              <a:rect b="b" l="l" r="r" t="t"/>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389" name="Google Shape;1389;p40"/>
          <p:cNvGrpSpPr/>
          <p:nvPr/>
        </p:nvGrpSpPr>
        <p:grpSpPr>
          <a:xfrm>
            <a:off x="918858" y="908741"/>
            <a:ext cx="342882" cy="418128"/>
            <a:chOff x="1268550" y="929175"/>
            <a:chExt cx="407950" cy="497475"/>
          </a:xfrm>
        </p:grpSpPr>
        <p:sp>
          <p:nvSpPr>
            <p:cNvPr id="1390" name="Google Shape;1390;p40"/>
            <p:cNvSpPr/>
            <p:nvPr/>
          </p:nvSpPr>
          <p:spPr>
            <a:xfrm>
              <a:off x="1268550" y="953550"/>
              <a:ext cx="387250" cy="473100"/>
            </a:xfrm>
            <a:custGeom>
              <a:rect b="b" l="l" r="r" t="t"/>
              <a:pathLst>
                <a:path extrusionOk="0" fill="none" h="18924" w="1549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1" name="Google Shape;1391;p40"/>
            <p:cNvSpPr/>
            <p:nvPr/>
          </p:nvSpPr>
          <p:spPr>
            <a:xfrm>
              <a:off x="1298975" y="929175"/>
              <a:ext cx="377525" cy="462775"/>
            </a:xfrm>
            <a:custGeom>
              <a:rect b="b" l="l" r="r" t="t"/>
              <a:pathLst>
                <a:path extrusionOk="0" fill="none" h="18511" w="15101">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2" name="Google Shape;1392;p40"/>
            <p:cNvSpPr/>
            <p:nvPr/>
          </p:nvSpPr>
          <p:spPr>
            <a:xfrm>
              <a:off x="15924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393" name="Google Shape;1393;p40"/>
          <p:cNvGrpSpPr/>
          <p:nvPr/>
        </p:nvGrpSpPr>
        <p:grpSpPr>
          <a:xfrm>
            <a:off x="5404922" y="924605"/>
            <a:ext cx="405331" cy="388962"/>
            <a:chOff x="6605925" y="948050"/>
            <a:chExt cx="482250" cy="462775"/>
          </a:xfrm>
        </p:grpSpPr>
        <p:sp>
          <p:nvSpPr>
            <p:cNvPr id="1394" name="Google Shape;1394;p40"/>
            <p:cNvSpPr/>
            <p:nvPr/>
          </p:nvSpPr>
          <p:spPr>
            <a:xfrm>
              <a:off x="6847025" y="1209875"/>
              <a:ext cx="60325" cy="200950"/>
            </a:xfrm>
            <a:custGeom>
              <a:rect b="b" l="l" r="r" t="t"/>
              <a:pathLst>
                <a:path extrusionOk="0" fill="none" h="8038" w="2413">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5" name="Google Shape;1395;p40"/>
            <p:cNvSpPr/>
            <p:nvPr/>
          </p:nvSpPr>
          <p:spPr>
            <a:xfrm>
              <a:off x="6605925" y="971800"/>
              <a:ext cx="482250" cy="228350"/>
            </a:xfrm>
            <a:custGeom>
              <a:rect b="b" l="l" r="r" t="t"/>
              <a:pathLst>
                <a:path extrusionOk="0" fill="none" h="9134" w="1929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6" name="Google Shape;1396;p40"/>
            <p:cNvSpPr/>
            <p:nvPr/>
          </p:nvSpPr>
          <p:spPr>
            <a:xfrm>
              <a:off x="6847025" y="948050"/>
              <a:ext cx="25" cy="23775"/>
            </a:xfrm>
            <a:custGeom>
              <a:rect b="b" l="l" r="r" t="t"/>
              <a:pathLst>
                <a:path extrusionOk="0" fill="none" h="951" w="1">
                  <a:moveTo>
                    <a:pt x="1" y="95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7" name="Google Shape;1397;p40"/>
            <p:cNvSpPr/>
            <p:nvPr/>
          </p:nvSpPr>
          <p:spPr>
            <a:xfrm>
              <a:off x="6847025" y="1001025"/>
              <a:ext cx="25" cy="183900"/>
            </a:xfrm>
            <a:custGeom>
              <a:rect b="b" l="l" r="r" t="t"/>
              <a:pathLst>
                <a:path extrusionOk="0" fill="none" h="7356" w="1">
                  <a:moveTo>
                    <a:pt x="1" y="1"/>
                  </a:moveTo>
                  <a:lnTo>
                    <a:pt x="1" y="735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8" name="Google Shape;1398;p40"/>
            <p:cNvSpPr/>
            <p:nvPr/>
          </p:nvSpPr>
          <p:spPr>
            <a:xfrm>
              <a:off x="6872000" y="994325"/>
              <a:ext cx="85275" cy="190600"/>
            </a:xfrm>
            <a:custGeom>
              <a:rect b="b" l="l" r="r" t="t"/>
              <a:pathLst>
                <a:path extrusionOk="0" fill="none" h="7624" w="3411">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9" name="Google Shape;1399;p40"/>
            <p:cNvSpPr/>
            <p:nvPr/>
          </p:nvSpPr>
          <p:spPr>
            <a:xfrm>
              <a:off x="6736825" y="994325"/>
              <a:ext cx="85275" cy="190600"/>
            </a:xfrm>
            <a:custGeom>
              <a:rect b="b" l="l" r="r" t="t"/>
              <a:pathLst>
                <a:path extrusionOk="0" fill="none" h="7624" w="3411">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00" name="Google Shape;1400;p40"/>
          <p:cNvGrpSpPr/>
          <p:nvPr/>
        </p:nvGrpSpPr>
        <p:grpSpPr>
          <a:xfrm>
            <a:off x="5499604" y="2076574"/>
            <a:ext cx="215966" cy="342399"/>
            <a:chOff x="6718575" y="2318625"/>
            <a:chExt cx="256950" cy="407375"/>
          </a:xfrm>
        </p:grpSpPr>
        <p:sp>
          <p:nvSpPr>
            <p:cNvPr id="1401" name="Google Shape;1401;p40"/>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2" name="Google Shape;1402;p40"/>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3" name="Google Shape;1403;p40"/>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4" name="Google Shape;1404;p40"/>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5" name="Google Shape;1405;p40"/>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6" name="Google Shape;1406;p40"/>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7" name="Google Shape;1407;p40"/>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8" name="Google Shape;1408;p40"/>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09" name="Google Shape;1409;p40"/>
          <p:cNvGrpSpPr/>
          <p:nvPr/>
        </p:nvGrpSpPr>
        <p:grpSpPr>
          <a:xfrm>
            <a:off x="2600993" y="2703482"/>
            <a:ext cx="363369" cy="221115"/>
            <a:chOff x="3269900" y="3064500"/>
            <a:chExt cx="432325" cy="263075"/>
          </a:xfrm>
        </p:grpSpPr>
        <p:sp>
          <p:nvSpPr>
            <p:cNvPr id="1410" name="Google Shape;1410;p40"/>
            <p:cNvSpPr/>
            <p:nvPr/>
          </p:nvSpPr>
          <p:spPr>
            <a:xfrm>
              <a:off x="3269900" y="3064500"/>
              <a:ext cx="432325" cy="263075"/>
            </a:xfrm>
            <a:custGeom>
              <a:rect b="b" l="l" r="r" t="t"/>
              <a:pathLst>
                <a:path extrusionOk="0" fill="none" h="10523" w="17293">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1" name="Google Shape;1411;p40"/>
            <p:cNvSpPr/>
            <p:nvPr/>
          </p:nvSpPr>
          <p:spPr>
            <a:xfrm>
              <a:off x="3445875" y="3155825"/>
              <a:ext cx="80400" cy="80400"/>
            </a:xfrm>
            <a:custGeom>
              <a:rect b="b" l="l" r="r" t="t"/>
              <a:pathLst>
                <a:path extrusionOk="0" fill="none" h="3216" w="3216">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2" name="Google Shape;1412;p40"/>
            <p:cNvSpPr/>
            <p:nvPr/>
          </p:nvSpPr>
          <p:spPr>
            <a:xfrm>
              <a:off x="3381925" y="3091900"/>
              <a:ext cx="208275" cy="208275"/>
            </a:xfrm>
            <a:custGeom>
              <a:rect b="b" l="l" r="r" t="t"/>
              <a:pathLst>
                <a:path extrusionOk="0" fill="none" h="8331" w="8331">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13" name="Google Shape;1413;p40"/>
          <p:cNvGrpSpPr/>
          <p:nvPr/>
        </p:nvGrpSpPr>
        <p:grpSpPr>
          <a:xfrm>
            <a:off x="5475019" y="2635926"/>
            <a:ext cx="265115" cy="372594"/>
            <a:chOff x="6689325" y="2984125"/>
            <a:chExt cx="315425" cy="443300"/>
          </a:xfrm>
        </p:grpSpPr>
        <p:sp>
          <p:nvSpPr>
            <p:cNvPr id="1414" name="Google Shape;1414;p40"/>
            <p:cNvSpPr/>
            <p:nvPr/>
          </p:nvSpPr>
          <p:spPr>
            <a:xfrm>
              <a:off x="6689325" y="2984125"/>
              <a:ext cx="315425" cy="77975"/>
            </a:xfrm>
            <a:custGeom>
              <a:rect b="b" l="l" r="r" t="t"/>
              <a:pathLst>
                <a:path extrusionOk="0" fill="none" h="3119" w="12617">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5" name="Google Shape;1415;p40"/>
            <p:cNvSpPr/>
            <p:nvPr/>
          </p:nvSpPr>
          <p:spPr>
            <a:xfrm>
              <a:off x="6702125" y="3069375"/>
              <a:ext cx="289850" cy="358050"/>
            </a:xfrm>
            <a:custGeom>
              <a:rect b="b" l="l" r="r" t="t"/>
              <a:pathLst>
                <a:path extrusionOk="0" fill="none" h="14322" w="11594">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6" name="Google Shape;1416;p40"/>
            <p:cNvSpPr/>
            <p:nvPr/>
          </p:nvSpPr>
          <p:spPr>
            <a:xfrm>
              <a:off x="6761175" y="3117475"/>
              <a:ext cx="25" cy="261850"/>
            </a:xfrm>
            <a:custGeom>
              <a:rect b="b" l="l" r="r" t="t"/>
              <a:pathLst>
                <a:path extrusionOk="0" fill="none" h="10474" w="1">
                  <a:moveTo>
                    <a:pt x="1" y="10473"/>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7" name="Google Shape;1417;p40"/>
            <p:cNvSpPr/>
            <p:nvPr/>
          </p:nvSpPr>
          <p:spPr>
            <a:xfrm>
              <a:off x="6847025" y="3117475"/>
              <a:ext cx="25" cy="261850"/>
            </a:xfrm>
            <a:custGeom>
              <a:rect b="b" l="l" r="r" t="t"/>
              <a:pathLst>
                <a:path extrusionOk="0" fill="none" h="10474" w="1">
                  <a:moveTo>
                    <a:pt x="1" y="1"/>
                  </a:moveTo>
                  <a:lnTo>
                    <a:pt x="1"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8" name="Google Shape;1418;p40"/>
            <p:cNvSpPr/>
            <p:nvPr/>
          </p:nvSpPr>
          <p:spPr>
            <a:xfrm>
              <a:off x="6932875" y="3117475"/>
              <a:ext cx="25" cy="261850"/>
            </a:xfrm>
            <a:custGeom>
              <a:rect b="b" l="l" r="r" t="t"/>
              <a:pathLst>
                <a:path extrusionOk="0" fill="none" h="10474" w="1">
                  <a:moveTo>
                    <a:pt x="1" y="1"/>
                  </a:moveTo>
                  <a:lnTo>
                    <a:pt x="1"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19" name="Google Shape;1419;p40"/>
          <p:cNvGrpSpPr/>
          <p:nvPr/>
        </p:nvGrpSpPr>
        <p:grpSpPr>
          <a:xfrm>
            <a:off x="1523745" y="3730594"/>
            <a:ext cx="256416" cy="414535"/>
            <a:chOff x="1988225" y="4286525"/>
            <a:chExt cx="305075" cy="493200"/>
          </a:xfrm>
        </p:grpSpPr>
        <p:sp>
          <p:nvSpPr>
            <p:cNvPr id="1420" name="Google Shape;1420;p40"/>
            <p:cNvSpPr/>
            <p:nvPr/>
          </p:nvSpPr>
          <p:spPr>
            <a:xfrm>
              <a:off x="2178800" y="4519725"/>
              <a:ext cx="114500" cy="114475"/>
            </a:xfrm>
            <a:custGeom>
              <a:rect b="b" l="l" r="r" t="t"/>
              <a:pathLst>
                <a:path extrusionOk="0" fill="none" h="4579" w="458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1" name="Google Shape;1421;p40"/>
            <p:cNvSpPr/>
            <p:nvPr/>
          </p:nvSpPr>
          <p:spPr>
            <a:xfrm>
              <a:off x="1988225" y="4539200"/>
              <a:ext cx="156500" cy="156500"/>
            </a:xfrm>
            <a:custGeom>
              <a:rect b="b" l="l" r="r" t="t"/>
              <a:pathLst>
                <a:path extrusionOk="0" fill="none" h="6260" w="626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2" name="Google Shape;1422;p40"/>
            <p:cNvSpPr/>
            <p:nvPr/>
          </p:nvSpPr>
          <p:spPr>
            <a:xfrm>
              <a:off x="2042425" y="4286525"/>
              <a:ext cx="239300" cy="236250"/>
            </a:xfrm>
            <a:custGeom>
              <a:rect b="b" l="l" r="r" t="t"/>
              <a:pathLst>
                <a:path extrusionOk="0" fill="none" h="9450" w="9572">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3" name="Google Shape;1423;p40"/>
            <p:cNvSpPr/>
            <p:nvPr/>
          </p:nvSpPr>
          <p:spPr>
            <a:xfrm>
              <a:off x="2161750" y="4522750"/>
              <a:ext cx="25" cy="256975"/>
            </a:xfrm>
            <a:custGeom>
              <a:rect b="b" l="l" r="r" t="t"/>
              <a:pathLst>
                <a:path extrusionOk="0" fill="none" h="10279" w="1">
                  <a:moveTo>
                    <a:pt x="1" y="10279"/>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4" name="Google Shape;1424;p40"/>
            <p:cNvSpPr/>
            <p:nvPr/>
          </p:nvSpPr>
          <p:spPr>
            <a:xfrm>
              <a:off x="2133750" y="4377850"/>
              <a:ext cx="56050" cy="56025"/>
            </a:xfrm>
            <a:custGeom>
              <a:rect b="b" l="l" r="r" t="t"/>
              <a:pathLst>
                <a:path extrusionOk="0" fill="none" h="2241" w="2242">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5" name="Google Shape;1425;p40"/>
            <p:cNvSpPr/>
            <p:nvPr/>
          </p:nvSpPr>
          <p:spPr>
            <a:xfrm>
              <a:off x="2038150" y="4589125"/>
              <a:ext cx="87100" cy="87100"/>
            </a:xfrm>
            <a:custGeom>
              <a:rect b="b" l="l" r="r" t="t"/>
              <a:pathLst>
                <a:path extrusionOk="0" fill="none" h="3484" w="3484">
                  <a:moveTo>
                    <a:pt x="1" y="0"/>
                  </a:moveTo>
                  <a:lnTo>
                    <a:pt x="3483" y="348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6" name="Google Shape;1426;p40"/>
            <p:cNvSpPr/>
            <p:nvPr/>
          </p:nvSpPr>
          <p:spPr>
            <a:xfrm>
              <a:off x="2194025" y="4564150"/>
              <a:ext cx="54825" cy="54825"/>
            </a:xfrm>
            <a:custGeom>
              <a:rect b="b" l="l" r="r" t="t"/>
              <a:pathLst>
                <a:path extrusionOk="0" fill="none" h="2193" w="2193">
                  <a:moveTo>
                    <a:pt x="2192" y="1"/>
                  </a:moveTo>
                  <a:lnTo>
                    <a:pt x="1" y="21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27" name="Google Shape;1427;p40"/>
          <p:cNvGrpSpPr/>
          <p:nvPr/>
        </p:nvGrpSpPr>
        <p:grpSpPr>
          <a:xfrm>
            <a:off x="2067737" y="3759759"/>
            <a:ext cx="309640" cy="392030"/>
            <a:chOff x="2635450" y="4321225"/>
            <a:chExt cx="368400" cy="466425"/>
          </a:xfrm>
        </p:grpSpPr>
        <p:sp>
          <p:nvSpPr>
            <p:cNvPr id="1428" name="Google Shape;1428;p40"/>
            <p:cNvSpPr/>
            <p:nvPr/>
          </p:nvSpPr>
          <p:spPr>
            <a:xfrm>
              <a:off x="2635450" y="4653050"/>
              <a:ext cx="368400" cy="134600"/>
            </a:xfrm>
            <a:custGeom>
              <a:rect b="b" l="l" r="r" t="t"/>
              <a:pathLst>
                <a:path extrusionOk="0" fill="none" h="5384" w="14736">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9" name="Google Shape;1429;p40"/>
            <p:cNvSpPr/>
            <p:nvPr/>
          </p:nvSpPr>
          <p:spPr>
            <a:xfrm>
              <a:off x="2819350" y="4321225"/>
              <a:ext cx="25" cy="347075"/>
            </a:xfrm>
            <a:custGeom>
              <a:rect b="b" l="l" r="r" t="t"/>
              <a:pathLst>
                <a:path extrusionOk="0" fill="none" h="13883" w="1">
                  <a:moveTo>
                    <a:pt x="0" y="13883"/>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0" name="Google Shape;1430;p40"/>
            <p:cNvSpPr/>
            <p:nvPr/>
          </p:nvSpPr>
          <p:spPr>
            <a:xfrm>
              <a:off x="2835175" y="4328525"/>
              <a:ext cx="114475" cy="114500"/>
            </a:xfrm>
            <a:custGeom>
              <a:rect b="b" l="l" r="r" t="t"/>
              <a:pathLst>
                <a:path extrusionOk="0" fill="none" h="4580" w="4579">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1" name="Google Shape;1431;p40"/>
            <p:cNvSpPr/>
            <p:nvPr/>
          </p:nvSpPr>
          <p:spPr>
            <a:xfrm>
              <a:off x="2850400" y="4372975"/>
              <a:ext cx="54825" cy="54825"/>
            </a:xfrm>
            <a:custGeom>
              <a:rect b="b" l="l" r="r" t="t"/>
              <a:pathLst>
                <a:path extrusionOk="0" fill="none" h="2193" w="2193">
                  <a:moveTo>
                    <a:pt x="2192" y="0"/>
                  </a:moveTo>
                  <a:lnTo>
                    <a:pt x="0" y="219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2" name="Google Shape;1432;p40"/>
            <p:cNvSpPr/>
            <p:nvPr/>
          </p:nvSpPr>
          <p:spPr>
            <a:xfrm>
              <a:off x="2646425" y="4429600"/>
              <a:ext cx="156500" cy="156500"/>
            </a:xfrm>
            <a:custGeom>
              <a:rect b="b" l="l" r="r" t="t"/>
              <a:pathLst>
                <a:path extrusionOk="0" fill="none" h="6260" w="626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3" name="Google Shape;1433;p40"/>
            <p:cNvSpPr/>
            <p:nvPr/>
          </p:nvSpPr>
          <p:spPr>
            <a:xfrm>
              <a:off x="2696350" y="4479525"/>
              <a:ext cx="87100" cy="87100"/>
            </a:xfrm>
            <a:custGeom>
              <a:rect b="b" l="l" r="r" t="t"/>
              <a:pathLst>
                <a:path extrusionOk="0" fill="none" h="3484" w="3484">
                  <a:moveTo>
                    <a:pt x="0" y="1"/>
                  </a:moveTo>
                  <a:lnTo>
                    <a:pt x="3483" y="348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34" name="Google Shape;1434;p40"/>
          <p:cNvGrpSpPr/>
          <p:nvPr/>
        </p:nvGrpSpPr>
        <p:grpSpPr>
          <a:xfrm>
            <a:off x="5436146" y="3750030"/>
            <a:ext cx="342882" cy="383835"/>
            <a:chOff x="6643075" y="4309650"/>
            <a:chExt cx="407950" cy="456675"/>
          </a:xfrm>
        </p:grpSpPr>
        <p:sp>
          <p:nvSpPr>
            <p:cNvPr id="1435" name="Google Shape;1435;p40"/>
            <p:cNvSpPr/>
            <p:nvPr/>
          </p:nvSpPr>
          <p:spPr>
            <a:xfrm>
              <a:off x="6643075" y="4698125"/>
              <a:ext cx="407950" cy="14625"/>
            </a:xfrm>
            <a:custGeom>
              <a:rect b="b" l="l" r="r" t="t"/>
              <a:pathLst>
                <a:path extrusionOk="0" fill="none" h="585" w="16318">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6" name="Google Shape;1436;p40"/>
            <p:cNvSpPr/>
            <p:nvPr/>
          </p:nvSpPr>
          <p:spPr>
            <a:xfrm>
              <a:off x="6643075" y="4727350"/>
              <a:ext cx="407950" cy="14625"/>
            </a:xfrm>
            <a:custGeom>
              <a:rect b="b" l="l" r="r" t="t"/>
              <a:pathLst>
                <a:path extrusionOk="0" fill="none" h="585" w="16318">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7" name="Google Shape;1437;p40"/>
            <p:cNvSpPr/>
            <p:nvPr/>
          </p:nvSpPr>
          <p:spPr>
            <a:xfrm>
              <a:off x="6643075" y="4751700"/>
              <a:ext cx="407950" cy="14625"/>
            </a:xfrm>
            <a:custGeom>
              <a:rect b="b" l="l" r="r" t="t"/>
              <a:pathLst>
                <a:path extrusionOk="0" fill="none" h="585" w="16318">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8" name="Google Shape;1438;p40"/>
            <p:cNvSpPr/>
            <p:nvPr/>
          </p:nvSpPr>
          <p:spPr>
            <a:xfrm>
              <a:off x="6672900" y="4309650"/>
              <a:ext cx="348900" cy="376300"/>
            </a:xfrm>
            <a:custGeom>
              <a:rect b="b" l="l" r="r" t="t"/>
              <a:pathLst>
                <a:path extrusionOk="0" fill="none" h="15052" w="13956">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9" name="Google Shape;1439;p40"/>
            <p:cNvSpPr/>
            <p:nvPr/>
          </p:nvSpPr>
          <p:spPr>
            <a:xfrm>
              <a:off x="6805625" y="4452725"/>
              <a:ext cx="15850" cy="28050"/>
            </a:xfrm>
            <a:custGeom>
              <a:rect b="b" l="l" r="r" t="t"/>
              <a:pathLst>
                <a:path extrusionOk="0" fill="none" h="1122" w="634">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0" name="Google Shape;1440;p40"/>
            <p:cNvSpPr/>
            <p:nvPr/>
          </p:nvSpPr>
          <p:spPr>
            <a:xfrm>
              <a:off x="6872600" y="4452725"/>
              <a:ext cx="15875" cy="28050"/>
            </a:xfrm>
            <a:custGeom>
              <a:rect b="b" l="l" r="r" t="t"/>
              <a:pathLst>
                <a:path extrusionOk="0" fill="none" h="1122" w="635">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1" name="Google Shape;1441;p40"/>
            <p:cNvSpPr/>
            <p:nvPr/>
          </p:nvSpPr>
          <p:spPr>
            <a:xfrm>
              <a:off x="6709425" y="4414975"/>
              <a:ext cx="275250" cy="54825"/>
            </a:xfrm>
            <a:custGeom>
              <a:rect b="b" l="l" r="r" t="t"/>
              <a:pathLst>
                <a:path extrusionOk="0" fill="none" h="2193" w="11010">
                  <a:moveTo>
                    <a:pt x="11009" y="2193"/>
                  </a:moveTo>
                  <a:lnTo>
                    <a:pt x="5505" y="1"/>
                  </a:lnTo>
                  <a:lnTo>
                    <a:pt x="1" y="21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2" name="Google Shape;1442;p40"/>
            <p:cNvSpPr/>
            <p:nvPr/>
          </p:nvSpPr>
          <p:spPr>
            <a:xfrm>
              <a:off x="6733175" y="4382725"/>
              <a:ext cx="227750" cy="37150"/>
            </a:xfrm>
            <a:custGeom>
              <a:rect b="b" l="l" r="r" t="t"/>
              <a:pathLst>
                <a:path extrusionOk="0" fill="none" h="1486" w="9110">
                  <a:moveTo>
                    <a:pt x="1" y="1486"/>
                  </a:moveTo>
                  <a:lnTo>
                    <a:pt x="1681" y="1486"/>
                  </a:lnTo>
                  <a:lnTo>
                    <a:pt x="1681" y="0"/>
                  </a:lnTo>
                  <a:lnTo>
                    <a:pt x="4555" y="0"/>
                  </a:lnTo>
                  <a:lnTo>
                    <a:pt x="7429" y="0"/>
                  </a:lnTo>
                  <a:lnTo>
                    <a:pt x="7429" y="1486"/>
                  </a:lnTo>
                  <a:lnTo>
                    <a:pt x="9109" y="148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3" name="Google Shape;1443;p40"/>
            <p:cNvSpPr/>
            <p:nvPr/>
          </p:nvSpPr>
          <p:spPr>
            <a:xfrm>
              <a:off x="6847025" y="4414975"/>
              <a:ext cx="25" cy="145550"/>
            </a:xfrm>
            <a:custGeom>
              <a:rect b="b" l="l" r="r" t="t"/>
              <a:pathLst>
                <a:path extrusionOk="0" fill="none" h="5822" w="1">
                  <a:moveTo>
                    <a:pt x="1" y="1"/>
                  </a:moveTo>
                  <a:lnTo>
                    <a:pt x="1" y="582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44" name="Google Shape;1444;p40"/>
          <p:cNvGrpSpPr/>
          <p:nvPr/>
        </p:nvGrpSpPr>
        <p:grpSpPr>
          <a:xfrm>
            <a:off x="4251419" y="4291984"/>
            <a:ext cx="452420" cy="433992"/>
            <a:chOff x="5233525" y="4954450"/>
            <a:chExt cx="538275" cy="516350"/>
          </a:xfrm>
        </p:grpSpPr>
        <p:sp>
          <p:nvSpPr>
            <p:cNvPr id="1445" name="Google Shape;1445;p40"/>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6" name="Google Shape;1446;p40"/>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7" name="Google Shape;1447;p40"/>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8" name="Google Shape;1448;p40"/>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9" name="Google Shape;1449;p40"/>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0" name="Google Shape;1450;p40"/>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1" name="Google Shape;1451;p40"/>
            <p:cNvSpPr/>
            <p:nvPr/>
          </p:nvSpPr>
          <p:spPr>
            <a:xfrm>
              <a:off x="5367475" y="5025075"/>
              <a:ext cx="81600" cy="105975"/>
            </a:xfrm>
            <a:custGeom>
              <a:rect b="b" l="l" r="r" t="t"/>
              <a:pathLst>
                <a:path extrusionOk="0" fill="none" h="4239" w="3264">
                  <a:moveTo>
                    <a:pt x="0" y="1"/>
                  </a:moveTo>
                  <a:lnTo>
                    <a:pt x="3264" y="423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2" name="Google Shape;1452;p40"/>
            <p:cNvSpPr/>
            <p:nvPr/>
          </p:nvSpPr>
          <p:spPr>
            <a:xfrm>
              <a:off x="5567800" y="4999500"/>
              <a:ext cx="115100" cy="133975"/>
            </a:xfrm>
            <a:custGeom>
              <a:rect b="b" l="l" r="r" t="t"/>
              <a:pathLst>
                <a:path extrusionOk="0" fill="none" h="5359" w="4604">
                  <a:moveTo>
                    <a:pt x="0" y="5359"/>
                  </a:moveTo>
                  <a:lnTo>
                    <a:pt x="460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3" name="Google Shape;1453;p40"/>
            <p:cNvSpPr/>
            <p:nvPr/>
          </p:nvSpPr>
          <p:spPr>
            <a:xfrm>
              <a:off x="5600075" y="5217475"/>
              <a:ext cx="127275" cy="16475"/>
            </a:xfrm>
            <a:custGeom>
              <a:rect b="b" l="l" r="r" t="t"/>
              <a:pathLst>
                <a:path extrusionOk="0" fill="none" h="659" w="5091">
                  <a:moveTo>
                    <a:pt x="5090" y="658"/>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4" name="Google Shape;1454;p40"/>
            <p:cNvSpPr/>
            <p:nvPr/>
          </p:nvSpPr>
          <p:spPr>
            <a:xfrm>
              <a:off x="5497775" y="5299675"/>
              <a:ext cx="4900" cy="126675"/>
            </a:xfrm>
            <a:custGeom>
              <a:rect b="b" l="l" r="r" t="t"/>
              <a:pathLst>
                <a:path extrusionOk="0" fill="none" h="5067" w="196">
                  <a:moveTo>
                    <a:pt x="0" y="5067"/>
                  </a:moveTo>
                  <a:lnTo>
                    <a:pt x="1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5" name="Google Shape;1455;p40"/>
            <p:cNvSpPr/>
            <p:nvPr/>
          </p:nvSpPr>
          <p:spPr>
            <a:xfrm>
              <a:off x="5277975" y="5241825"/>
              <a:ext cx="141275" cy="58500"/>
            </a:xfrm>
            <a:custGeom>
              <a:rect b="b" l="l" r="r" t="t"/>
              <a:pathLst>
                <a:path extrusionOk="0" fill="none" h="2340" w="5651">
                  <a:moveTo>
                    <a:pt x="0" y="2339"/>
                  </a:moveTo>
                  <a:lnTo>
                    <a:pt x="565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56" name="Google Shape;1456;p40"/>
          <p:cNvGrpSpPr/>
          <p:nvPr/>
        </p:nvGrpSpPr>
        <p:grpSpPr>
          <a:xfrm>
            <a:off x="3682338" y="4299654"/>
            <a:ext cx="460615" cy="418653"/>
            <a:chOff x="4556450" y="4963575"/>
            <a:chExt cx="548025" cy="498100"/>
          </a:xfrm>
        </p:grpSpPr>
        <p:sp>
          <p:nvSpPr>
            <p:cNvPr id="1457" name="Google Shape;1457;p40"/>
            <p:cNvSpPr/>
            <p:nvPr/>
          </p:nvSpPr>
          <p:spPr>
            <a:xfrm>
              <a:off x="4611850" y="5222350"/>
              <a:ext cx="436600" cy="239325"/>
            </a:xfrm>
            <a:custGeom>
              <a:rect b="b" l="l" r="r" t="t"/>
              <a:pathLst>
                <a:path extrusionOk="0" fill="none" h="9573" w="17464">
                  <a:moveTo>
                    <a:pt x="1" y="1"/>
                  </a:moveTo>
                  <a:lnTo>
                    <a:pt x="1" y="4677"/>
                  </a:lnTo>
                  <a:lnTo>
                    <a:pt x="8720" y="9572"/>
                  </a:lnTo>
                  <a:lnTo>
                    <a:pt x="17463" y="4677"/>
                  </a:lnTo>
                  <a:lnTo>
                    <a:pt x="1746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8" name="Google Shape;1458;p40"/>
            <p:cNvSpPr/>
            <p:nvPr/>
          </p:nvSpPr>
          <p:spPr>
            <a:xfrm>
              <a:off x="4612475" y="4963575"/>
              <a:ext cx="435975" cy="125450"/>
            </a:xfrm>
            <a:custGeom>
              <a:rect b="b" l="l" r="r" t="t"/>
              <a:pathLst>
                <a:path extrusionOk="0" fill="none" h="5018" w="17439">
                  <a:moveTo>
                    <a:pt x="17438" y="5018"/>
                  </a:moveTo>
                  <a:lnTo>
                    <a:pt x="8671" y="1"/>
                  </a:lnTo>
                  <a:lnTo>
                    <a:pt x="0" y="501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9" name="Google Shape;1459;p40"/>
            <p:cNvSpPr/>
            <p:nvPr/>
          </p:nvSpPr>
          <p:spPr>
            <a:xfrm>
              <a:off x="4556450" y="5089000"/>
              <a:ext cx="274025" cy="225925"/>
            </a:xfrm>
            <a:custGeom>
              <a:rect b="b" l="l" r="r" t="t"/>
              <a:pathLst>
                <a:path extrusionOk="0" fill="none" h="9037" w="10961">
                  <a:moveTo>
                    <a:pt x="8720" y="9037"/>
                  </a:moveTo>
                  <a:lnTo>
                    <a:pt x="1" y="4068"/>
                  </a:lnTo>
                  <a:lnTo>
                    <a:pt x="2241" y="1"/>
                  </a:lnTo>
                  <a:lnTo>
                    <a:pt x="10960" y="4969"/>
                  </a:lnTo>
                  <a:lnTo>
                    <a:pt x="8720" y="903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0" name="Google Shape;1460;p40"/>
            <p:cNvSpPr/>
            <p:nvPr/>
          </p:nvSpPr>
          <p:spPr>
            <a:xfrm>
              <a:off x="4830450" y="5089000"/>
              <a:ext cx="274025" cy="225925"/>
            </a:xfrm>
            <a:custGeom>
              <a:rect b="b" l="l" r="r" t="t"/>
              <a:pathLst>
                <a:path extrusionOk="0" fill="none" h="9037" w="10961">
                  <a:moveTo>
                    <a:pt x="2241" y="9037"/>
                  </a:moveTo>
                  <a:lnTo>
                    <a:pt x="10960" y="4068"/>
                  </a:lnTo>
                  <a:lnTo>
                    <a:pt x="8719" y="1"/>
                  </a:lnTo>
                  <a:lnTo>
                    <a:pt x="0" y="4969"/>
                  </a:lnTo>
                  <a:lnTo>
                    <a:pt x="2241" y="903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1" name="Google Shape;1461;p40"/>
            <p:cNvSpPr/>
            <p:nvPr/>
          </p:nvSpPr>
          <p:spPr>
            <a:xfrm>
              <a:off x="4830450" y="5213225"/>
              <a:ext cx="25" cy="248450"/>
            </a:xfrm>
            <a:custGeom>
              <a:rect b="b" l="l" r="r" t="t"/>
              <a:pathLst>
                <a:path extrusionOk="0" fill="none" h="9938" w="1">
                  <a:moveTo>
                    <a:pt x="0" y="0"/>
                  </a:moveTo>
                  <a:lnTo>
                    <a:pt x="0" y="993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62" name="Google Shape;1462;p40"/>
          <p:cNvGrpSpPr/>
          <p:nvPr/>
        </p:nvGrpSpPr>
        <p:grpSpPr>
          <a:xfrm>
            <a:off x="299620" y="4390239"/>
            <a:ext cx="445255" cy="246182"/>
            <a:chOff x="531800" y="5071350"/>
            <a:chExt cx="529750" cy="292900"/>
          </a:xfrm>
        </p:grpSpPr>
        <p:sp>
          <p:nvSpPr>
            <p:cNvPr id="1463" name="Google Shape;1463;p40"/>
            <p:cNvSpPr/>
            <p:nvPr/>
          </p:nvSpPr>
          <p:spPr>
            <a:xfrm>
              <a:off x="632875" y="5077450"/>
              <a:ext cx="272200" cy="185725"/>
            </a:xfrm>
            <a:custGeom>
              <a:rect b="b" l="l" r="r" t="t"/>
              <a:pathLst>
                <a:path extrusionOk="0" fill="none" h="7429" w="10888">
                  <a:moveTo>
                    <a:pt x="2947" y="0"/>
                  </a:moveTo>
                  <a:lnTo>
                    <a:pt x="6406" y="7428"/>
                  </a:lnTo>
                  <a:lnTo>
                    <a:pt x="10887" y="2314"/>
                  </a:lnTo>
                  <a:lnTo>
                    <a:pt x="4019" y="2314"/>
                  </a:lnTo>
                  <a:lnTo>
                    <a:pt x="0" y="7428"/>
                  </a:lnTo>
                  <a:lnTo>
                    <a:pt x="6406" y="74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4" name="Google Shape;1464;p40"/>
            <p:cNvSpPr/>
            <p:nvPr/>
          </p:nvSpPr>
          <p:spPr>
            <a:xfrm>
              <a:off x="886175" y="5071350"/>
              <a:ext cx="74300" cy="191825"/>
            </a:xfrm>
            <a:custGeom>
              <a:rect b="b" l="l" r="r" t="t"/>
              <a:pathLst>
                <a:path extrusionOk="0" fill="none" h="7673" w="2972">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5" name="Google Shape;1465;p40"/>
            <p:cNvSpPr/>
            <p:nvPr/>
          </p:nvSpPr>
          <p:spPr>
            <a:xfrm>
              <a:off x="531800" y="5162075"/>
              <a:ext cx="202175" cy="202175"/>
            </a:xfrm>
            <a:custGeom>
              <a:rect b="b" l="l" r="r" t="t"/>
              <a:pathLst>
                <a:path extrusionOk="0" fill="none" h="8087" w="8087">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6" name="Google Shape;1466;p40"/>
            <p:cNvSpPr/>
            <p:nvPr/>
          </p:nvSpPr>
          <p:spPr>
            <a:xfrm>
              <a:off x="859375" y="5162075"/>
              <a:ext cx="202175" cy="202175"/>
            </a:xfrm>
            <a:custGeom>
              <a:rect b="b" l="l" r="r" t="t"/>
              <a:pathLst>
                <a:path extrusionOk="0" fill="none" h="8087" w="8087">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7" name="Google Shape;1467;p40"/>
            <p:cNvSpPr/>
            <p:nvPr/>
          </p:nvSpPr>
          <p:spPr>
            <a:xfrm>
              <a:off x="676100" y="5071350"/>
              <a:ext cx="86500" cy="7325"/>
            </a:xfrm>
            <a:custGeom>
              <a:rect b="b" l="l" r="r" t="t"/>
              <a:pathLst>
                <a:path extrusionOk="0" fill="none" h="293" w="3460">
                  <a:moveTo>
                    <a:pt x="1" y="1"/>
                  </a:moveTo>
                  <a:lnTo>
                    <a:pt x="3459" y="2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8" name="Google Shape;1468;p40"/>
            <p:cNvSpPr/>
            <p:nvPr/>
          </p:nvSpPr>
          <p:spPr>
            <a:xfrm>
              <a:off x="941575" y="5244275"/>
              <a:ext cx="37175" cy="37175"/>
            </a:xfrm>
            <a:custGeom>
              <a:rect b="b" l="l" r="r" t="t"/>
              <a:pathLst>
                <a:path extrusionOk="0" fill="none" h="1487" w="1487">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9" name="Google Shape;1469;p40"/>
            <p:cNvSpPr/>
            <p:nvPr/>
          </p:nvSpPr>
          <p:spPr>
            <a:xfrm>
              <a:off x="614600" y="5244275"/>
              <a:ext cx="37175" cy="37175"/>
            </a:xfrm>
            <a:custGeom>
              <a:rect b="b" l="l" r="r" t="t"/>
              <a:pathLst>
                <a:path extrusionOk="0" fill="none" h="1487" w="1487">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70" name="Google Shape;1470;p40"/>
          <p:cNvGrpSpPr/>
          <p:nvPr/>
        </p:nvGrpSpPr>
        <p:grpSpPr>
          <a:xfrm>
            <a:off x="7243894" y="1955800"/>
            <a:ext cx="433992" cy="422729"/>
            <a:chOff x="5916675" y="927975"/>
            <a:chExt cx="516350" cy="502950"/>
          </a:xfrm>
        </p:grpSpPr>
        <p:sp>
          <p:nvSpPr>
            <p:cNvPr id="1471" name="Google Shape;1471;p40"/>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2" name="Google Shape;1472;p40"/>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73" name="Google Shape;1473;p40"/>
          <p:cNvGrpSpPr/>
          <p:nvPr/>
        </p:nvGrpSpPr>
        <p:grpSpPr>
          <a:xfrm>
            <a:off x="6359914" y="2661702"/>
            <a:ext cx="1079481" cy="1051467"/>
            <a:chOff x="5916675" y="927975"/>
            <a:chExt cx="516350" cy="502950"/>
          </a:xfrm>
        </p:grpSpPr>
        <p:sp>
          <p:nvSpPr>
            <p:cNvPr id="1474" name="Google Shape;1474;p40"/>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cap="rnd" cmpd="sng" w="9525">
              <a:solidFill>
                <a:srgbClr val="FFFF00"/>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5" name="Google Shape;1475;p40"/>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cap="rnd" cmpd="sng" w="9525">
              <a:solidFill>
                <a:srgbClr val="FFFF00"/>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76" name="Google Shape;1476;p40"/>
          <p:cNvGrpSpPr/>
          <p:nvPr/>
        </p:nvGrpSpPr>
        <p:grpSpPr>
          <a:xfrm>
            <a:off x="6360057" y="1955800"/>
            <a:ext cx="433992" cy="422729"/>
            <a:chOff x="5916675" y="927975"/>
            <a:chExt cx="516350" cy="502950"/>
          </a:xfrm>
        </p:grpSpPr>
        <p:sp>
          <p:nvSpPr>
            <p:cNvPr id="1477" name="Google Shape;1477;p40"/>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8" name="Google Shape;1478;p40"/>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79" name="Google Shape;1479;p40"/>
          <p:cNvSpPr/>
          <p:nvPr/>
        </p:nvSpPr>
        <p:spPr>
          <a:xfrm>
            <a:off x="7436055" y="2192178"/>
            <a:ext cx="402263" cy="2272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3810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0" name="Google Shape;1480;p40"/>
          <p:cNvSpPr/>
          <p:nvPr/>
        </p:nvSpPr>
        <p:spPr>
          <a:xfrm>
            <a:off x="6552218" y="2192178"/>
            <a:ext cx="402263" cy="2272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1" name="Google Shape;1481;p40"/>
          <p:cNvSpPr/>
          <p:nvPr/>
        </p:nvSpPr>
        <p:spPr>
          <a:xfrm>
            <a:off x="6837753" y="3249715"/>
            <a:ext cx="1000561" cy="565194"/>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9525">
            <a:solidFill>
              <a:srgbClr val="00FFFF"/>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2" name="Google Shape;1482;p4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E86B6"/>
        </a:solidFill>
      </p:bgPr>
    </p:bg>
    <p:spTree>
      <p:nvGrpSpPr>
        <p:cNvPr id="1486" name="Shape 1486"/>
        <p:cNvGrpSpPr/>
        <p:nvPr/>
      </p:nvGrpSpPr>
      <p:grpSpPr>
        <a:xfrm>
          <a:off x="0" y="0"/>
          <a:ext cx="0" cy="0"/>
          <a:chOff x="0" y="0"/>
          <a:chExt cx="0" cy="0"/>
        </a:xfrm>
      </p:grpSpPr>
      <p:sp>
        <p:nvSpPr>
          <p:cNvPr id="1487" name="Google Shape;1487;p41"/>
          <p:cNvSpPr txBox="1"/>
          <p:nvPr/>
        </p:nvSpPr>
        <p:spPr>
          <a:xfrm>
            <a:off x="2087650" y="914275"/>
            <a:ext cx="6676800" cy="1380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Now you can use any emoji as an icon!</a:t>
            </a:r>
            <a:endParaRPr>
              <a:solidFill>
                <a:srgbClr val="FFFFFF"/>
              </a:solidFill>
              <a:latin typeface="Titillium Web"/>
              <a:ea typeface="Titillium Web"/>
              <a:cs typeface="Titillium Web"/>
              <a:sym typeface="Titillium Web"/>
            </a:endParaRPr>
          </a:p>
          <a:p>
            <a:pPr indent="0" lvl="0" marL="0" rtl="0">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And of course it resizes without losing quality and you can change the color.</a:t>
            </a:r>
            <a:endParaRPr>
              <a:solidFill>
                <a:srgbClr val="FFFFFF"/>
              </a:solidFill>
              <a:latin typeface="Titillium Web"/>
              <a:ea typeface="Titillium Web"/>
              <a:cs typeface="Titillium Web"/>
              <a:sym typeface="Titillium Web"/>
            </a:endParaRPr>
          </a:p>
          <a:p>
            <a:pPr indent="0" lvl="0" marL="0" rtl="0">
              <a:spcBef>
                <a:spcPts val="0"/>
              </a:spcBef>
              <a:spcAft>
                <a:spcPts val="0"/>
              </a:spcAft>
              <a:buNone/>
            </a:pPr>
            <a:r>
              <a:t/>
            </a:r>
            <a:endParaRPr>
              <a:solidFill>
                <a:srgbClr val="FFFFFF"/>
              </a:solidFill>
              <a:latin typeface="Titillium Web"/>
              <a:ea typeface="Titillium Web"/>
              <a:cs typeface="Titillium Web"/>
              <a:sym typeface="Titillium Web"/>
            </a:endParaRPr>
          </a:p>
          <a:p>
            <a:pPr indent="0" lvl="0" marL="0">
              <a:spcBef>
                <a:spcPts val="0"/>
              </a:spcBef>
              <a:spcAft>
                <a:spcPts val="0"/>
              </a:spcAft>
              <a:buNone/>
            </a:pPr>
            <a:r>
              <a:rPr lang="en">
                <a:solidFill>
                  <a:srgbClr val="FFFFFF"/>
                </a:solidFill>
                <a:latin typeface="Titillium Web"/>
                <a:ea typeface="Titillium Web"/>
                <a:cs typeface="Titillium Web"/>
                <a:sym typeface="Titillium Web"/>
              </a:rPr>
              <a:t>How? Follow Google instructions </a:t>
            </a:r>
            <a:r>
              <a:rPr lang="en" u="sng">
                <a:solidFill>
                  <a:srgbClr val="FFFFFF"/>
                </a:solidFill>
                <a:latin typeface="Titillium Web"/>
                <a:ea typeface="Titillium Web"/>
                <a:cs typeface="Titillium Web"/>
                <a:sym typeface="Titillium Web"/>
                <a:hlinkClick r:id="rId3"/>
              </a:rPr>
              <a:t>https://twitter.com/googledocs/status/730087240156643328</a:t>
            </a:r>
            <a:endParaRPr>
              <a:solidFill>
                <a:srgbClr val="FFFFFF"/>
              </a:solidFill>
              <a:latin typeface="Titillium Web"/>
              <a:ea typeface="Titillium Web"/>
              <a:cs typeface="Titillium Web"/>
              <a:sym typeface="Titillium Web"/>
            </a:endParaRPr>
          </a:p>
          <a:p>
            <a:pPr indent="0" lvl="0" marL="0" rtl="0">
              <a:spcBef>
                <a:spcPts val="0"/>
              </a:spcBef>
              <a:spcAft>
                <a:spcPts val="0"/>
              </a:spcAft>
              <a:buNone/>
            </a:pPr>
            <a:r>
              <a:t/>
            </a:r>
            <a:endParaRPr>
              <a:solidFill>
                <a:srgbClr val="FFFFFF"/>
              </a:solidFill>
              <a:latin typeface="Titillium Web"/>
              <a:ea typeface="Titillium Web"/>
              <a:cs typeface="Titillium Web"/>
              <a:sym typeface="Titillium Web"/>
            </a:endParaRPr>
          </a:p>
          <a:p>
            <a:pPr indent="0" lvl="0" marL="0" rtl="0">
              <a:spcBef>
                <a:spcPts val="0"/>
              </a:spcBef>
              <a:spcAft>
                <a:spcPts val="0"/>
              </a:spcAft>
              <a:buNone/>
            </a:pPr>
            <a:r>
              <a:t/>
            </a:r>
            <a:endParaRPr>
              <a:solidFill>
                <a:srgbClr val="FFFFFF"/>
              </a:solidFill>
              <a:latin typeface="Titillium Web"/>
              <a:ea typeface="Titillium Web"/>
              <a:cs typeface="Titillium Web"/>
              <a:sym typeface="Titillium Web"/>
            </a:endParaRPr>
          </a:p>
          <a:p>
            <a:pPr indent="0" lvl="0" marL="0" rtl="0">
              <a:spcBef>
                <a:spcPts val="0"/>
              </a:spcBef>
              <a:spcAft>
                <a:spcPts val="0"/>
              </a:spcAft>
              <a:buClr>
                <a:schemeClr val="dk1"/>
              </a:buClr>
              <a:buSzPts val="1100"/>
              <a:buFont typeface="Arial"/>
              <a:buNone/>
            </a:pPr>
            <a:r>
              <a:t/>
            </a:r>
            <a:endParaRPr>
              <a:solidFill>
                <a:srgbClr val="FFFFFF"/>
              </a:solidFill>
              <a:latin typeface="Titillium Web"/>
              <a:ea typeface="Titillium Web"/>
              <a:cs typeface="Titillium Web"/>
              <a:sym typeface="Titillium Web"/>
            </a:endParaRPr>
          </a:p>
          <a:p>
            <a:pPr indent="0" lvl="0" marL="0" rtl="0">
              <a:spcBef>
                <a:spcPts val="0"/>
              </a:spcBef>
              <a:spcAft>
                <a:spcPts val="0"/>
              </a:spcAft>
              <a:buNone/>
            </a:pPr>
            <a:r>
              <a:t/>
            </a:r>
            <a:endParaRPr>
              <a:solidFill>
                <a:srgbClr val="FFFFFF"/>
              </a:solidFill>
              <a:latin typeface="Titillium Web"/>
              <a:ea typeface="Titillium Web"/>
              <a:cs typeface="Titillium Web"/>
              <a:sym typeface="Titillium Web"/>
            </a:endParaRPr>
          </a:p>
        </p:txBody>
      </p:sp>
      <p:sp>
        <p:nvSpPr>
          <p:cNvPr id="1488" name="Google Shape;1488;p41"/>
          <p:cNvSpPr txBox="1"/>
          <p:nvPr/>
        </p:nvSpPr>
        <p:spPr>
          <a:xfrm>
            <a:off x="731900" y="2374250"/>
            <a:ext cx="7327500" cy="25707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0"/>
              </a:spcAft>
              <a:buNone/>
            </a:pPr>
            <a:r>
              <a:rPr lang="en" sz="3600">
                <a:solidFill>
                  <a:srgbClr val="FFFFFF"/>
                </a:solidFill>
                <a:latin typeface="Titillium Web"/>
                <a:ea typeface="Titillium Web"/>
                <a:cs typeface="Titillium Web"/>
                <a:sym typeface="Titillium Web"/>
              </a:rPr>
              <a:t>✋👆👉👍👤👦👧👨👩👪💃🏃💑❤😂😉😋😒😭👶😸🐟🍒🍔💣📌📖🔨🎃🎈🎨🏈🏰🌏🔌🔑</a:t>
            </a:r>
            <a:r>
              <a:rPr lang="en" sz="2400">
                <a:solidFill>
                  <a:srgbClr val="FFFFFF"/>
                </a:solidFill>
                <a:highlight>
                  <a:srgbClr val="465573"/>
                </a:highlight>
                <a:latin typeface="Titillium Web"/>
                <a:ea typeface="Titillium Web"/>
                <a:cs typeface="Titillium Web"/>
                <a:sym typeface="Titillium Web"/>
              </a:rPr>
              <a:t> and many more...</a:t>
            </a:r>
            <a:endParaRPr sz="2400">
              <a:solidFill>
                <a:srgbClr val="FFFFFF"/>
              </a:solidFill>
              <a:highlight>
                <a:srgbClr val="465573"/>
              </a:highlight>
              <a:latin typeface="Titillium Web"/>
              <a:ea typeface="Titillium Web"/>
              <a:cs typeface="Titillium Web"/>
              <a:sym typeface="Titillium Web"/>
            </a:endParaRPr>
          </a:p>
        </p:txBody>
      </p:sp>
      <p:sp>
        <p:nvSpPr>
          <p:cNvPr id="1489" name="Google Shape;1489;p41"/>
          <p:cNvSpPr txBox="1"/>
          <p:nvPr/>
        </p:nvSpPr>
        <p:spPr>
          <a:xfrm>
            <a:off x="572775" y="856414"/>
            <a:ext cx="1440600" cy="12960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Clr>
                <a:schemeClr val="dk1"/>
              </a:buClr>
              <a:buSzPts val="1100"/>
              <a:buFont typeface="Arial"/>
              <a:buNone/>
            </a:pPr>
            <a:r>
              <a:rPr lang="en" sz="9600">
                <a:solidFill>
                  <a:srgbClr val="FFFF00"/>
                </a:solidFill>
              </a:rPr>
              <a:t>😉</a:t>
            </a:r>
            <a:endParaRPr sz="9600">
              <a:solidFill>
                <a:srgbClr val="FFFF00"/>
              </a:solidFill>
            </a:endParaRPr>
          </a:p>
        </p:txBody>
      </p:sp>
      <p:sp>
        <p:nvSpPr>
          <p:cNvPr id="1490" name="Google Shape;1490;p4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2" name="Shape 792"/>
        <p:cNvGrpSpPr/>
        <p:nvPr/>
      </p:nvGrpSpPr>
      <p:grpSpPr>
        <a:xfrm>
          <a:off x="0" y="0"/>
          <a:ext cx="0" cy="0"/>
          <a:chOff x="0" y="0"/>
          <a:chExt cx="0" cy="0"/>
        </a:xfrm>
      </p:grpSpPr>
      <p:sp>
        <p:nvSpPr>
          <p:cNvPr id="793" name="Google Shape;793;p17"/>
          <p:cNvSpPr txBox="1"/>
          <p:nvPr>
            <p:ph type="title"/>
          </p:nvPr>
        </p:nvSpPr>
        <p:spPr>
          <a:xfrm>
            <a:off x="368660" y="683838"/>
            <a:ext cx="3985200" cy="85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9200"/>
              <a:t>HELLO!</a:t>
            </a:r>
            <a:endParaRPr sz="9200"/>
          </a:p>
        </p:txBody>
      </p:sp>
      <p:sp>
        <p:nvSpPr>
          <p:cNvPr id="794" name="Google Shape;794;p17"/>
          <p:cNvSpPr txBox="1"/>
          <p:nvPr>
            <p:ph idx="1" type="body"/>
          </p:nvPr>
        </p:nvSpPr>
        <p:spPr>
          <a:xfrm>
            <a:off x="452727" y="1967225"/>
            <a:ext cx="3985200" cy="3098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I am Jayden Smith</a:t>
            </a:r>
            <a:endParaRPr b="1"/>
          </a:p>
          <a:p>
            <a:pPr indent="0" lvl="0" marL="0" rtl="0">
              <a:spcBef>
                <a:spcPts val="600"/>
              </a:spcBef>
              <a:spcAft>
                <a:spcPts val="0"/>
              </a:spcAft>
              <a:buClr>
                <a:schemeClr val="dk1"/>
              </a:buClr>
              <a:buSzPts val="1100"/>
              <a:buFont typeface="Arial"/>
              <a:buNone/>
            </a:pPr>
            <a:r>
              <a:rPr lang="en"/>
              <a:t>I am here because I love to give presentations. </a:t>
            </a:r>
            <a:endParaRPr/>
          </a:p>
          <a:p>
            <a:pPr indent="0" lvl="0" marL="0">
              <a:spcBef>
                <a:spcPts val="600"/>
              </a:spcBef>
              <a:spcAft>
                <a:spcPts val="0"/>
              </a:spcAft>
              <a:buClr>
                <a:schemeClr val="dk1"/>
              </a:buClr>
              <a:buSzPts val="1100"/>
              <a:buFont typeface="Arial"/>
              <a:buNone/>
            </a:pPr>
            <a:r>
              <a:rPr lang="en"/>
              <a:t>You can find me at @username</a:t>
            </a:r>
            <a:endParaRPr b="1"/>
          </a:p>
        </p:txBody>
      </p:sp>
      <p:pic>
        <p:nvPicPr>
          <p:cNvPr descr="photo-1434030216411-0b793f4b4173.jpg" id="795" name="Google Shape;795;p17"/>
          <p:cNvPicPr preferRelativeResize="0"/>
          <p:nvPr/>
        </p:nvPicPr>
        <p:blipFill rotWithShape="1">
          <a:blip r:embed="rId3">
            <a:alphaModFix/>
          </a:blip>
          <a:srcRect b="0" l="16447" r="8482" t="0"/>
          <a:stretch/>
        </p:blipFill>
        <p:spPr>
          <a:xfrm>
            <a:off x="5546725" y="544875"/>
            <a:ext cx="3039850" cy="4049375"/>
          </a:xfrm>
          <a:prstGeom prst="rect">
            <a:avLst/>
          </a:prstGeom>
          <a:noFill/>
          <a:ln>
            <a:noFill/>
          </a:ln>
        </p:spPr>
      </p:pic>
      <p:sp>
        <p:nvSpPr>
          <p:cNvPr id="796" name="Google Shape;796;p1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0" name="Shape 800"/>
        <p:cNvGrpSpPr/>
        <p:nvPr/>
      </p:nvGrpSpPr>
      <p:grpSpPr>
        <a:xfrm>
          <a:off x="0" y="0"/>
          <a:ext cx="0" cy="0"/>
          <a:chOff x="0" y="0"/>
          <a:chExt cx="0" cy="0"/>
        </a:xfrm>
      </p:grpSpPr>
      <p:sp>
        <p:nvSpPr>
          <p:cNvPr id="801" name="Google Shape;801;p18"/>
          <p:cNvSpPr txBox="1"/>
          <p:nvPr>
            <p:ph idx="1" type="body"/>
          </p:nvPr>
        </p:nvSpPr>
        <p:spPr>
          <a:xfrm>
            <a:off x="1669850" y="1857000"/>
            <a:ext cx="5804400" cy="27417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“Quotations are commonly printed as a means of inspiration and to invoke philosophical thoughts from the reader.</a:t>
            </a:r>
            <a:r>
              <a:rPr lang="en">
                <a:solidFill>
                  <a:schemeClr val="lt1"/>
                </a:solidFill>
              </a:rPr>
              <a:t>”</a:t>
            </a:r>
            <a:endParaRPr/>
          </a:p>
        </p:txBody>
      </p:sp>
      <p:sp>
        <p:nvSpPr>
          <p:cNvPr id="802" name="Google Shape;802;p1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6" name="Shape 806"/>
        <p:cNvGrpSpPr/>
        <p:nvPr/>
      </p:nvGrpSpPr>
      <p:grpSpPr>
        <a:xfrm>
          <a:off x="0" y="0"/>
          <a:ext cx="0" cy="0"/>
          <a:chOff x="0" y="0"/>
          <a:chExt cx="0" cy="0"/>
        </a:xfrm>
      </p:grpSpPr>
      <p:sp>
        <p:nvSpPr>
          <p:cNvPr id="807" name="Google Shape;807;p19"/>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TRANSITION HEADLINE</a:t>
            </a:r>
            <a:endParaRPr/>
          </a:p>
        </p:txBody>
      </p:sp>
      <p:sp>
        <p:nvSpPr>
          <p:cNvPr id="808" name="Google Shape;808;p19"/>
          <p:cNvSpPr txBox="1"/>
          <p:nvPr>
            <p:ph idx="1" type="subTitle"/>
          </p:nvPr>
        </p:nvSpPr>
        <p:spPr>
          <a:xfrm>
            <a:off x="448270" y="1585135"/>
            <a:ext cx="7772400" cy="78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Let’s start with the first set of slides</a:t>
            </a:r>
            <a:endParaRPr/>
          </a:p>
        </p:txBody>
      </p:sp>
      <p:sp>
        <p:nvSpPr>
          <p:cNvPr id="809" name="Google Shape;809;p19"/>
          <p:cNvSpPr/>
          <p:nvPr/>
        </p:nvSpPr>
        <p:spPr>
          <a:xfrm>
            <a:off x="6898679" y="1890725"/>
            <a:ext cx="1408000" cy="2701375"/>
          </a:xfrm>
          <a:prstGeom prst="rect">
            <a:avLst/>
          </a:prstGeom>
        </p:spPr>
        <p:txBody>
          <a:bodyPr>
            <a:prstTxWarp prst="textPlain"/>
          </a:bodyPr>
          <a:lstStyle/>
          <a:p>
            <a:pPr lvl="0" algn="ctr"/>
            <a:r>
              <a:rPr b="1" i="0">
                <a:ln>
                  <a:noFill/>
                </a:ln>
                <a:solidFill>
                  <a:srgbClr val="6E86B6"/>
                </a:solidFill>
                <a:latin typeface="Titillium Web"/>
              </a:rPr>
              <a:t>1</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3" name="Shape 813"/>
        <p:cNvGrpSpPr/>
        <p:nvPr/>
      </p:nvGrpSpPr>
      <p:grpSpPr>
        <a:xfrm>
          <a:off x="0" y="0"/>
          <a:ext cx="0" cy="0"/>
          <a:chOff x="0" y="0"/>
          <a:chExt cx="0" cy="0"/>
        </a:xfrm>
      </p:grpSpPr>
      <p:sp>
        <p:nvSpPr>
          <p:cNvPr id="814" name="Google Shape;814;p20"/>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THIS IS A SLIDE TITLE</a:t>
            </a:r>
            <a:endParaRPr/>
          </a:p>
        </p:txBody>
      </p:sp>
      <p:sp>
        <p:nvSpPr>
          <p:cNvPr id="815" name="Google Shape;815;p20"/>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a:t>Here you have a list of items</a:t>
            </a:r>
            <a:endParaRPr/>
          </a:p>
          <a:p>
            <a:pPr indent="-381000" lvl="0" marL="457200" rtl="0">
              <a:spcBef>
                <a:spcPts val="0"/>
              </a:spcBef>
              <a:spcAft>
                <a:spcPts val="0"/>
              </a:spcAft>
              <a:buSzPts val="2400"/>
              <a:buChar char="▫"/>
            </a:pPr>
            <a:r>
              <a:rPr lang="en"/>
              <a:t>And some text</a:t>
            </a:r>
            <a:endParaRPr/>
          </a:p>
          <a:p>
            <a:pPr indent="-381000" lvl="0" marL="457200" rtl="0">
              <a:spcBef>
                <a:spcPts val="0"/>
              </a:spcBef>
              <a:spcAft>
                <a:spcPts val="0"/>
              </a:spcAft>
              <a:buSzPts val="2400"/>
              <a:buChar char="▫"/>
            </a:pPr>
            <a:r>
              <a:rPr lang="en"/>
              <a:t>But remember not to overload your slides with content</a:t>
            </a:r>
            <a:endParaRPr/>
          </a:p>
          <a:p>
            <a:pPr indent="0" lvl="0" marL="0" rtl="0">
              <a:spcBef>
                <a:spcPts val="600"/>
              </a:spcBef>
              <a:spcAft>
                <a:spcPts val="0"/>
              </a:spcAft>
              <a:buNone/>
            </a:pPr>
            <a:r>
              <a:t/>
            </a:r>
            <a:endParaRPr/>
          </a:p>
          <a:p>
            <a:pPr indent="0" lvl="0" marL="0">
              <a:spcBef>
                <a:spcPts val="600"/>
              </a:spcBef>
              <a:spcAft>
                <a:spcPts val="0"/>
              </a:spcAft>
              <a:buNone/>
            </a:pPr>
            <a:r>
              <a:rPr lang="en"/>
              <a:t>Your audience will listen to you or read the content, but won’t do both. </a:t>
            </a:r>
            <a:endParaRPr/>
          </a:p>
        </p:txBody>
      </p:sp>
      <p:sp>
        <p:nvSpPr>
          <p:cNvPr id="816" name="Google Shape;816;p2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0" name="Shape 820"/>
        <p:cNvGrpSpPr/>
        <p:nvPr/>
      </p:nvGrpSpPr>
      <p:grpSpPr>
        <a:xfrm>
          <a:off x="0" y="0"/>
          <a:ext cx="0" cy="0"/>
          <a:chOff x="0" y="0"/>
          <a:chExt cx="0" cy="0"/>
        </a:xfrm>
      </p:grpSpPr>
      <p:sp>
        <p:nvSpPr>
          <p:cNvPr id="821" name="Google Shape;821;p21"/>
          <p:cNvSpPr txBox="1"/>
          <p:nvPr>
            <p:ph idx="4294967295" type="ctrTitle"/>
          </p:nvPr>
        </p:nvSpPr>
        <p:spPr>
          <a:xfrm>
            <a:off x="641049" y="2240138"/>
            <a:ext cx="51789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9200"/>
              <a:t>BIG CONCEPT</a:t>
            </a:r>
            <a:endParaRPr sz="9200"/>
          </a:p>
        </p:txBody>
      </p:sp>
      <p:sp>
        <p:nvSpPr>
          <p:cNvPr id="822" name="Google Shape;822;p21"/>
          <p:cNvSpPr txBox="1"/>
          <p:nvPr>
            <p:ph idx="4294967295" type="subTitle"/>
          </p:nvPr>
        </p:nvSpPr>
        <p:spPr>
          <a:xfrm>
            <a:off x="641049" y="3411552"/>
            <a:ext cx="5178900" cy="78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800"/>
              <a:t>Bring the attention of your audience over a key concept using icons or illustrations</a:t>
            </a:r>
            <a:endParaRPr sz="1800"/>
          </a:p>
        </p:txBody>
      </p:sp>
      <p:grpSp>
        <p:nvGrpSpPr>
          <p:cNvPr id="823" name="Google Shape;823;p21"/>
          <p:cNvGrpSpPr/>
          <p:nvPr/>
        </p:nvGrpSpPr>
        <p:grpSpPr>
          <a:xfrm>
            <a:off x="6386449" y="535979"/>
            <a:ext cx="2049541" cy="2049503"/>
            <a:chOff x="6643075" y="3664250"/>
            <a:chExt cx="407950" cy="407975"/>
          </a:xfrm>
        </p:grpSpPr>
        <p:sp>
          <p:nvSpPr>
            <p:cNvPr id="824" name="Google Shape;824;p21"/>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5" name="Google Shape;825;p21"/>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26" name="Google Shape;826;p21"/>
          <p:cNvGrpSpPr/>
          <p:nvPr/>
        </p:nvGrpSpPr>
        <p:grpSpPr>
          <a:xfrm rot="-587398">
            <a:off x="6265771" y="2852329"/>
            <a:ext cx="842620" cy="842572"/>
            <a:chOff x="576250" y="4319400"/>
            <a:chExt cx="442075" cy="442050"/>
          </a:xfrm>
        </p:grpSpPr>
        <p:sp>
          <p:nvSpPr>
            <p:cNvPr id="827" name="Google Shape;827;p21"/>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8" name="Google Shape;828;p21"/>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9" name="Google Shape;829;p21"/>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0" name="Google Shape;830;p21"/>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31" name="Google Shape;831;p21"/>
          <p:cNvSpPr/>
          <p:nvPr/>
        </p:nvSpPr>
        <p:spPr>
          <a:xfrm>
            <a:off x="5895981" y="1009302"/>
            <a:ext cx="320368" cy="305899"/>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2" name="Google Shape;832;p21"/>
          <p:cNvSpPr/>
          <p:nvPr/>
        </p:nvSpPr>
        <p:spPr>
          <a:xfrm rot="2697547">
            <a:off x="8007055" y="2575333"/>
            <a:ext cx="486304" cy="464341"/>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3" name="Google Shape;833;p21"/>
          <p:cNvSpPr/>
          <p:nvPr/>
        </p:nvSpPr>
        <p:spPr>
          <a:xfrm>
            <a:off x="8391773" y="2310235"/>
            <a:ext cx="194803" cy="186077"/>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4" name="Google Shape;834;p21"/>
          <p:cNvSpPr/>
          <p:nvPr/>
        </p:nvSpPr>
        <p:spPr>
          <a:xfrm rot="1280241">
            <a:off x="5674028" y="1931959"/>
            <a:ext cx="194750" cy="186048"/>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5" name="Google Shape;835;p2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9" name="Shape 839"/>
        <p:cNvGrpSpPr/>
        <p:nvPr/>
      </p:nvGrpSpPr>
      <p:grpSpPr>
        <a:xfrm>
          <a:off x="0" y="0"/>
          <a:ext cx="0" cy="0"/>
          <a:chOff x="0" y="0"/>
          <a:chExt cx="0" cy="0"/>
        </a:xfrm>
      </p:grpSpPr>
      <p:sp>
        <p:nvSpPr>
          <p:cNvPr id="840" name="Google Shape;840;p22"/>
          <p:cNvSpPr txBox="1"/>
          <p:nvPr>
            <p:ph idx="1" type="body"/>
          </p:nvPr>
        </p:nvSpPr>
        <p:spPr>
          <a:xfrm>
            <a:off x="739675" y="1218009"/>
            <a:ext cx="3730800" cy="28539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White</a:t>
            </a:r>
            <a:endParaRPr b="1"/>
          </a:p>
          <a:p>
            <a:pPr indent="0" lvl="0" marL="0">
              <a:spcBef>
                <a:spcPts val="600"/>
              </a:spcBef>
              <a:spcAft>
                <a:spcPts val="0"/>
              </a:spcAft>
              <a:buNone/>
            </a:pPr>
            <a:r>
              <a:rPr lang="en"/>
              <a:t>Is the color of milk and fresh snow, the color produced by the combination of all the colors of the visible spectrum.</a:t>
            </a:r>
            <a:endParaRPr/>
          </a:p>
        </p:txBody>
      </p:sp>
      <p:sp>
        <p:nvSpPr>
          <p:cNvPr id="841" name="Google Shape;841;p22"/>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YOU CAN ALSO SPLIT YOUR CONTENT</a:t>
            </a:r>
            <a:endParaRPr/>
          </a:p>
        </p:txBody>
      </p:sp>
      <p:sp>
        <p:nvSpPr>
          <p:cNvPr id="842" name="Google Shape;842;p22"/>
          <p:cNvSpPr txBox="1"/>
          <p:nvPr>
            <p:ph idx="2" type="body"/>
          </p:nvPr>
        </p:nvSpPr>
        <p:spPr>
          <a:xfrm>
            <a:off x="4694997" y="1218009"/>
            <a:ext cx="3730800" cy="28539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Black</a:t>
            </a:r>
            <a:endParaRPr b="1"/>
          </a:p>
          <a:p>
            <a:pPr indent="0" lvl="0" marL="0">
              <a:spcBef>
                <a:spcPts val="600"/>
              </a:spcBef>
              <a:spcAft>
                <a:spcPts val="0"/>
              </a:spcAft>
              <a:buNone/>
            </a:pPr>
            <a:r>
              <a:rPr lang="en"/>
              <a:t>Is the color of coal, ebony, and of outer space. It is the darkest color, the result of the absence of or complete absorption of light.</a:t>
            </a:r>
            <a:endParaRPr/>
          </a:p>
        </p:txBody>
      </p:sp>
      <p:sp>
        <p:nvSpPr>
          <p:cNvPr id="843" name="Google Shape;843;p2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7" name="Shape 847"/>
        <p:cNvGrpSpPr/>
        <p:nvPr/>
      </p:nvGrpSpPr>
      <p:grpSpPr>
        <a:xfrm>
          <a:off x="0" y="0"/>
          <a:ext cx="0" cy="0"/>
          <a:chOff x="0" y="0"/>
          <a:chExt cx="0" cy="0"/>
        </a:xfrm>
      </p:grpSpPr>
      <p:sp>
        <p:nvSpPr>
          <p:cNvPr id="848" name="Google Shape;848;p23"/>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IN TWO OR THREE COLUMNS</a:t>
            </a:r>
            <a:endParaRPr/>
          </a:p>
        </p:txBody>
      </p:sp>
      <p:sp>
        <p:nvSpPr>
          <p:cNvPr id="849" name="Google Shape;849;p23"/>
          <p:cNvSpPr txBox="1"/>
          <p:nvPr>
            <p:ph idx="1" type="body"/>
          </p:nvPr>
        </p:nvSpPr>
        <p:spPr>
          <a:xfrm>
            <a:off x="739675" y="1235873"/>
            <a:ext cx="2477400" cy="28182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Yellow</a:t>
            </a:r>
            <a:endParaRPr b="1"/>
          </a:p>
          <a:p>
            <a:pPr indent="0" lvl="0" marL="0">
              <a:spcBef>
                <a:spcPts val="600"/>
              </a:spcBef>
              <a:spcAft>
                <a:spcPts val="0"/>
              </a:spcAft>
              <a:buNone/>
            </a:pPr>
            <a:r>
              <a:rPr lang="en"/>
              <a:t>Is the color of gold, butter and ripe lemons. In the spectrum of visible light, yellow is found between green and orange.</a:t>
            </a:r>
            <a:endParaRPr/>
          </a:p>
        </p:txBody>
      </p:sp>
      <p:sp>
        <p:nvSpPr>
          <p:cNvPr id="850" name="Google Shape;850;p23"/>
          <p:cNvSpPr txBox="1"/>
          <p:nvPr>
            <p:ph idx="2" type="body"/>
          </p:nvPr>
        </p:nvSpPr>
        <p:spPr>
          <a:xfrm>
            <a:off x="3344038" y="1235873"/>
            <a:ext cx="2477400" cy="28182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Blue</a:t>
            </a:r>
            <a:endParaRPr b="1"/>
          </a:p>
          <a:p>
            <a:pPr indent="0" lvl="0" marL="0">
              <a:spcBef>
                <a:spcPts val="600"/>
              </a:spcBef>
              <a:spcAft>
                <a:spcPts val="0"/>
              </a:spcAft>
              <a:buNone/>
            </a:pPr>
            <a:r>
              <a:rPr lang="en"/>
              <a:t>Is the colour of the clear sky and the deep sea. It is located between violet and green on the optical spectrum.</a:t>
            </a:r>
            <a:endParaRPr/>
          </a:p>
        </p:txBody>
      </p:sp>
      <p:sp>
        <p:nvSpPr>
          <p:cNvPr id="851" name="Google Shape;851;p23"/>
          <p:cNvSpPr txBox="1"/>
          <p:nvPr>
            <p:ph idx="3" type="body"/>
          </p:nvPr>
        </p:nvSpPr>
        <p:spPr>
          <a:xfrm>
            <a:off x="5948402" y="1235873"/>
            <a:ext cx="2477400" cy="28182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Red</a:t>
            </a:r>
            <a:endParaRPr b="1"/>
          </a:p>
          <a:p>
            <a:pPr indent="0" lvl="0" marL="0" rtl="0">
              <a:spcBef>
                <a:spcPts val="600"/>
              </a:spcBef>
              <a:spcAft>
                <a:spcPts val="0"/>
              </a:spcAft>
              <a:buNone/>
            </a:pPr>
            <a:r>
              <a:rPr lang="en"/>
              <a:t>Is the color of blood, and because of this it has historically been associated with sacrifice, danger and courage. </a:t>
            </a:r>
            <a:endParaRPr/>
          </a:p>
          <a:p>
            <a:pPr indent="0" lvl="0" marL="0">
              <a:spcBef>
                <a:spcPts val="600"/>
              </a:spcBef>
              <a:spcAft>
                <a:spcPts val="0"/>
              </a:spcAft>
              <a:buNone/>
            </a:pPr>
            <a:r>
              <a:t/>
            </a:r>
            <a:endParaRPr/>
          </a:p>
        </p:txBody>
      </p:sp>
      <p:sp>
        <p:nvSpPr>
          <p:cNvPr id="852" name="Google Shape;852;p2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aliar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