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 Slab Light"/>
      <p:regular r:id="rId35"/>
      <p:bold r:id="rId36"/>
    </p:embeddedFont>
    <p:embeddedFont>
      <p:font typeface="Abe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0FB678-3FD1-4448-BF06-04D0EF314844}">
  <a:tblStyle styleId="{4B0FB678-3FD1-4448-BF06-04D0EF3148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Abel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17497" r="17504" t="0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idx="4294967295" type="title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03290">
                <a:alpha val="23460"/>
              </a:srgbClr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Google Shape;261;p23"/>
          <p:cNvGraphicFramePr/>
          <p:nvPr/>
        </p:nvGraphicFramePr>
        <p:xfrm>
          <a:off x="1600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{4B0FB678-3FD1-4448-BF06-04D0EF314844}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idx="4294967295" type="ctrTitle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Google Shape;282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idx="4294967295" type="ctrTitle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Google Shape;289;p26"/>
          <p:cNvSpPr txBox="1"/>
          <p:nvPr>
            <p:ph idx="4294967295" type="subTitle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Google Shape;290;p26"/>
          <p:cNvSpPr txBox="1"/>
          <p:nvPr>
            <p:ph idx="4294967295" type="ctrTitle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Google Shape;291;p26"/>
          <p:cNvSpPr txBox="1"/>
          <p:nvPr>
            <p:ph idx="4294967295" type="subTitle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Google Shape;292;p26"/>
          <p:cNvSpPr txBox="1"/>
          <p:nvPr>
            <p:ph idx="4294967295" type="ctrTitle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Google Shape;293;p26"/>
          <p:cNvSpPr txBox="1"/>
          <p:nvPr>
            <p:ph idx="4294967295" type="subTitle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Google Shape;29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AC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7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184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Google Shape;334;p28"/>
          <p:cNvSpPr txBox="1"/>
          <p:nvPr>
            <p:ph idx="2" type="body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Google Shape;335;p28"/>
          <p:cNvSpPr txBox="1"/>
          <p:nvPr>
            <p:ph idx="3" type="body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Google Shape;33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8"/>
          <p:cNvSpPr txBox="1"/>
          <p:nvPr>
            <p:ph idx="1" type="body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28"/>
          <p:cNvSpPr txBox="1"/>
          <p:nvPr>
            <p:ph idx="2" type="body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28"/>
          <p:cNvSpPr txBox="1"/>
          <p:nvPr>
            <p:ph idx="3" type="body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Google Shape;147;p12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EDIT IN POWERPOINT®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"Download as PowerPoint template"</a:t>
            </a:r>
            <a:r>
              <a:rPr lang="en" sz="1400"/>
              <a:t>. You will get a .pptx file that you can edit in PowerPoint. 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EDIT IN GOOGLE SLIDES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"Use as Google Slides Theme"</a:t>
            </a:r>
            <a:r>
              <a:rPr lang="en" sz="1400"/>
              <a:t>.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You have to be signed in to your Google account.</a:t>
            </a:r>
            <a:endParaRPr sz="1400"/>
          </a:p>
        </p:txBody>
      </p:sp>
      <p:sp>
        <p:nvSpPr>
          <p:cNvPr id="149" name="Google Shape;149;p12"/>
          <p:cNvSpPr txBox="1"/>
          <p:nvPr>
            <p:ph idx="2" type="body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Google Shape;35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0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Google Shape;36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Google Shape;367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31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31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2"/>
          <p:cNvSpPr txBox="1"/>
          <p:nvPr>
            <p:ph idx="4294967295" type="body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/>
          <p:nvPr>
            <p:ph idx="4294967295" type="body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33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388" name="Google Shape;388;p33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</a:t>
            </a:r>
            <a:r>
              <a:rPr lang="en" sz="1800"/>
              <a:t> </a:t>
            </a:r>
            <a:r>
              <a:rPr b="1" lang="en" sz="1800">
                <a:solidFill>
                  <a:srgbClr val="2AC7D7"/>
                </a:solidFill>
              </a:rPr>
              <a:t>#2ac7d7</a:t>
            </a:r>
            <a:r>
              <a:rPr b="1" lang="en" sz="1800"/>
              <a:t> · Sky </a:t>
            </a:r>
            <a:r>
              <a:rPr b="1" lang="en" sz="1800">
                <a:solidFill>
                  <a:srgbClr val="0D7FD1"/>
                </a:solidFill>
              </a:rPr>
              <a:t>#0d7fd1</a:t>
            </a:r>
            <a:r>
              <a:rPr b="1" lang="en" sz="1800">
                <a:solidFill>
                  <a:schemeClr val="lt1"/>
                </a:solidFill>
              </a:rPr>
              <a:t> · </a:t>
            </a:r>
            <a:r>
              <a:rPr b="1" lang="en" sz="1800"/>
              <a:t>Indigo </a:t>
            </a:r>
            <a:r>
              <a:rPr b="1" lang="en" sz="1800">
                <a:solidFill>
                  <a:srgbClr val="184DE2"/>
                </a:solidFill>
              </a:rPr>
              <a:t>#184de2</a:t>
            </a:r>
            <a:endParaRPr b="1" sz="1800">
              <a:solidFill>
                <a:srgbClr val="184DE2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Google Shape;40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Google Shape;413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Google Shape;428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Google Shape;434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3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Google Shape;442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Google Shape;448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Google Shape;465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Google Shape;46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Google Shape;471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Google Shape;475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Google Shape;483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Google Shape;496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Google Shape;499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Google Shape;505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Google Shape;508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Google Shape;516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Google Shape;522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Google Shape;531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Google Shape;536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Google Shape;541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Google Shape;546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Google Shape;549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Google Shape;552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Google Shape;556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Google Shape;559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Google Shape;570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Google Shape;574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Google Shape;582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Google Shape;587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Google Shape;594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Google Shape;604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Google Shape;608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Google Shape;612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Google Shape;618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Google Shape;621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Google Shape;629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Google Shape;636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Google Shape;639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Google Shape;648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Google Shape;657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Google Shape;660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Google Shape;667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Google Shape;675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Google Shape;679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Google Shape;686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Google Shape;690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Google Shape;694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Google Shape;700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Google Shape;728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Google Shape;767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Google Shape;771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Google Shape;787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Google Shape;791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Google Shape;797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Google Shape;805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Google Shape;812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Google Shape;822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Google Shape;834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Google Shape;840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Google Shape;84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Google Shape;851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Google Shape;854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6"/>
          <p:cNvSpPr/>
          <p:nvPr/>
        </p:nvSpPr>
        <p:spPr>
          <a:xfrm>
            <a:off x="7436055" y="2725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6552218" y="2725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6837753" y="3783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2AC7D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Google Shape;866;p37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Google Shape;86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56" name="Google Shape;156;p13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157" name="Google Shape;1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idx="4294967295" type="subTitle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>
            <p:ph idx="4294967295" type="ctrTitle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Google Shape;202;p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Google Shape;203;p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1" name="Google Shape;211;p19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