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71" r:id="rId4"/>
    <p:sldId id="273" r:id="rId5"/>
    <p:sldId id="289" r:id="rId6"/>
    <p:sldId id="286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hQF9ZPWLR7ivL9P1VMFu8hdcdf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18C021-5377-4F4C-8BC7-6EC4DC09C689}" v="18" dt="2022-09-14T16:08:17.9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2"/>
    <p:restoredTop sz="94694"/>
  </p:normalViewPr>
  <p:slideViewPr>
    <p:cSldViewPr snapToGrid="0">
      <p:cViewPr varScale="1">
        <p:scale>
          <a:sx n="121" d="100"/>
          <a:sy n="121" d="100"/>
        </p:scale>
        <p:origin x="62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9" Type="http://customschemas.google.com/relationships/presentationmetadata" Target="metadata"/><Relationship Id="rId3" Type="http://schemas.openxmlformats.org/officeDocument/2006/relationships/slide" Target="slides/slide2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Freq &lt; 59.964Hz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Unique events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5251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E6-EF43-AA1F-048B2DE6DC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Freq &gt; 60.036Hz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Unique events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E6-EF43-AA1F-048B2DE6DCC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05957168"/>
        <c:axId val="1105958816"/>
      </c:barChart>
      <c:catAx>
        <c:axId val="1105957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5958816"/>
        <c:crosses val="autoZero"/>
        <c:auto val="1"/>
        <c:lblAlgn val="ctr"/>
        <c:lblOffset val="100"/>
        <c:noMultiLvlLbl val="0"/>
      </c:catAx>
      <c:valAx>
        <c:axId val="1105958816"/>
        <c:scaling>
          <c:orientation val="minMax"/>
          <c:max val="6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5957168"/>
        <c:crosses val="autoZero"/>
        <c:crossBetween val="between"/>
        <c:majorUnit val="25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Freq &lt; 59.964Hz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Unique events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4079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11-C04C-8F9D-006963D5AF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Freq &gt; 60.036Hz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Unique events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11-C04C-8F9D-006963D5AFF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05957168"/>
        <c:axId val="1105958816"/>
      </c:barChart>
      <c:catAx>
        <c:axId val="1105957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5958816"/>
        <c:crosses val="autoZero"/>
        <c:auto val="1"/>
        <c:lblAlgn val="ctr"/>
        <c:lblOffset val="100"/>
        <c:noMultiLvlLbl val="0"/>
      </c:catAx>
      <c:valAx>
        <c:axId val="1105958816"/>
        <c:scaling>
          <c:orientation val="minMax"/>
          <c:max val="6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5957168"/>
        <c:crosses val="autoZero"/>
        <c:crossBetween val="between"/>
        <c:majorUnit val="25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2" name="Google Shape;51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9" name="Google Shape;6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5188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Divider Section Slide">
  <p:cSld name="9_Divider Section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5"/>
          <p:cNvSpPr/>
          <p:nvPr/>
        </p:nvSpPr>
        <p:spPr>
          <a:xfrm>
            <a:off x="0" y="0"/>
            <a:ext cx="12192000" cy="686890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5"/>
          <p:cNvSpPr txBox="1">
            <a:spLocks noGrp="1"/>
          </p:cNvSpPr>
          <p:nvPr>
            <p:ph type="ctrTitle"/>
          </p:nvPr>
        </p:nvSpPr>
        <p:spPr>
          <a:xfrm>
            <a:off x="762000" y="3563241"/>
            <a:ext cx="106680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subTitle" idx="1"/>
          </p:nvPr>
        </p:nvSpPr>
        <p:spPr>
          <a:xfrm>
            <a:off x="762000" y="2810485"/>
            <a:ext cx="6224016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35"/>
          <p:cNvSpPr txBox="1">
            <a:spLocks noGrp="1"/>
          </p:cNvSpPr>
          <p:nvPr>
            <p:ph type="sldNum" idx="12"/>
          </p:nvPr>
        </p:nvSpPr>
        <p:spPr>
          <a:xfrm>
            <a:off x="5883086" y="6503781"/>
            <a:ext cx="425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" name="Google Shape;3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27575"/>
            <a:ext cx="12192000" cy="429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5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327" y="5934664"/>
            <a:ext cx="2449986" cy="7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6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1" name="Google Shape;301;p65"/>
          <p:cNvSpPr txBox="1">
            <a:spLocks noGrp="1"/>
          </p:cNvSpPr>
          <p:nvPr>
            <p:ph type="dt" idx="10"/>
          </p:nvPr>
        </p:nvSpPr>
        <p:spPr>
          <a:xfrm>
            <a:off x="1706398" y="6638639"/>
            <a:ext cx="945776" cy="12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65"/>
          <p:cNvSpPr txBox="1">
            <a:spLocks noGrp="1"/>
          </p:cNvSpPr>
          <p:nvPr>
            <p:ph type="ftr" idx="11"/>
          </p:nvPr>
        </p:nvSpPr>
        <p:spPr>
          <a:xfrm>
            <a:off x="4011256" y="6265977"/>
            <a:ext cx="4169485" cy="180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65"/>
          <p:cNvSpPr txBox="1">
            <a:spLocks noGrp="1"/>
          </p:cNvSpPr>
          <p:nvPr>
            <p:ph type="sldNum" idx="12"/>
          </p:nvPr>
        </p:nvSpPr>
        <p:spPr>
          <a:xfrm>
            <a:off x="5883086" y="6503781"/>
            <a:ext cx="425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6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D898D"/>
              </a:buClr>
              <a:buSzPts val="2000"/>
              <a:buNone/>
              <a:defRPr sz="2000">
                <a:solidFill>
                  <a:srgbClr val="8D898D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2000"/>
              <a:buNone/>
              <a:defRPr sz="2000">
                <a:solidFill>
                  <a:srgbClr val="909090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800"/>
              <a:buNone/>
              <a:defRPr sz="1800">
                <a:solidFill>
                  <a:srgbClr val="909090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None/>
              <a:defRPr sz="1600">
                <a:solidFill>
                  <a:srgbClr val="909090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None/>
              <a:defRPr sz="1600">
                <a:solidFill>
                  <a:srgbClr val="909090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None/>
              <a:defRPr sz="1600">
                <a:solidFill>
                  <a:srgbClr val="909090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None/>
              <a:defRPr sz="1600">
                <a:solidFill>
                  <a:srgbClr val="909090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None/>
              <a:defRPr sz="1600">
                <a:solidFill>
                  <a:srgbClr val="909090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None/>
              <a:defRPr sz="1600">
                <a:solidFill>
                  <a:srgbClr val="90909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66"/>
          <p:cNvSpPr txBox="1">
            <a:spLocks noGrp="1"/>
          </p:cNvSpPr>
          <p:nvPr>
            <p:ph type="dt" idx="10"/>
          </p:nvPr>
        </p:nvSpPr>
        <p:spPr>
          <a:xfrm>
            <a:off x="1706398" y="6638639"/>
            <a:ext cx="945776" cy="12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66"/>
          <p:cNvSpPr txBox="1">
            <a:spLocks noGrp="1"/>
          </p:cNvSpPr>
          <p:nvPr>
            <p:ph type="ftr" idx="11"/>
          </p:nvPr>
        </p:nvSpPr>
        <p:spPr>
          <a:xfrm>
            <a:off x="4011256" y="6265977"/>
            <a:ext cx="4169485" cy="180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66"/>
          <p:cNvSpPr txBox="1">
            <a:spLocks noGrp="1"/>
          </p:cNvSpPr>
          <p:nvPr>
            <p:ph type="sldNum" idx="12"/>
          </p:nvPr>
        </p:nvSpPr>
        <p:spPr>
          <a:xfrm>
            <a:off x="5883086" y="6503781"/>
            <a:ext cx="425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89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67"/>
          <p:cNvSpPr txBox="1">
            <a:spLocks noGrp="1"/>
          </p:cNvSpPr>
          <p:nvPr>
            <p:ph type="body" idx="1"/>
          </p:nvPr>
        </p:nvSpPr>
        <p:spPr>
          <a:xfrm>
            <a:off x="838200" y="1237130"/>
            <a:ext cx="5044886" cy="4939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3" name="Google Shape;313;p67"/>
          <p:cNvSpPr txBox="1">
            <a:spLocks noGrp="1"/>
          </p:cNvSpPr>
          <p:nvPr>
            <p:ph type="body" idx="2"/>
          </p:nvPr>
        </p:nvSpPr>
        <p:spPr>
          <a:xfrm>
            <a:off x="6308910" y="1237130"/>
            <a:ext cx="5044890" cy="4939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4" name="Google Shape;314;p67"/>
          <p:cNvSpPr txBox="1">
            <a:spLocks noGrp="1"/>
          </p:cNvSpPr>
          <p:nvPr>
            <p:ph type="dt" idx="10"/>
          </p:nvPr>
        </p:nvSpPr>
        <p:spPr>
          <a:xfrm>
            <a:off x="1706398" y="6638639"/>
            <a:ext cx="945776" cy="12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67"/>
          <p:cNvSpPr txBox="1">
            <a:spLocks noGrp="1"/>
          </p:cNvSpPr>
          <p:nvPr>
            <p:ph type="ftr" idx="11"/>
          </p:nvPr>
        </p:nvSpPr>
        <p:spPr>
          <a:xfrm>
            <a:off x="4011256" y="6265977"/>
            <a:ext cx="4169485" cy="180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67"/>
          <p:cNvSpPr txBox="1">
            <a:spLocks noGrp="1"/>
          </p:cNvSpPr>
          <p:nvPr>
            <p:ph type="sldNum" idx="12"/>
          </p:nvPr>
        </p:nvSpPr>
        <p:spPr>
          <a:xfrm>
            <a:off x="5883086" y="6503781"/>
            <a:ext cx="425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wo Content">
  <p:cSld name="6_Two Content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9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68"/>
          <p:cNvSpPr txBox="1">
            <a:spLocks noGrp="1"/>
          </p:cNvSpPr>
          <p:nvPr>
            <p:ph type="body" idx="1"/>
          </p:nvPr>
        </p:nvSpPr>
        <p:spPr>
          <a:xfrm>
            <a:off x="838200" y="1640541"/>
            <a:ext cx="5044886" cy="453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0" name="Google Shape;320;p68"/>
          <p:cNvSpPr txBox="1">
            <a:spLocks noGrp="1"/>
          </p:cNvSpPr>
          <p:nvPr>
            <p:ph type="body" idx="2"/>
          </p:nvPr>
        </p:nvSpPr>
        <p:spPr>
          <a:xfrm>
            <a:off x="6308910" y="1640541"/>
            <a:ext cx="5044890" cy="453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1" name="Google Shape;321;p68"/>
          <p:cNvSpPr txBox="1">
            <a:spLocks noGrp="1"/>
          </p:cNvSpPr>
          <p:nvPr>
            <p:ph type="dt" idx="10"/>
          </p:nvPr>
        </p:nvSpPr>
        <p:spPr>
          <a:xfrm>
            <a:off x="1706398" y="6638639"/>
            <a:ext cx="945776" cy="12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68"/>
          <p:cNvSpPr txBox="1">
            <a:spLocks noGrp="1"/>
          </p:cNvSpPr>
          <p:nvPr>
            <p:ph type="ftr" idx="11"/>
          </p:nvPr>
        </p:nvSpPr>
        <p:spPr>
          <a:xfrm>
            <a:off x="4011256" y="6265977"/>
            <a:ext cx="4169485" cy="180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68"/>
          <p:cNvSpPr txBox="1">
            <a:spLocks noGrp="1"/>
          </p:cNvSpPr>
          <p:nvPr>
            <p:ph type="sldNum" idx="12"/>
          </p:nvPr>
        </p:nvSpPr>
        <p:spPr>
          <a:xfrm>
            <a:off x="5883086" y="6503781"/>
            <a:ext cx="425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4" name="Google Shape;324;p68"/>
          <p:cNvSpPr txBox="1">
            <a:spLocks noGrp="1"/>
          </p:cNvSpPr>
          <p:nvPr>
            <p:ph type="body" idx="3"/>
          </p:nvPr>
        </p:nvSpPr>
        <p:spPr>
          <a:xfrm>
            <a:off x="838200" y="1049525"/>
            <a:ext cx="10515600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D898D"/>
              </a:buClr>
              <a:buSzPts val="1600"/>
              <a:buFont typeface="Calibri"/>
              <a:buNone/>
              <a:defRPr b="1">
                <a:solidFill>
                  <a:srgbClr val="8D898D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9"/>
          <p:cNvSpPr txBox="1">
            <a:spLocks noGrp="1"/>
          </p:cNvSpPr>
          <p:nvPr>
            <p:ph type="title"/>
          </p:nvPr>
        </p:nvSpPr>
        <p:spPr>
          <a:xfrm>
            <a:off x="839788" y="365126"/>
            <a:ext cx="10515600" cy="686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69"/>
          <p:cNvSpPr txBox="1">
            <a:spLocks noGrp="1"/>
          </p:cNvSpPr>
          <p:nvPr>
            <p:ph type="body" idx="1"/>
          </p:nvPr>
        </p:nvSpPr>
        <p:spPr>
          <a:xfrm>
            <a:off x="839789" y="1091443"/>
            <a:ext cx="5043298" cy="454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D898D"/>
              </a:buClr>
              <a:buSzPts val="1800"/>
              <a:buNone/>
              <a:defRPr sz="1800" b="1">
                <a:solidFill>
                  <a:srgbClr val="8D898D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28" name="Google Shape;328;p69"/>
          <p:cNvSpPr txBox="1">
            <a:spLocks noGrp="1"/>
          </p:cNvSpPr>
          <p:nvPr>
            <p:ph type="body" idx="2"/>
          </p:nvPr>
        </p:nvSpPr>
        <p:spPr>
          <a:xfrm>
            <a:off x="839789" y="1775012"/>
            <a:ext cx="5043298" cy="4414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9" name="Google Shape;329;p69"/>
          <p:cNvSpPr txBox="1">
            <a:spLocks noGrp="1"/>
          </p:cNvSpPr>
          <p:nvPr>
            <p:ph type="body" idx="3"/>
          </p:nvPr>
        </p:nvSpPr>
        <p:spPr>
          <a:xfrm>
            <a:off x="6308910" y="1091443"/>
            <a:ext cx="5046478" cy="454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D898D"/>
              </a:buClr>
              <a:buSzPts val="1800"/>
              <a:buNone/>
              <a:defRPr sz="1800" b="1">
                <a:solidFill>
                  <a:srgbClr val="8D898D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0" name="Google Shape;330;p69"/>
          <p:cNvSpPr txBox="1">
            <a:spLocks noGrp="1"/>
          </p:cNvSpPr>
          <p:nvPr>
            <p:ph type="body" idx="4"/>
          </p:nvPr>
        </p:nvSpPr>
        <p:spPr>
          <a:xfrm>
            <a:off x="6308910" y="1775012"/>
            <a:ext cx="5046478" cy="4414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1" name="Google Shape;331;p69"/>
          <p:cNvSpPr txBox="1">
            <a:spLocks noGrp="1"/>
          </p:cNvSpPr>
          <p:nvPr>
            <p:ph type="dt" idx="10"/>
          </p:nvPr>
        </p:nvSpPr>
        <p:spPr>
          <a:xfrm>
            <a:off x="1706398" y="6638639"/>
            <a:ext cx="945776" cy="12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69"/>
          <p:cNvSpPr txBox="1">
            <a:spLocks noGrp="1"/>
          </p:cNvSpPr>
          <p:nvPr>
            <p:ph type="ftr" idx="11"/>
          </p:nvPr>
        </p:nvSpPr>
        <p:spPr>
          <a:xfrm>
            <a:off x="4011256" y="6265977"/>
            <a:ext cx="4169485" cy="180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69"/>
          <p:cNvSpPr txBox="1">
            <a:spLocks noGrp="1"/>
          </p:cNvSpPr>
          <p:nvPr>
            <p:ph type="sldNum" idx="12"/>
          </p:nvPr>
        </p:nvSpPr>
        <p:spPr>
          <a:xfrm>
            <a:off x="5883086" y="6503781"/>
            <a:ext cx="425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Comparison">
  <p:cSld name="16_Comparison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70"/>
          <p:cNvSpPr txBox="1">
            <a:spLocks noGrp="1"/>
          </p:cNvSpPr>
          <p:nvPr>
            <p:ph type="title"/>
          </p:nvPr>
        </p:nvSpPr>
        <p:spPr>
          <a:xfrm>
            <a:off x="839788" y="365124"/>
            <a:ext cx="1051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70"/>
          <p:cNvSpPr txBox="1">
            <a:spLocks noGrp="1"/>
          </p:cNvSpPr>
          <p:nvPr>
            <p:ph type="body" idx="1"/>
          </p:nvPr>
        </p:nvSpPr>
        <p:spPr>
          <a:xfrm>
            <a:off x="839789" y="1227716"/>
            <a:ext cx="5043298" cy="443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7" name="Google Shape;337;p70"/>
          <p:cNvSpPr txBox="1">
            <a:spLocks noGrp="1"/>
          </p:cNvSpPr>
          <p:nvPr>
            <p:ph type="body" idx="2"/>
          </p:nvPr>
        </p:nvSpPr>
        <p:spPr>
          <a:xfrm>
            <a:off x="6305738" y="1212485"/>
            <a:ext cx="4801533" cy="649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8" name="Google Shape;338;p70"/>
          <p:cNvSpPr txBox="1">
            <a:spLocks noGrp="1"/>
          </p:cNvSpPr>
          <p:nvPr>
            <p:ph type="body" idx="3"/>
          </p:nvPr>
        </p:nvSpPr>
        <p:spPr>
          <a:xfrm>
            <a:off x="6312090" y="1980642"/>
            <a:ext cx="5043298" cy="3649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9" name="Google Shape;339;p70"/>
          <p:cNvSpPr txBox="1">
            <a:spLocks noGrp="1"/>
          </p:cNvSpPr>
          <p:nvPr>
            <p:ph type="dt" idx="10"/>
          </p:nvPr>
        </p:nvSpPr>
        <p:spPr>
          <a:xfrm>
            <a:off x="1706398" y="6638639"/>
            <a:ext cx="945776" cy="12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70"/>
          <p:cNvSpPr txBox="1">
            <a:spLocks noGrp="1"/>
          </p:cNvSpPr>
          <p:nvPr>
            <p:ph type="ftr" idx="11"/>
          </p:nvPr>
        </p:nvSpPr>
        <p:spPr>
          <a:xfrm>
            <a:off x="4011256" y="6265977"/>
            <a:ext cx="4169485" cy="180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70"/>
          <p:cNvSpPr txBox="1">
            <a:spLocks noGrp="1"/>
          </p:cNvSpPr>
          <p:nvPr>
            <p:ph type="sldNum" idx="12"/>
          </p:nvPr>
        </p:nvSpPr>
        <p:spPr>
          <a:xfrm>
            <a:off x="5883086" y="6503781"/>
            <a:ext cx="425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2" name="Google Shape;342;p70"/>
          <p:cNvSpPr txBox="1">
            <a:spLocks noGrp="1"/>
          </p:cNvSpPr>
          <p:nvPr>
            <p:ph type="body" idx="4"/>
          </p:nvPr>
        </p:nvSpPr>
        <p:spPr>
          <a:xfrm>
            <a:off x="1195426" y="5832661"/>
            <a:ext cx="9823450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omparison">
  <p:cSld name="7_Comparison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1"/>
          <p:cNvSpPr txBox="1">
            <a:spLocks noGrp="1"/>
          </p:cNvSpPr>
          <p:nvPr>
            <p:ph type="title"/>
          </p:nvPr>
        </p:nvSpPr>
        <p:spPr>
          <a:xfrm>
            <a:off x="839788" y="365126"/>
            <a:ext cx="10515600" cy="71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71"/>
          <p:cNvSpPr txBox="1">
            <a:spLocks noGrp="1"/>
          </p:cNvSpPr>
          <p:nvPr>
            <p:ph type="body" idx="1"/>
          </p:nvPr>
        </p:nvSpPr>
        <p:spPr>
          <a:xfrm>
            <a:off x="839789" y="1828800"/>
            <a:ext cx="3341918" cy="436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6" name="Google Shape;346;p71"/>
          <p:cNvSpPr txBox="1">
            <a:spLocks noGrp="1"/>
          </p:cNvSpPr>
          <p:nvPr>
            <p:ph type="body" idx="2"/>
          </p:nvPr>
        </p:nvSpPr>
        <p:spPr>
          <a:xfrm>
            <a:off x="8013468" y="1828800"/>
            <a:ext cx="3341919" cy="436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7" name="Google Shape;347;p71"/>
          <p:cNvSpPr txBox="1">
            <a:spLocks noGrp="1"/>
          </p:cNvSpPr>
          <p:nvPr>
            <p:ph type="dt" idx="10"/>
          </p:nvPr>
        </p:nvSpPr>
        <p:spPr>
          <a:xfrm>
            <a:off x="1706398" y="6638639"/>
            <a:ext cx="945776" cy="12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71"/>
          <p:cNvSpPr txBox="1">
            <a:spLocks noGrp="1"/>
          </p:cNvSpPr>
          <p:nvPr>
            <p:ph type="ftr" idx="11"/>
          </p:nvPr>
        </p:nvSpPr>
        <p:spPr>
          <a:xfrm>
            <a:off x="4011256" y="6265977"/>
            <a:ext cx="4169485" cy="180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71"/>
          <p:cNvSpPr txBox="1">
            <a:spLocks noGrp="1"/>
          </p:cNvSpPr>
          <p:nvPr>
            <p:ph type="sldNum" idx="12"/>
          </p:nvPr>
        </p:nvSpPr>
        <p:spPr>
          <a:xfrm>
            <a:off x="5883086" y="6503781"/>
            <a:ext cx="425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0" name="Google Shape;350;p71"/>
          <p:cNvSpPr txBox="1">
            <a:spLocks noGrp="1"/>
          </p:cNvSpPr>
          <p:nvPr>
            <p:ph type="body" idx="3"/>
          </p:nvPr>
        </p:nvSpPr>
        <p:spPr>
          <a:xfrm>
            <a:off x="4434067" y="1828800"/>
            <a:ext cx="3341918" cy="436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omparison">
  <p:cSld name="8_Comparison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2"/>
          <p:cNvSpPr txBox="1">
            <a:spLocks noGrp="1"/>
          </p:cNvSpPr>
          <p:nvPr>
            <p:ph type="title"/>
          </p:nvPr>
        </p:nvSpPr>
        <p:spPr>
          <a:xfrm>
            <a:off x="839788" y="365124"/>
            <a:ext cx="1051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72"/>
          <p:cNvSpPr txBox="1">
            <a:spLocks noGrp="1"/>
          </p:cNvSpPr>
          <p:nvPr>
            <p:ph type="body" idx="1"/>
          </p:nvPr>
        </p:nvSpPr>
        <p:spPr>
          <a:xfrm>
            <a:off x="839789" y="1828800"/>
            <a:ext cx="3341918" cy="436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4" name="Google Shape;354;p72"/>
          <p:cNvSpPr txBox="1">
            <a:spLocks noGrp="1"/>
          </p:cNvSpPr>
          <p:nvPr>
            <p:ph type="body" idx="2"/>
          </p:nvPr>
        </p:nvSpPr>
        <p:spPr>
          <a:xfrm>
            <a:off x="8013468" y="1828800"/>
            <a:ext cx="3341919" cy="436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5" name="Google Shape;355;p72"/>
          <p:cNvSpPr txBox="1">
            <a:spLocks noGrp="1"/>
          </p:cNvSpPr>
          <p:nvPr>
            <p:ph type="dt" idx="10"/>
          </p:nvPr>
        </p:nvSpPr>
        <p:spPr>
          <a:xfrm>
            <a:off x="1706398" y="6638639"/>
            <a:ext cx="945776" cy="12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72"/>
          <p:cNvSpPr txBox="1">
            <a:spLocks noGrp="1"/>
          </p:cNvSpPr>
          <p:nvPr>
            <p:ph type="ftr" idx="11"/>
          </p:nvPr>
        </p:nvSpPr>
        <p:spPr>
          <a:xfrm>
            <a:off x="4011256" y="6265977"/>
            <a:ext cx="4169485" cy="180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72"/>
          <p:cNvSpPr txBox="1">
            <a:spLocks noGrp="1"/>
          </p:cNvSpPr>
          <p:nvPr>
            <p:ph type="sldNum" idx="12"/>
          </p:nvPr>
        </p:nvSpPr>
        <p:spPr>
          <a:xfrm>
            <a:off x="5883086" y="6503781"/>
            <a:ext cx="425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p72"/>
          <p:cNvSpPr txBox="1">
            <a:spLocks noGrp="1"/>
          </p:cNvSpPr>
          <p:nvPr>
            <p:ph type="body" idx="3"/>
          </p:nvPr>
        </p:nvSpPr>
        <p:spPr>
          <a:xfrm>
            <a:off x="4434067" y="1828800"/>
            <a:ext cx="3341918" cy="436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9" name="Google Shape;359;p72"/>
          <p:cNvSpPr txBox="1">
            <a:spLocks noGrp="1"/>
          </p:cNvSpPr>
          <p:nvPr>
            <p:ph type="body" idx="4"/>
          </p:nvPr>
        </p:nvSpPr>
        <p:spPr>
          <a:xfrm>
            <a:off x="839788" y="1079781"/>
            <a:ext cx="10515600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D898D"/>
              </a:buClr>
              <a:buSzPts val="1800"/>
              <a:buFont typeface="Calibri"/>
              <a:buNone/>
              <a:defRPr sz="1800" b="1">
                <a:solidFill>
                  <a:srgbClr val="8D898D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omparison">
  <p:cSld name="9_Comparison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73"/>
          <p:cNvSpPr txBox="1">
            <a:spLocks noGrp="1"/>
          </p:cNvSpPr>
          <p:nvPr>
            <p:ph type="body" idx="1"/>
          </p:nvPr>
        </p:nvSpPr>
        <p:spPr>
          <a:xfrm>
            <a:off x="839789" y="1828800"/>
            <a:ext cx="2527879" cy="436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3" name="Google Shape;363;p73"/>
          <p:cNvSpPr txBox="1">
            <a:spLocks noGrp="1"/>
          </p:cNvSpPr>
          <p:nvPr>
            <p:ph type="body" idx="2"/>
          </p:nvPr>
        </p:nvSpPr>
        <p:spPr>
          <a:xfrm>
            <a:off x="8746001" y="1828800"/>
            <a:ext cx="2609386" cy="436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4" name="Google Shape;364;p73"/>
          <p:cNvSpPr txBox="1">
            <a:spLocks noGrp="1"/>
          </p:cNvSpPr>
          <p:nvPr>
            <p:ph type="dt" idx="10"/>
          </p:nvPr>
        </p:nvSpPr>
        <p:spPr>
          <a:xfrm>
            <a:off x="1706398" y="6638639"/>
            <a:ext cx="945776" cy="12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73"/>
          <p:cNvSpPr txBox="1">
            <a:spLocks noGrp="1"/>
          </p:cNvSpPr>
          <p:nvPr>
            <p:ph type="ftr" idx="11"/>
          </p:nvPr>
        </p:nvSpPr>
        <p:spPr>
          <a:xfrm>
            <a:off x="4011256" y="6265977"/>
            <a:ext cx="4169485" cy="180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73"/>
          <p:cNvSpPr txBox="1">
            <a:spLocks noGrp="1"/>
          </p:cNvSpPr>
          <p:nvPr>
            <p:ph type="sldNum" idx="12"/>
          </p:nvPr>
        </p:nvSpPr>
        <p:spPr>
          <a:xfrm>
            <a:off x="5883086" y="6503781"/>
            <a:ext cx="425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7" name="Google Shape;367;p73"/>
          <p:cNvSpPr txBox="1">
            <a:spLocks noGrp="1"/>
          </p:cNvSpPr>
          <p:nvPr>
            <p:ph type="body" idx="3"/>
          </p:nvPr>
        </p:nvSpPr>
        <p:spPr>
          <a:xfrm>
            <a:off x="3468301" y="1828800"/>
            <a:ext cx="2527879" cy="436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8" name="Google Shape;368;p73"/>
          <p:cNvSpPr txBox="1">
            <a:spLocks noGrp="1"/>
          </p:cNvSpPr>
          <p:nvPr>
            <p:ph type="body" idx="4"/>
          </p:nvPr>
        </p:nvSpPr>
        <p:spPr>
          <a:xfrm>
            <a:off x="6107151" y="1848055"/>
            <a:ext cx="2527879" cy="436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9" name="Google Shape;369;p73"/>
          <p:cNvSpPr txBox="1">
            <a:spLocks noGrp="1"/>
          </p:cNvSpPr>
          <p:nvPr>
            <p:ph type="body" idx="5"/>
          </p:nvPr>
        </p:nvSpPr>
        <p:spPr>
          <a:xfrm>
            <a:off x="839788" y="1079781"/>
            <a:ext cx="10515600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D898D"/>
              </a:buClr>
              <a:buSzPts val="1800"/>
              <a:buFont typeface="Calibri"/>
              <a:buNone/>
              <a:defRPr sz="1800" b="1">
                <a:solidFill>
                  <a:srgbClr val="8D898D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Comparison">
  <p:cSld name="19_Comparison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4"/>
          <p:cNvSpPr/>
          <p:nvPr/>
        </p:nvSpPr>
        <p:spPr>
          <a:xfrm>
            <a:off x="0" y="0"/>
            <a:ext cx="12192000" cy="29986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7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74"/>
          <p:cNvSpPr txBox="1">
            <a:spLocks noGrp="1"/>
          </p:cNvSpPr>
          <p:nvPr>
            <p:ph type="body" idx="1"/>
          </p:nvPr>
        </p:nvSpPr>
        <p:spPr>
          <a:xfrm>
            <a:off x="839789" y="3630706"/>
            <a:ext cx="2527879" cy="2558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4" name="Google Shape;374;p74"/>
          <p:cNvSpPr txBox="1">
            <a:spLocks noGrp="1"/>
          </p:cNvSpPr>
          <p:nvPr>
            <p:ph type="body" idx="2"/>
          </p:nvPr>
        </p:nvSpPr>
        <p:spPr>
          <a:xfrm>
            <a:off x="8746001" y="3630706"/>
            <a:ext cx="2609386" cy="2558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5" name="Google Shape;375;p74"/>
          <p:cNvSpPr txBox="1">
            <a:spLocks noGrp="1"/>
          </p:cNvSpPr>
          <p:nvPr>
            <p:ph type="dt" idx="10"/>
          </p:nvPr>
        </p:nvSpPr>
        <p:spPr>
          <a:xfrm>
            <a:off x="1706398" y="6638639"/>
            <a:ext cx="945776" cy="12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74"/>
          <p:cNvSpPr txBox="1">
            <a:spLocks noGrp="1"/>
          </p:cNvSpPr>
          <p:nvPr>
            <p:ph type="ftr" idx="11"/>
          </p:nvPr>
        </p:nvSpPr>
        <p:spPr>
          <a:xfrm>
            <a:off x="4011256" y="6265977"/>
            <a:ext cx="4169485" cy="180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74"/>
          <p:cNvSpPr txBox="1">
            <a:spLocks noGrp="1"/>
          </p:cNvSpPr>
          <p:nvPr>
            <p:ph type="sldNum" idx="12"/>
          </p:nvPr>
        </p:nvSpPr>
        <p:spPr>
          <a:xfrm>
            <a:off x="5883086" y="6503781"/>
            <a:ext cx="425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8" name="Google Shape;378;p74"/>
          <p:cNvSpPr txBox="1">
            <a:spLocks noGrp="1"/>
          </p:cNvSpPr>
          <p:nvPr>
            <p:ph type="body" idx="3"/>
          </p:nvPr>
        </p:nvSpPr>
        <p:spPr>
          <a:xfrm>
            <a:off x="3468301" y="3630706"/>
            <a:ext cx="2527879" cy="2558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9" name="Google Shape;379;p74"/>
          <p:cNvSpPr txBox="1">
            <a:spLocks noGrp="1"/>
          </p:cNvSpPr>
          <p:nvPr>
            <p:ph type="body" idx="4"/>
          </p:nvPr>
        </p:nvSpPr>
        <p:spPr>
          <a:xfrm>
            <a:off x="6107151" y="3649961"/>
            <a:ext cx="2527879" cy="2558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0" name="Google Shape;380;p74"/>
          <p:cNvSpPr txBox="1">
            <a:spLocks noGrp="1"/>
          </p:cNvSpPr>
          <p:nvPr>
            <p:ph type="body" idx="5"/>
          </p:nvPr>
        </p:nvSpPr>
        <p:spPr>
          <a:xfrm>
            <a:off x="839788" y="1079781"/>
            <a:ext cx="10515600" cy="336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1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1" name="Google Shape;381;p74"/>
          <p:cNvSpPr txBox="1">
            <a:spLocks noGrp="1"/>
          </p:cNvSpPr>
          <p:nvPr>
            <p:ph type="body" idx="6"/>
          </p:nvPr>
        </p:nvSpPr>
        <p:spPr>
          <a:xfrm>
            <a:off x="849351" y="1499348"/>
            <a:ext cx="1051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Divider Section Slide">
  <p:cSld name="10_Divider Section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6"/>
          <p:cNvSpPr txBox="1">
            <a:spLocks noGrp="1"/>
          </p:cNvSpPr>
          <p:nvPr>
            <p:ph type="sldNum" idx="12"/>
          </p:nvPr>
        </p:nvSpPr>
        <p:spPr>
          <a:xfrm>
            <a:off x="5883086" y="6503781"/>
            <a:ext cx="425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" name="Google Shape;34;p36" descr="A picture containing blu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95536" y="-10906"/>
            <a:ext cx="7796463" cy="6879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27575"/>
            <a:ext cx="12192000" cy="42994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36"/>
          <p:cNvSpPr/>
          <p:nvPr/>
        </p:nvSpPr>
        <p:spPr>
          <a:xfrm>
            <a:off x="0" y="-10906"/>
            <a:ext cx="4395537" cy="68798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36"/>
          <p:cNvSpPr txBox="1">
            <a:spLocks noGrp="1"/>
          </p:cNvSpPr>
          <p:nvPr>
            <p:ph type="ctrTitle"/>
          </p:nvPr>
        </p:nvSpPr>
        <p:spPr>
          <a:xfrm>
            <a:off x="762000" y="3563241"/>
            <a:ext cx="2959768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6"/>
          <p:cNvSpPr txBox="1">
            <a:spLocks noGrp="1"/>
          </p:cNvSpPr>
          <p:nvPr>
            <p:ph type="subTitle" idx="1"/>
          </p:nvPr>
        </p:nvSpPr>
        <p:spPr>
          <a:xfrm>
            <a:off x="762001" y="1780674"/>
            <a:ext cx="2959768" cy="1642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39" name="Google Shape;39;p36" descr="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3327" y="5934664"/>
            <a:ext cx="2449986" cy="7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Comparison">
  <p:cSld name="14_Comparison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75"/>
          <p:cNvSpPr txBox="1">
            <a:spLocks noGrp="1"/>
          </p:cNvSpPr>
          <p:nvPr>
            <p:ph type="body" idx="1"/>
          </p:nvPr>
        </p:nvSpPr>
        <p:spPr>
          <a:xfrm>
            <a:off x="836612" y="1219445"/>
            <a:ext cx="3322793" cy="2360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5" name="Google Shape;385;p75"/>
          <p:cNvSpPr txBox="1">
            <a:spLocks noGrp="1"/>
          </p:cNvSpPr>
          <p:nvPr>
            <p:ph type="dt" idx="10"/>
          </p:nvPr>
        </p:nvSpPr>
        <p:spPr>
          <a:xfrm>
            <a:off x="1706398" y="6638639"/>
            <a:ext cx="945776" cy="12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75"/>
          <p:cNvSpPr txBox="1">
            <a:spLocks noGrp="1"/>
          </p:cNvSpPr>
          <p:nvPr>
            <p:ph type="ftr" idx="11"/>
          </p:nvPr>
        </p:nvSpPr>
        <p:spPr>
          <a:xfrm>
            <a:off x="4011256" y="6265977"/>
            <a:ext cx="4169485" cy="180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75"/>
          <p:cNvSpPr txBox="1">
            <a:spLocks noGrp="1"/>
          </p:cNvSpPr>
          <p:nvPr>
            <p:ph type="sldNum" idx="12"/>
          </p:nvPr>
        </p:nvSpPr>
        <p:spPr>
          <a:xfrm>
            <a:off x="5883086" y="6503781"/>
            <a:ext cx="425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8" name="Google Shape;388;p75"/>
          <p:cNvSpPr txBox="1">
            <a:spLocks noGrp="1"/>
          </p:cNvSpPr>
          <p:nvPr>
            <p:ph type="body" idx="2"/>
          </p:nvPr>
        </p:nvSpPr>
        <p:spPr>
          <a:xfrm>
            <a:off x="842964" y="3757961"/>
            <a:ext cx="3322793" cy="2360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9" name="Google Shape;389;p75"/>
          <p:cNvSpPr txBox="1">
            <a:spLocks noGrp="1"/>
          </p:cNvSpPr>
          <p:nvPr>
            <p:ph type="body" idx="3"/>
          </p:nvPr>
        </p:nvSpPr>
        <p:spPr>
          <a:xfrm>
            <a:off x="4471481" y="1240004"/>
            <a:ext cx="3322793" cy="2360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0" name="Google Shape;390;p75"/>
          <p:cNvSpPr txBox="1">
            <a:spLocks noGrp="1"/>
          </p:cNvSpPr>
          <p:nvPr>
            <p:ph type="body" idx="4"/>
          </p:nvPr>
        </p:nvSpPr>
        <p:spPr>
          <a:xfrm>
            <a:off x="4477833" y="3778520"/>
            <a:ext cx="3322793" cy="2360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1" name="Google Shape;391;p75"/>
          <p:cNvSpPr txBox="1">
            <a:spLocks noGrp="1"/>
          </p:cNvSpPr>
          <p:nvPr>
            <p:ph type="body" idx="5"/>
          </p:nvPr>
        </p:nvSpPr>
        <p:spPr>
          <a:xfrm>
            <a:off x="8115878" y="1240004"/>
            <a:ext cx="3322793" cy="2360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2" name="Google Shape;392;p75"/>
          <p:cNvSpPr txBox="1">
            <a:spLocks noGrp="1"/>
          </p:cNvSpPr>
          <p:nvPr>
            <p:ph type="body" idx="6"/>
          </p:nvPr>
        </p:nvSpPr>
        <p:spPr>
          <a:xfrm>
            <a:off x="8122230" y="3778520"/>
            <a:ext cx="3322793" cy="2360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76"/>
          <p:cNvSpPr txBox="1">
            <a:spLocks noGrp="1"/>
          </p:cNvSpPr>
          <p:nvPr>
            <p:ph type="body" idx="1"/>
          </p:nvPr>
        </p:nvSpPr>
        <p:spPr>
          <a:xfrm>
            <a:off x="838200" y="1277472"/>
            <a:ext cx="3432717" cy="489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6" name="Google Shape;396;p76"/>
          <p:cNvSpPr txBox="1">
            <a:spLocks noGrp="1"/>
          </p:cNvSpPr>
          <p:nvPr>
            <p:ph type="body" idx="2"/>
          </p:nvPr>
        </p:nvSpPr>
        <p:spPr>
          <a:xfrm>
            <a:off x="4471639" y="1277472"/>
            <a:ext cx="6882161" cy="489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7" name="Google Shape;397;p76"/>
          <p:cNvSpPr txBox="1">
            <a:spLocks noGrp="1"/>
          </p:cNvSpPr>
          <p:nvPr>
            <p:ph type="dt" idx="10"/>
          </p:nvPr>
        </p:nvSpPr>
        <p:spPr>
          <a:xfrm>
            <a:off x="1706398" y="6638639"/>
            <a:ext cx="945776" cy="12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76"/>
          <p:cNvSpPr txBox="1">
            <a:spLocks noGrp="1"/>
          </p:cNvSpPr>
          <p:nvPr>
            <p:ph type="ftr" idx="11"/>
          </p:nvPr>
        </p:nvSpPr>
        <p:spPr>
          <a:xfrm>
            <a:off x="4011256" y="6265977"/>
            <a:ext cx="4169485" cy="180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76"/>
          <p:cNvSpPr txBox="1">
            <a:spLocks noGrp="1"/>
          </p:cNvSpPr>
          <p:nvPr>
            <p:ph type="sldNum" idx="12"/>
          </p:nvPr>
        </p:nvSpPr>
        <p:spPr>
          <a:xfrm>
            <a:off x="5883086" y="6503781"/>
            <a:ext cx="425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wo Content">
  <p:cSld name="7_Two Content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77"/>
          <p:cNvSpPr txBox="1">
            <a:spLocks noGrp="1"/>
          </p:cNvSpPr>
          <p:nvPr>
            <p:ph type="body" idx="1"/>
          </p:nvPr>
        </p:nvSpPr>
        <p:spPr>
          <a:xfrm>
            <a:off x="838200" y="1277472"/>
            <a:ext cx="3432717" cy="489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3" name="Google Shape;403;p77"/>
          <p:cNvSpPr txBox="1">
            <a:spLocks noGrp="1"/>
          </p:cNvSpPr>
          <p:nvPr>
            <p:ph type="dt" idx="10"/>
          </p:nvPr>
        </p:nvSpPr>
        <p:spPr>
          <a:xfrm>
            <a:off x="1706398" y="6638639"/>
            <a:ext cx="945776" cy="12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77"/>
          <p:cNvSpPr txBox="1">
            <a:spLocks noGrp="1"/>
          </p:cNvSpPr>
          <p:nvPr>
            <p:ph type="ftr" idx="11"/>
          </p:nvPr>
        </p:nvSpPr>
        <p:spPr>
          <a:xfrm>
            <a:off x="4011256" y="6265977"/>
            <a:ext cx="4169485" cy="180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77"/>
          <p:cNvSpPr txBox="1">
            <a:spLocks noGrp="1"/>
          </p:cNvSpPr>
          <p:nvPr>
            <p:ph type="sldNum" idx="12"/>
          </p:nvPr>
        </p:nvSpPr>
        <p:spPr>
          <a:xfrm>
            <a:off x="5883086" y="6503781"/>
            <a:ext cx="425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6" name="Google Shape;406;p77"/>
          <p:cNvSpPr/>
          <p:nvPr/>
        </p:nvSpPr>
        <p:spPr>
          <a:xfrm>
            <a:off x="4566683" y="1129555"/>
            <a:ext cx="2116505" cy="211650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77"/>
          <p:cNvSpPr>
            <a:spLocks noGrp="1"/>
          </p:cNvSpPr>
          <p:nvPr>
            <p:ph type="pic" idx="2"/>
          </p:nvPr>
        </p:nvSpPr>
        <p:spPr>
          <a:xfrm>
            <a:off x="4669110" y="1231982"/>
            <a:ext cx="1911650" cy="19116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08" name="Google Shape;408;p77"/>
          <p:cNvSpPr txBox="1">
            <a:spLocks noGrp="1"/>
          </p:cNvSpPr>
          <p:nvPr>
            <p:ph type="body" idx="3"/>
          </p:nvPr>
        </p:nvSpPr>
        <p:spPr>
          <a:xfrm>
            <a:off x="4810213" y="3342502"/>
            <a:ext cx="1763897" cy="336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>
                <a:solidFill>
                  <a:schemeClr val="dk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9" name="Google Shape;409;p77"/>
          <p:cNvSpPr/>
          <p:nvPr/>
        </p:nvSpPr>
        <p:spPr>
          <a:xfrm>
            <a:off x="6973804" y="1110790"/>
            <a:ext cx="2116505" cy="211650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77"/>
          <p:cNvSpPr>
            <a:spLocks noGrp="1"/>
          </p:cNvSpPr>
          <p:nvPr>
            <p:ph type="pic" idx="4"/>
          </p:nvPr>
        </p:nvSpPr>
        <p:spPr>
          <a:xfrm>
            <a:off x="7076231" y="1213217"/>
            <a:ext cx="1911650" cy="19116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11" name="Google Shape;411;p77"/>
          <p:cNvSpPr txBox="1">
            <a:spLocks noGrp="1"/>
          </p:cNvSpPr>
          <p:nvPr>
            <p:ph type="body" idx="5"/>
          </p:nvPr>
        </p:nvSpPr>
        <p:spPr>
          <a:xfrm>
            <a:off x="7217334" y="3323737"/>
            <a:ext cx="1763897" cy="336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>
                <a:solidFill>
                  <a:schemeClr val="dk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2" name="Google Shape;412;p77"/>
          <p:cNvSpPr/>
          <p:nvPr/>
        </p:nvSpPr>
        <p:spPr>
          <a:xfrm>
            <a:off x="9380925" y="1129555"/>
            <a:ext cx="2116505" cy="211650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77"/>
          <p:cNvSpPr>
            <a:spLocks noGrp="1"/>
          </p:cNvSpPr>
          <p:nvPr>
            <p:ph type="pic" idx="6"/>
          </p:nvPr>
        </p:nvSpPr>
        <p:spPr>
          <a:xfrm>
            <a:off x="9483352" y="1231982"/>
            <a:ext cx="1911650" cy="19116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14" name="Google Shape;414;p77"/>
          <p:cNvSpPr txBox="1">
            <a:spLocks noGrp="1"/>
          </p:cNvSpPr>
          <p:nvPr>
            <p:ph type="body" idx="7"/>
          </p:nvPr>
        </p:nvSpPr>
        <p:spPr>
          <a:xfrm>
            <a:off x="9624455" y="3342502"/>
            <a:ext cx="1763897" cy="336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>
                <a:solidFill>
                  <a:schemeClr val="dk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5" name="Google Shape;415;p77"/>
          <p:cNvSpPr/>
          <p:nvPr/>
        </p:nvSpPr>
        <p:spPr>
          <a:xfrm>
            <a:off x="4566683" y="3808622"/>
            <a:ext cx="2116505" cy="211650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77"/>
          <p:cNvSpPr>
            <a:spLocks noGrp="1"/>
          </p:cNvSpPr>
          <p:nvPr>
            <p:ph type="pic" idx="8"/>
          </p:nvPr>
        </p:nvSpPr>
        <p:spPr>
          <a:xfrm>
            <a:off x="4669110" y="3911049"/>
            <a:ext cx="1911650" cy="19116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17" name="Google Shape;417;p77"/>
          <p:cNvSpPr txBox="1">
            <a:spLocks noGrp="1"/>
          </p:cNvSpPr>
          <p:nvPr>
            <p:ph type="body" idx="9"/>
          </p:nvPr>
        </p:nvSpPr>
        <p:spPr>
          <a:xfrm>
            <a:off x="4810213" y="6002804"/>
            <a:ext cx="1763897" cy="4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>
                <a:solidFill>
                  <a:schemeClr val="dk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8" name="Google Shape;418;p77"/>
          <p:cNvSpPr/>
          <p:nvPr/>
        </p:nvSpPr>
        <p:spPr>
          <a:xfrm>
            <a:off x="6973804" y="3789857"/>
            <a:ext cx="2116505" cy="211650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77"/>
          <p:cNvSpPr>
            <a:spLocks noGrp="1"/>
          </p:cNvSpPr>
          <p:nvPr>
            <p:ph type="pic" idx="13"/>
          </p:nvPr>
        </p:nvSpPr>
        <p:spPr>
          <a:xfrm>
            <a:off x="7076231" y="3892284"/>
            <a:ext cx="1911650" cy="19116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20" name="Google Shape;420;p77"/>
          <p:cNvSpPr txBox="1">
            <a:spLocks noGrp="1"/>
          </p:cNvSpPr>
          <p:nvPr>
            <p:ph type="body" idx="14"/>
          </p:nvPr>
        </p:nvSpPr>
        <p:spPr>
          <a:xfrm>
            <a:off x="7217334" y="6002804"/>
            <a:ext cx="1763897" cy="4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>
                <a:solidFill>
                  <a:schemeClr val="dk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1" name="Google Shape;421;p77"/>
          <p:cNvSpPr/>
          <p:nvPr/>
        </p:nvSpPr>
        <p:spPr>
          <a:xfrm>
            <a:off x="9380925" y="3808622"/>
            <a:ext cx="2116505" cy="211650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77"/>
          <p:cNvSpPr>
            <a:spLocks noGrp="1"/>
          </p:cNvSpPr>
          <p:nvPr>
            <p:ph type="pic" idx="15"/>
          </p:nvPr>
        </p:nvSpPr>
        <p:spPr>
          <a:xfrm>
            <a:off x="9483352" y="3911049"/>
            <a:ext cx="1911650" cy="19116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23" name="Google Shape;423;p77"/>
          <p:cNvSpPr txBox="1">
            <a:spLocks noGrp="1"/>
          </p:cNvSpPr>
          <p:nvPr>
            <p:ph type="body" idx="16"/>
          </p:nvPr>
        </p:nvSpPr>
        <p:spPr>
          <a:xfrm>
            <a:off x="9624455" y="6002804"/>
            <a:ext cx="1763897" cy="4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>
                <a:solidFill>
                  <a:schemeClr val="dk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>
  <p:cSld name="4_Two Content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8"/>
          <p:cNvSpPr>
            <a:spLocks noGrp="1"/>
          </p:cNvSpPr>
          <p:nvPr>
            <p:ph type="pic" idx="2"/>
          </p:nvPr>
        </p:nvSpPr>
        <p:spPr>
          <a:xfrm>
            <a:off x="4471988" y="1264024"/>
            <a:ext cx="6881812" cy="4912939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89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78"/>
          <p:cNvSpPr txBox="1">
            <a:spLocks noGrp="1"/>
          </p:cNvSpPr>
          <p:nvPr>
            <p:ph type="body" idx="1"/>
          </p:nvPr>
        </p:nvSpPr>
        <p:spPr>
          <a:xfrm>
            <a:off x="838200" y="1264554"/>
            <a:ext cx="3432717" cy="4912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8" name="Google Shape;428;p78"/>
          <p:cNvSpPr txBox="1">
            <a:spLocks noGrp="1"/>
          </p:cNvSpPr>
          <p:nvPr>
            <p:ph type="dt" idx="10"/>
          </p:nvPr>
        </p:nvSpPr>
        <p:spPr>
          <a:xfrm>
            <a:off x="1706398" y="6638639"/>
            <a:ext cx="945776" cy="12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78"/>
          <p:cNvSpPr txBox="1">
            <a:spLocks noGrp="1"/>
          </p:cNvSpPr>
          <p:nvPr>
            <p:ph type="ftr" idx="11"/>
          </p:nvPr>
        </p:nvSpPr>
        <p:spPr>
          <a:xfrm>
            <a:off x="4011256" y="6265977"/>
            <a:ext cx="4169485" cy="180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78"/>
          <p:cNvSpPr txBox="1">
            <a:spLocks noGrp="1"/>
          </p:cNvSpPr>
          <p:nvPr>
            <p:ph type="sldNum" idx="12"/>
          </p:nvPr>
        </p:nvSpPr>
        <p:spPr>
          <a:xfrm>
            <a:off x="5883086" y="6503781"/>
            <a:ext cx="425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wo Content">
  <p:cSld name="8_Two Content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9"/>
          <p:cNvSpPr/>
          <p:nvPr/>
        </p:nvSpPr>
        <p:spPr>
          <a:xfrm>
            <a:off x="2153408" y="-10906"/>
            <a:ext cx="10038591" cy="686890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79"/>
          <p:cNvSpPr/>
          <p:nvPr/>
        </p:nvSpPr>
        <p:spPr>
          <a:xfrm rot="5400000">
            <a:off x="-1059507" y="1059508"/>
            <a:ext cx="6858001" cy="4738985"/>
          </a:xfrm>
          <a:custGeom>
            <a:avLst/>
            <a:gdLst/>
            <a:ahLst/>
            <a:cxnLst/>
            <a:rect l="l" t="t" r="r" b="b"/>
            <a:pathLst>
              <a:path w="6858001" h="4738985" extrusionOk="0">
                <a:moveTo>
                  <a:pt x="0" y="4738985"/>
                </a:moveTo>
                <a:lnTo>
                  <a:pt x="0" y="1734529"/>
                </a:lnTo>
                <a:lnTo>
                  <a:pt x="2" y="1734529"/>
                </a:lnTo>
                <a:lnTo>
                  <a:pt x="3410347" y="0"/>
                </a:lnTo>
                <a:lnTo>
                  <a:pt x="6858001" y="1734529"/>
                </a:lnTo>
                <a:lnTo>
                  <a:pt x="6858000" y="1734529"/>
                </a:lnTo>
                <a:lnTo>
                  <a:pt x="6858000" y="47389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79"/>
          <p:cNvSpPr txBox="1">
            <a:spLocks noGrp="1"/>
          </p:cNvSpPr>
          <p:nvPr>
            <p:ph type="title"/>
          </p:nvPr>
        </p:nvSpPr>
        <p:spPr>
          <a:xfrm>
            <a:off x="5187861" y="2739369"/>
            <a:ext cx="6269025" cy="689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79"/>
          <p:cNvSpPr txBox="1">
            <a:spLocks noGrp="1"/>
          </p:cNvSpPr>
          <p:nvPr>
            <p:ph type="dt" idx="10"/>
          </p:nvPr>
        </p:nvSpPr>
        <p:spPr>
          <a:xfrm>
            <a:off x="1706398" y="6638639"/>
            <a:ext cx="945776" cy="12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79"/>
          <p:cNvSpPr txBox="1">
            <a:spLocks noGrp="1"/>
          </p:cNvSpPr>
          <p:nvPr>
            <p:ph type="ftr" idx="11"/>
          </p:nvPr>
        </p:nvSpPr>
        <p:spPr>
          <a:xfrm>
            <a:off x="4011256" y="6265977"/>
            <a:ext cx="4169485" cy="180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79"/>
          <p:cNvSpPr txBox="1">
            <a:spLocks noGrp="1"/>
          </p:cNvSpPr>
          <p:nvPr>
            <p:ph type="sldNum" idx="12"/>
          </p:nvPr>
        </p:nvSpPr>
        <p:spPr>
          <a:xfrm>
            <a:off x="5883086" y="6503781"/>
            <a:ext cx="425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8" name="Google Shape;438;p79"/>
          <p:cNvSpPr txBox="1">
            <a:spLocks noGrp="1"/>
          </p:cNvSpPr>
          <p:nvPr>
            <p:ph type="body" idx="1"/>
          </p:nvPr>
        </p:nvSpPr>
        <p:spPr>
          <a:xfrm>
            <a:off x="5187861" y="3445718"/>
            <a:ext cx="6269024" cy="61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wo Content">
  <p:cSld name="9_Two Content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80"/>
          <p:cNvSpPr/>
          <p:nvPr/>
        </p:nvSpPr>
        <p:spPr>
          <a:xfrm>
            <a:off x="2153408" y="0"/>
            <a:ext cx="100385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80"/>
          <p:cNvSpPr/>
          <p:nvPr/>
        </p:nvSpPr>
        <p:spPr>
          <a:xfrm rot="5400000">
            <a:off x="-1059507" y="1059508"/>
            <a:ext cx="6858001" cy="4738985"/>
          </a:xfrm>
          <a:custGeom>
            <a:avLst/>
            <a:gdLst/>
            <a:ahLst/>
            <a:cxnLst/>
            <a:rect l="l" t="t" r="r" b="b"/>
            <a:pathLst>
              <a:path w="6858001" h="4738985" extrusionOk="0">
                <a:moveTo>
                  <a:pt x="0" y="4738985"/>
                </a:moveTo>
                <a:lnTo>
                  <a:pt x="0" y="1734529"/>
                </a:lnTo>
                <a:lnTo>
                  <a:pt x="2" y="1734529"/>
                </a:lnTo>
                <a:lnTo>
                  <a:pt x="3410347" y="0"/>
                </a:lnTo>
                <a:lnTo>
                  <a:pt x="6858001" y="1734529"/>
                </a:lnTo>
                <a:lnTo>
                  <a:pt x="6858000" y="1734529"/>
                </a:lnTo>
                <a:lnTo>
                  <a:pt x="6858000" y="473898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80"/>
          <p:cNvSpPr txBox="1">
            <a:spLocks noGrp="1"/>
          </p:cNvSpPr>
          <p:nvPr>
            <p:ph type="title"/>
          </p:nvPr>
        </p:nvSpPr>
        <p:spPr>
          <a:xfrm>
            <a:off x="5187861" y="2739369"/>
            <a:ext cx="6269025" cy="689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80"/>
          <p:cNvSpPr txBox="1">
            <a:spLocks noGrp="1"/>
          </p:cNvSpPr>
          <p:nvPr>
            <p:ph type="dt" idx="10"/>
          </p:nvPr>
        </p:nvSpPr>
        <p:spPr>
          <a:xfrm>
            <a:off x="1706398" y="6638639"/>
            <a:ext cx="945776" cy="12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80"/>
          <p:cNvSpPr txBox="1">
            <a:spLocks noGrp="1"/>
          </p:cNvSpPr>
          <p:nvPr>
            <p:ph type="ftr" idx="11"/>
          </p:nvPr>
        </p:nvSpPr>
        <p:spPr>
          <a:xfrm>
            <a:off x="4011256" y="6265977"/>
            <a:ext cx="4169485" cy="180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80"/>
          <p:cNvSpPr txBox="1">
            <a:spLocks noGrp="1"/>
          </p:cNvSpPr>
          <p:nvPr>
            <p:ph type="sldNum" idx="12"/>
          </p:nvPr>
        </p:nvSpPr>
        <p:spPr>
          <a:xfrm>
            <a:off x="5883086" y="6503781"/>
            <a:ext cx="425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6" name="Google Shape;446;p80"/>
          <p:cNvSpPr txBox="1">
            <a:spLocks noGrp="1"/>
          </p:cNvSpPr>
          <p:nvPr>
            <p:ph type="body" idx="1"/>
          </p:nvPr>
        </p:nvSpPr>
        <p:spPr>
          <a:xfrm>
            <a:off x="5187861" y="3445718"/>
            <a:ext cx="6269024" cy="61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wo Content">
  <p:cSld name="10_Two Content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1"/>
          <p:cNvSpPr/>
          <p:nvPr/>
        </p:nvSpPr>
        <p:spPr>
          <a:xfrm>
            <a:off x="2153408" y="0"/>
            <a:ext cx="1003859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81"/>
          <p:cNvSpPr/>
          <p:nvPr/>
        </p:nvSpPr>
        <p:spPr>
          <a:xfrm rot="5400000">
            <a:off x="-1059507" y="1059508"/>
            <a:ext cx="6858001" cy="4738985"/>
          </a:xfrm>
          <a:custGeom>
            <a:avLst/>
            <a:gdLst/>
            <a:ahLst/>
            <a:cxnLst/>
            <a:rect l="l" t="t" r="r" b="b"/>
            <a:pathLst>
              <a:path w="6858001" h="4738985" extrusionOk="0">
                <a:moveTo>
                  <a:pt x="0" y="4738985"/>
                </a:moveTo>
                <a:lnTo>
                  <a:pt x="0" y="1734529"/>
                </a:lnTo>
                <a:lnTo>
                  <a:pt x="2" y="1734529"/>
                </a:lnTo>
                <a:lnTo>
                  <a:pt x="3410347" y="0"/>
                </a:lnTo>
                <a:lnTo>
                  <a:pt x="6858001" y="1734529"/>
                </a:lnTo>
                <a:lnTo>
                  <a:pt x="6858000" y="1734529"/>
                </a:lnTo>
                <a:lnTo>
                  <a:pt x="6858000" y="473898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81"/>
          <p:cNvSpPr txBox="1">
            <a:spLocks noGrp="1"/>
          </p:cNvSpPr>
          <p:nvPr>
            <p:ph type="title"/>
          </p:nvPr>
        </p:nvSpPr>
        <p:spPr>
          <a:xfrm>
            <a:off x="5187861" y="2739369"/>
            <a:ext cx="6269025" cy="689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81"/>
          <p:cNvSpPr txBox="1">
            <a:spLocks noGrp="1"/>
          </p:cNvSpPr>
          <p:nvPr>
            <p:ph type="dt" idx="10"/>
          </p:nvPr>
        </p:nvSpPr>
        <p:spPr>
          <a:xfrm>
            <a:off x="1706398" y="6638639"/>
            <a:ext cx="945776" cy="12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81"/>
          <p:cNvSpPr txBox="1">
            <a:spLocks noGrp="1"/>
          </p:cNvSpPr>
          <p:nvPr>
            <p:ph type="ftr" idx="11"/>
          </p:nvPr>
        </p:nvSpPr>
        <p:spPr>
          <a:xfrm>
            <a:off x="4011256" y="6265977"/>
            <a:ext cx="4169485" cy="180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81"/>
          <p:cNvSpPr txBox="1">
            <a:spLocks noGrp="1"/>
          </p:cNvSpPr>
          <p:nvPr>
            <p:ph type="sldNum" idx="12"/>
          </p:nvPr>
        </p:nvSpPr>
        <p:spPr>
          <a:xfrm>
            <a:off x="5883086" y="6503781"/>
            <a:ext cx="425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4" name="Google Shape;454;p81"/>
          <p:cNvSpPr txBox="1">
            <a:spLocks noGrp="1"/>
          </p:cNvSpPr>
          <p:nvPr>
            <p:ph type="body" idx="1"/>
          </p:nvPr>
        </p:nvSpPr>
        <p:spPr>
          <a:xfrm>
            <a:off x="5187861" y="3445718"/>
            <a:ext cx="6269024" cy="61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wo Content">
  <p:cSld name="3_Two Content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82"/>
          <p:cNvSpPr>
            <a:spLocks noGrp="1"/>
          </p:cNvSpPr>
          <p:nvPr>
            <p:ph type="media" idx="2"/>
          </p:nvPr>
        </p:nvSpPr>
        <p:spPr>
          <a:xfrm>
            <a:off x="838200" y="1264024"/>
            <a:ext cx="10515600" cy="491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7" name="Google Shape;457;p8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82"/>
          <p:cNvSpPr txBox="1">
            <a:spLocks noGrp="1"/>
          </p:cNvSpPr>
          <p:nvPr>
            <p:ph type="dt" idx="10"/>
          </p:nvPr>
        </p:nvSpPr>
        <p:spPr>
          <a:xfrm>
            <a:off x="1706398" y="6638639"/>
            <a:ext cx="945776" cy="12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82"/>
          <p:cNvSpPr txBox="1">
            <a:spLocks noGrp="1"/>
          </p:cNvSpPr>
          <p:nvPr>
            <p:ph type="ftr" idx="11"/>
          </p:nvPr>
        </p:nvSpPr>
        <p:spPr>
          <a:xfrm>
            <a:off x="4011256" y="6265977"/>
            <a:ext cx="4169485" cy="180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82"/>
          <p:cNvSpPr txBox="1">
            <a:spLocks noGrp="1"/>
          </p:cNvSpPr>
          <p:nvPr>
            <p:ph type="sldNum" idx="12"/>
          </p:nvPr>
        </p:nvSpPr>
        <p:spPr>
          <a:xfrm>
            <a:off x="5883086" y="6503781"/>
            <a:ext cx="425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89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83"/>
          <p:cNvSpPr txBox="1">
            <a:spLocks noGrp="1"/>
          </p:cNvSpPr>
          <p:nvPr>
            <p:ph type="dt" idx="10"/>
          </p:nvPr>
        </p:nvSpPr>
        <p:spPr>
          <a:xfrm>
            <a:off x="1706398" y="6638639"/>
            <a:ext cx="945776" cy="12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83"/>
          <p:cNvSpPr txBox="1">
            <a:spLocks noGrp="1"/>
          </p:cNvSpPr>
          <p:nvPr>
            <p:ph type="ftr" idx="11"/>
          </p:nvPr>
        </p:nvSpPr>
        <p:spPr>
          <a:xfrm>
            <a:off x="4011256" y="6265977"/>
            <a:ext cx="4169485" cy="180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83"/>
          <p:cNvSpPr txBox="1">
            <a:spLocks noGrp="1"/>
          </p:cNvSpPr>
          <p:nvPr>
            <p:ph type="sldNum" idx="12"/>
          </p:nvPr>
        </p:nvSpPr>
        <p:spPr>
          <a:xfrm>
            <a:off x="5883086" y="6503781"/>
            <a:ext cx="425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89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84"/>
          <p:cNvSpPr txBox="1">
            <a:spLocks noGrp="1"/>
          </p:cNvSpPr>
          <p:nvPr>
            <p:ph type="dt" idx="10"/>
          </p:nvPr>
        </p:nvSpPr>
        <p:spPr>
          <a:xfrm>
            <a:off x="1706398" y="6638639"/>
            <a:ext cx="945776" cy="12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84"/>
          <p:cNvSpPr txBox="1">
            <a:spLocks noGrp="1"/>
          </p:cNvSpPr>
          <p:nvPr>
            <p:ph type="sldNum" idx="12"/>
          </p:nvPr>
        </p:nvSpPr>
        <p:spPr>
          <a:xfrm>
            <a:off x="5883086" y="6503781"/>
            <a:ext cx="425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0" name="Google Shape;470;p84"/>
          <p:cNvSpPr/>
          <p:nvPr/>
        </p:nvSpPr>
        <p:spPr>
          <a:xfrm>
            <a:off x="5037747" y="1150664"/>
            <a:ext cx="2116505" cy="21165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84"/>
          <p:cNvSpPr>
            <a:spLocks noGrp="1"/>
          </p:cNvSpPr>
          <p:nvPr>
            <p:ph type="pic" idx="2"/>
          </p:nvPr>
        </p:nvSpPr>
        <p:spPr>
          <a:xfrm>
            <a:off x="5140174" y="1253091"/>
            <a:ext cx="1911650" cy="19116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72" name="Google Shape;472;p84"/>
          <p:cNvSpPr txBox="1">
            <a:spLocks noGrp="1"/>
          </p:cNvSpPr>
          <p:nvPr>
            <p:ph type="body" idx="1"/>
          </p:nvPr>
        </p:nvSpPr>
        <p:spPr>
          <a:xfrm>
            <a:off x="5281277" y="3363611"/>
            <a:ext cx="1763897" cy="336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>
                <a:solidFill>
                  <a:schemeClr val="dk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3" name="Google Shape;473;p84"/>
          <p:cNvSpPr/>
          <p:nvPr/>
        </p:nvSpPr>
        <p:spPr>
          <a:xfrm>
            <a:off x="5037747" y="3829731"/>
            <a:ext cx="2116505" cy="21165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84"/>
          <p:cNvSpPr>
            <a:spLocks noGrp="1"/>
          </p:cNvSpPr>
          <p:nvPr>
            <p:ph type="pic" idx="3"/>
          </p:nvPr>
        </p:nvSpPr>
        <p:spPr>
          <a:xfrm>
            <a:off x="5140174" y="3932158"/>
            <a:ext cx="1911650" cy="19116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75" name="Google Shape;475;p84"/>
          <p:cNvSpPr txBox="1">
            <a:spLocks noGrp="1"/>
          </p:cNvSpPr>
          <p:nvPr>
            <p:ph type="body" idx="4"/>
          </p:nvPr>
        </p:nvSpPr>
        <p:spPr>
          <a:xfrm>
            <a:off x="5281277" y="6023913"/>
            <a:ext cx="1763897" cy="4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>
                <a:solidFill>
                  <a:schemeClr val="dk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6" name="Google Shape;476;p84"/>
          <p:cNvSpPr/>
          <p:nvPr/>
        </p:nvSpPr>
        <p:spPr>
          <a:xfrm>
            <a:off x="2361963" y="1193985"/>
            <a:ext cx="2116505" cy="21165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84"/>
          <p:cNvSpPr>
            <a:spLocks noGrp="1"/>
          </p:cNvSpPr>
          <p:nvPr>
            <p:ph type="pic" idx="5"/>
          </p:nvPr>
        </p:nvSpPr>
        <p:spPr>
          <a:xfrm>
            <a:off x="2464390" y="1296412"/>
            <a:ext cx="1911650" cy="19116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78" name="Google Shape;478;p84"/>
          <p:cNvSpPr txBox="1">
            <a:spLocks noGrp="1"/>
          </p:cNvSpPr>
          <p:nvPr>
            <p:ph type="body" idx="6"/>
          </p:nvPr>
        </p:nvSpPr>
        <p:spPr>
          <a:xfrm>
            <a:off x="2605493" y="3406932"/>
            <a:ext cx="1763897" cy="336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>
                <a:solidFill>
                  <a:schemeClr val="dk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9" name="Google Shape;479;p84"/>
          <p:cNvSpPr/>
          <p:nvPr/>
        </p:nvSpPr>
        <p:spPr>
          <a:xfrm>
            <a:off x="2361963" y="3873052"/>
            <a:ext cx="2116505" cy="21165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84"/>
          <p:cNvSpPr>
            <a:spLocks noGrp="1"/>
          </p:cNvSpPr>
          <p:nvPr>
            <p:ph type="pic" idx="7"/>
          </p:nvPr>
        </p:nvSpPr>
        <p:spPr>
          <a:xfrm>
            <a:off x="2464390" y="3975479"/>
            <a:ext cx="1911650" cy="19116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81" name="Google Shape;481;p84"/>
          <p:cNvSpPr txBox="1">
            <a:spLocks noGrp="1"/>
          </p:cNvSpPr>
          <p:nvPr>
            <p:ph type="body" idx="8"/>
          </p:nvPr>
        </p:nvSpPr>
        <p:spPr>
          <a:xfrm>
            <a:off x="2605493" y="6067234"/>
            <a:ext cx="1763897" cy="4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>
                <a:solidFill>
                  <a:schemeClr val="dk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2" name="Google Shape;482;p84"/>
          <p:cNvSpPr/>
          <p:nvPr/>
        </p:nvSpPr>
        <p:spPr>
          <a:xfrm>
            <a:off x="7713532" y="1150664"/>
            <a:ext cx="2116505" cy="21165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84"/>
          <p:cNvSpPr>
            <a:spLocks noGrp="1"/>
          </p:cNvSpPr>
          <p:nvPr>
            <p:ph type="pic" idx="9"/>
          </p:nvPr>
        </p:nvSpPr>
        <p:spPr>
          <a:xfrm>
            <a:off x="7815959" y="1253091"/>
            <a:ext cx="1911650" cy="19116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84" name="Google Shape;484;p84"/>
          <p:cNvSpPr txBox="1">
            <a:spLocks noGrp="1"/>
          </p:cNvSpPr>
          <p:nvPr>
            <p:ph type="body" idx="13"/>
          </p:nvPr>
        </p:nvSpPr>
        <p:spPr>
          <a:xfrm>
            <a:off x="7957062" y="3363611"/>
            <a:ext cx="1763897" cy="336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>
                <a:solidFill>
                  <a:schemeClr val="dk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5" name="Google Shape;485;p84"/>
          <p:cNvSpPr/>
          <p:nvPr/>
        </p:nvSpPr>
        <p:spPr>
          <a:xfrm>
            <a:off x="7713532" y="3829731"/>
            <a:ext cx="2116505" cy="21165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84"/>
          <p:cNvSpPr>
            <a:spLocks noGrp="1"/>
          </p:cNvSpPr>
          <p:nvPr>
            <p:ph type="pic" idx="14"/>
          </p:nvPr>
        </p:nvSpPr>
        <p:spPr>
          <a:xfrm>
            <a:off x="7815959" y="3932158"/>
            <a:ext cx="1911650" cy="19116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87" name="Google Shape;487;p84"/>
          <p:cNvSpPr txBox="1">
            <a:spLocks noGrp="1"/>
          </p:cNvSpPr>
          <p:nvPr>
            <p:ph type="body" idx="15"/>
          </p:nvPr>
        </p:nvSpPr>
        <p:spPr>
          <a:xfrm>
            <a:off x="7957062" y="6023913"/>
            <a:ext cx="1763897" cy="4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>
                <a:solidFill>
                  <a:schemeClr val="dk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wo Content">
  <p:cSld name="2_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5"/>
          <p:cNvSpPr>
            <a:spLocks noGrp="1"/>
          </p:cNvSpPr>
          <p:nvPr>
            <p:ph type="pic" idx="2"/>
          </p:nvPr>
        </p:nvSpPr>
        <p:spPr>
          <a:xfrm>
            <a:off x="4471988" y="1264024"/>
            <a:ext cx="6881812" cy="4912939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89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5"/>
          <p:cNvSpPr txBox="1">
            <a:spLocks noGrp="1"/>
          </p:cNvSpPr>
          <p:nvPr>
            <p:ph type="body" idx="1"/>
          </p:nvPr>
        </p:nvSpPr>
        <p:spPr>
          <a:xfrm>
            <a:off x="838200" y="1264554"/>
            <a:ext cx="3432717" cy="4912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45"/>
          <p:cNvSpPr txBox="1">
            <a:spLocks noGrp="1"/>
          </p:cNvSpPr>
          <p:nvPr>
            <p:ph type="dt" idx="10"/>
          </p:nvPr>
        </p:nvSpPr>
        <p:spPr>
          <a:xfrm>
            <a:off x="1706398" y="6638639"/>
            <a:ext cx="945776" cy="12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5"/>
          <p:cNvSpPr txBox="1">
            <a:spLocks noGrp="1"/>
          </p:cNvSpPr>
          <p:nvPr>
            <p:ph type="ftr" idx="11"/>
          </p:nvPr>
        </p:nvSpPr>
        <p:spPr>
          <a:xfrm>
            <a:off x="4011256" y="6265977"/>
            <a:ext cx="4169485" cy="180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45"/>
          <p:cNvSpPr txBox="1">
            <a:spLocks noGrp="1"/>
          </p:cNvSpPr>
          <p:nvPr>
            <p:ph type="sldNum" idx="12"/>
          </p:nvPr>
        </p:nvSpPr>
        <p:spPr>
          <a:xfrm>
            <a:off x="5883086" y="6503781"/>
            <a:ext cx="425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5"/>
          <p:cNvSpPr txBox="1">
            <a:spLocks noGrp="1"/>
          </p:cNvSpPr>
          <p:nvPr>
            <p:ph type="dt" idx="10"/>
          </p:nvPr>
        </p:nvSpPr>
        <p:spPr>
          <a:xfrm>
            <a:off x="1706398" y="6638639"/>
            <a:ext cx="945776" cy="12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85"/>
          <p:cNvSpPr txBox="1">
            <a:spLocks noGrp="1"/>
          </p:cNvSpPr>
          <p:nvPr>
            <p:ph type="ftr" idx="11"/>
          </p:nvPr>
        </p:nvSpPr>
        <p:spPr>
          <a:xfrm>
            <a:off x="4011256" y="6265977"/>
            <a:ext cx="4169485" cy="180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85"/>
          <p:cNvSpPr txBox="1">
            <a:spLocks noGrp="1"/>
          </p:cNvSpPr>
          <p:nvPr>
            <p:ph type="sldNum" idx="12"/>
          </p:nvPr>
        </p:nvSpPr>
        <p:spPr>
          <a:xfrm>
            <a:off x="5883086" y="6503781"/>
            <a:ext cx="425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203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8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5" name="Google Shape;495;p86"/>
          <p:cNvSpPr txBox="1">
            <a:spLocks noGrp="1"/>
          </p:cNvSpPr>
          <p:nvPr>
            <p:ph type="body" idx="2"/>
          </p:nvPr>
        </p:nvSpPr>
        <p:spPr>
          <a:xfrm>
            <a:off x="839788" y="1828800"/>
            <a:ext cx="3932237" cy="404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96" name="Google Shape;496;p86"/>
          <p:cNvSpPr txBox="1">
            <a:spLocks noGrp="1"/>
          </p:cNvSpPr>
          <p:nvPr>
            <p:ph type="dt" idx="10"/>
          </p:nvPr>
        </p:nvSpPr>
        <p:spPr>
          <a:xfrm>
            <a:off x="1706398" y="6638639"/>
            <a:ext cx="945776" cy="12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86"/>
          <p:cNvSpPr txBox="1">
            <a:spLocks noGrp="1"/>
          </p:cNvSpPr>
          <p:nvPr>
            <p:ph type="ftr" idx="11"/>
          </p:nvPr>
        </p:nvSpPr>
        <p:spPr>
          <a:xfrm>
            <a:off x="4011256" y="6265977"/>
            <a:ext cx="4169485" cy="180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86"/>
          <p:cNvSpPr txBox="1">
            <a:spLocks noGrp="1"/>
          </p:cNvSpPr>
          <p:nvPr>
            <p:ph type="sldNum" idx="12"/>
          </p:nvPr>
        </p:nvSpPr>
        <p:spPr>
          <a:xfrm>
            <a:off x="5883086" y="6503781"/>
            <a:ext cx="425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203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8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02" name="Google Shape;502;p87"/>
          <p:cNvSpPr txBox="1">
            <a:spLocks noGrp="1"/>
          </p:cNvSpPr>
          <p:nvPr>
            <p:ph type="body" idx="1"/>
          </p:nvPr>
        </p:nvSpPr>
        <p:spPr>
          <a:xfrm>
            <a:off x="839788" y="1828800"/>
            <a:ext cx="3932237" cy="404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3" name="Google Shape;503;p87"/>
          <p:cNvSpPr txBox="1">
            <a:spLocks noGrp="1"/>
          </p:cNvSpPr>
          <p:nvPr>
            <p:ph type="dt" idx="10"/>
          </p:nvPr>
        </p:nvSpPr>
        <p:spPr>
          <a:xfrm>
            <a:off x="1706398" y="6638639"/>
            <a:ext cx="945776" cy="12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87"/>
          <p:cNvSpPr txBox="1">
            <a:spLocks noGrp="1"/>
          </p:cNvSpPr>
          <p:nvPr>
            <p:ph type="ftr" idx="11"/>
          </p:nvPr>
        </p:nvSpPr>
        <p:spPr>
          <a:xfrm>
            <a:off x="4011256" y="6265977"/>
            <a:ext cx="4169485" cy="180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87"/>
          <p:cNvSpPr txBox="1">
            <a:spLocks noGrp="1"/>
          </p:cNvSpPr>
          <p:nvPr>
            <p:ph type="sldNum" idx="12"/>
          </p:nvPr>
        </p:nvSpPr>
        <p:spPr>
          <a:xfrm>
            <a:off x="5883086" y="6503781"/>
            <a:ext cx="425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8"/>
          <p:cNvSpPr txBox="1">
            <a:spLocks noGrp="1"/>
          </p:cNvSpPr>
          <p:nvPr>
            <p:ph type="body" idx="1"/>
          </p:nvPr>
        </p:nvSpPr>
        <p:spPr>
          <a:xfrm>
            <a:off x="762000" y="1223681"/>
            <a:ext cx="10668000" cy="5131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205B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205B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205B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205B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205B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8" name="Google Shape;508;p88"/>
          <p:cNvSpPr txBox="1">
            <a:spLocks noGrp="1"/>
          </p:cNvSpPr>
          <p:nvPr>
            <p:ph type="body" idx="2"/>
          </p:nvPr>
        </p:nvSpPr>
        <p:spPr>
          <a:xfrm>
            <a:off x="762000" y="431090"/>
            <a:ext cx="10668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9" name="Google Shape;509;p88"/>
          <p:cNvSpPr txBox="1">
            <a:spLocks noGrp="1"/>
          </p:cNvSpPr>
          <p:nvPr>
            <p:ph type="sldNum" idx="12"/>
          </p:nvPr>
        </p:nvSpPr>
        <p:spPr>
          <a:xfrm>
            <a:off x="5883086" y="6503781"/>
            <a:ext cx="425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 type="twoTxTwoObj">
  <p:cSld name="TWO_OBJECTS_WITH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6"/>
          <p:cNvSpPr txBox="1">
            <a:spLocks noGrp="1"/>
          </p:cNvSpPr>
          <p:nvPr>
            <p:ph type="title"/>
          </p:nvPr>
        </p:nvSpPr>
        <p:spPr>
          <a:xfrm>
            <a:off x="839788" y="365124"/>
            <a:ext cx="1051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46"/>
          <p:cNvSpPr txBox="1">
            <a:spLocks noGrp="1"/>
          </p:cNvSpPr>
          <p:nvPr>
            <p:ph type="body" idx="1"/>
          </p:nvPr>
        </p:nvSpPr>
        <p:spPr>
          <a:xfrm>
            <a:off x="839789" y="1212485"/>
            <a:ext cx="4801533" cy="649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46"/>
          <p:cNvSpPr txBox="1">
            <a:spLocks noGrp="1"/>
          </p:cNvSpPr>
          <p:nvPr>
            <p:ph type="body" idx="2"/>
          </p:nvPr>
        </p:nvSpPr>
        <p:spPr>
          <a:xfrm>
            <a:off x="839789" y="1980642"/>
            <a:ext cx="5043298" cy="404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46"/>
          <p:cNvSpPr txBox="1">
            <a:spLocks noGrp="1"/>
          </p:cNvSpPr>
          <p:nvPr>
            <p:ph type="body" idx="3"/>
          </p:nvPr>
        </p:nvSpPr>
        <p:spPr>
          <a:xfrm>
            <a:off x="6305738" y="1212485"/>
            <a:ext cx="4801533" cy="649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46"/>
          <p:cNvSpPr txBox="1">
            <a:spLocks noGrp="1"/>
          </p:cNvSpPr>
          <p:nvPr>
            <p:ph type="body" idx="4"/>
          </p:nvPr>
        </p:nvSpPr>
        <p:spPr>
          <a:xfrm>
            <a:off x="6312090" y="1980642"/>
            <a:ext cx="5043298" cy="404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46"/>
          <p:cNvSpPr txBox="1">
            <a:spLocks noGrp="1"/>
          </p:cNvSpPr>
          <p:nvPr>
            <p:ph type="dt" idx="10"/>
          </p:nvPr>
        </p:nvSpPr>
        <p:spPr>
          <a:xfrm>
            <a:off x="1706398" y="6638639"/>
            <a:ext cx="945776" cy="12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6"/>
          <p:cNvSpPr txBox="1">
            <a:spLocks noGrp="1"/>
          </p:cNvSpPr>
          <p:nvPr>
            <p:ph type="ftr" idx="11"/>
          </p:nvPr>
        </p:nvSpPr>
        <p:spPr>
          <a:xfrm>
            <a:off x="4011256" y="6265977"/>
            <a:ext cx="4169485" cy="180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6"/>
          <p:cNvSpPr txBox="1">
            <a:spLocks noGrp="1"/>
          </p:cNvSpPr>
          <p:nvPr>
            <p:ph type="sldNum" idx="12"/>
          </p:nvPr>
        </p:nvSpPr>
        <p:spPr>
          <a:xfrm>
            <a:off x="5883086" y="6503781"/>
            <a:ext cx="425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Divider Section Slide">
  <p:cSld name="17_Divider Section Slide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9"/>
          <p:cNvSpPr/>
          <p:nvPr/>
        </p:nvSpPr>
        <p:spPr>
          <a:xfrm>
            <a:off x="0" y="-10906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59"/>
          <p:cNvSpPr txBox="1">
            <a:spLocks noGrp="1"/>
          </p:cNvSpPr>
          <p:nvPr>
            <p:ph type="ctrTitle"/>
          </p:nvPr>
        </p:nvSpPr>
        <p:spPr>
          <a:xfrm>
            <a:off x="4616115" y="3815355"/>
            <a:ext cx="2959768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sz="20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59"/>
          <p:cNvSpPr txBox="1">
            <a:spLocks noGrp="1"/>
          </p:cNvSpPr>
          <p:nvPr>
            <p:ph type="subTitle" idx="1"/>
          </p:nvPr>
        </p:nvSpPr>
        <p:spPr>
          <a:xfrm>
            <a:off x="4616116" y="2032788"/>
            <a:ext cx="2959768" cy="1642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2" name="Google Shape;262;p59"/>
          <p:cNvSpPr txBox="1">
            <a:spLocks noGrp="1"/>
          </p:cNvSpPr>
          <p:nvPr>
            <p:ph type="sldNum" idx="12"/>
          </p:nvPr>
        </p:nvSpPr>
        <p:spPr>
          <a:xfrm>
            <a:off x="5883086" y="6503781"/>
            <a:ext cx="425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3" name="Google Shape;263;p59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3327" y="5934664"/>
            <a:ext cx="2449986" cy="78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27575"/>
            <a:ext cx="12192000" cy="429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Divider Section Slide">
  <p:cSld name="13_Divider Section Slide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1"/>
          <p:cNvSpPr/>
          <p:nvPr/>
        </p:nvSpPr>
        <p:spPr>
          <a:xfrm>
            <a:off x="0" y="0"/>
            <a:ext cx="12192000" cy="68689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61"/>
          <p:cNvSpPr txBox="1">
            <a:spLocks noGrp="1"/>
          </p:cNvSpPr>
          <p:nvPr>
            <p:ph type="ctrTitle"/>
          </p:nvPr>
        </p:nvSpPr>
        <p:spPr>
          <a:xfrm>
            <a:off x="762000" y="3563241"/>
            <a:ext cx="106680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61"/>
          <p:cNvSpPr txBox="1">
            <a:spLocks noGrp="1"/>
          </p:cNvSpPr>
          <p:nvPr>
            <p:ph type="subTitle" idx="1"/>
          </p:nvPr>
        </p:nvSpPr>
        <p:spPr>
          <a:xfrm>
            <a:off x="762000" y="2810485"/>
            <a:ext cx="6224016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5" name="Google Shape;275;p61"/>
          <p:cNvSpPr txBox="1">
            <a:spLocks noGrp="1"/>
          </p:cNvSpPr>
          <p:nvPr>
            <p:ph type="sldNum" idx="12"/>
          </p:nvPr>
        </p:nvSpPr>
        <p:spPr>
          <a:xfrm>
            <a:off x="5883086" y="6503781"/>
            <a:ext cx="425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6" name="Google Shape;276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82" y="604372"/>
            <a:ext cx="12192000" cy="429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61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327" y="5934664"/>
            <a:ext cx="2449986" cy="7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Divider Section Slide">
  <p:cSld name="15_Divider Section Slide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2"/>
          <p:cNvSpPr/>
          <p:nvPr/>
        </p:nvSpPr>
        <p:spPr>
          <a:xfrm>
            <a:off x="0" y="10906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62"/>
          <p:cNvSpPr txBox="1">
            <a:spLocks noGrp="1"/>
          </p:cNvSpPr>
          <p:nvPr>
            <p:ph type="ctrTitle"/>
          </p:nvPr>
        </p:nvSpPr>
        <p:spPr>
          <a:xfrm>
            <a:off x="762000" y="3563241"/>
            <a:ext cx="106680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62"/>
          <p:cNvSpPr txBox="1">
            <a:spLocks noGrp="1"/>
          </p:cNvSpPr>
          <p:nvPr>
            <p:ph type="subTitle" idx="1"/>
          </p:nvPr>
        </p:nvSpPr>
        <p:spPr>
          <a:xfrm>
            <a:off x="762000" y="2810485"/>
            <a:ext cx="6224016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2" name="Google Shape;282;p62"/>
          <p:cNvSpPr txBox="1">
            <a:spLocks noGrp="1"/>
          </p:cNvSpPr>
          <p:nvPr>
            <p:ph type="sldNum" idx="12"/>
          </p:nvPr>
        </p:nvSpPr>
        <p:spPr>
          <a:xfrm>
            <a:off x="5883086" y="6503781"/>
            <a:ext cx="425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3" name="Google Shape;283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82" y="604372"/>
            <a:ext cx="12192000" cy="429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62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327" y="5934664"/>
            <a:ext cx="2449986" cy="7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Divider Section Slide">
  <p:cSld name="11_Divider Section Slide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3"/>
          <p:cNvSpPr/>
          <p:nvPr/>
        </p:nvSpPr>
        <p:spPr>
          <a:xfrm>
            <a:off x="0" y="-10906"/>
            <a:ext cx="4395537" cy="68798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63"/>
          <p:cNvSpPr txBox="1">
            <a:spLocks noGrp="1"/>
          </p:cNvSpPr>
          <p:nvPr>
            <p:ph type="ctrTitle"/>
          </p:nvPr>
        </p:nvSpPr>
        <p:spPr>
          <a:xfrm>
            <a:off x="762000" y="3563241"/>
            <a:ext cx="2959768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63"/>
          <p:cNvSpPr txBox="1">
            <a:spLocks noGrp="1"/>
          </p:cNvSpPr>
          <p:nvPr>
            <p:ph type="subTitle" idx="1"/>
          </p:nvPr>
        </p:nvSpPr>
        <p:spPr>
          <a:xfrm>
            <a:off x="762001" y="1780674"/>
            <a:ext cx="2959768" cy="1642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9" name="Google Shape;289;p63"/>
          <p:cNvSpPr txBox="1">
            <a:spLocks noGrp="1"/>
          </p:cNvSpPr>
          <p:nvPr>
            <p:ph type="sldNum" idx="12"/>
          </p:nvPr>
        </p:nvSpPr>
        <p:spPr>
          <a:xfrm>
            <a:off x="5883086" y="6503781"/>
            <a:ext cx="425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0" name="Google Shape;290;p63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3327" y="5934664"/>
            <a:ext cx="2449986" cy="7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Divider Section Slide">
  <p:cSld name="12_Divider Section Slide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4"/>
          <p:cNvSpPr/>
          <p:nvPr/>
        </p:nvSpPr>
        <p:spPr>
          <a:xfrm>
            <a:off x="0" y="-10906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64"/>
          <p:cNvSpPr txBox="1">
            <a:spLocks noGrp="1"/>
          </p:cNvSpPr>
          <p:nvPr>
            <p:ph type="ctrTitle"/>
          </p:nvPr>
        </p:nvSpPr>
        <p:spPr>
          <a:xfrm>
            <a:off x="762000" y="3563241"/>
            <a:ext cx="2959768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64"/>
          <p:cNvSpPr txBox="1">
            <a:spLocks noGrp="1"/>
          </p:cNvSpPr>
          <p:nvPr>
            <p:ph type="subTitle" idx="1"/>
          </p:nvPr>
        </p:nvSpPr>
        <p:spPr>
          <a:xfrm>
            <a:off x="762001" y="1780674"/>
            <a:ext cx="2959768" cy="1642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5" name="Google Shape;295;p64"/>
          <p:cNvSpPr txBox="1">
            <a:spLocks noGrp="1"/>
          </p:cNvSpPr>
          <p:nvPr>
            <p:ph type="sldNum" idx="12"/>
          </p:nvPr>
        </p:nvSpPr>
        <p:spPr>
          <a:xfrm>
            <a:off x="5883086" y="6503781"/>
            <a:ext cx="425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200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6" name="Google Shape;296;p64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3327" y="5934664"/>
            <a:ext cx="2449986" cy="78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27575"/>
            <a:ext cx="12192000" cy="429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89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4"/>
          <p:cNvSpPr txBox="1">
            <a:spLocks noGrp="1"/>
          </p:cNvSpPr>
          <p:nvPr>
            <p:ph type="body" idx="1"/>
          </p:nvPr>
        </p:nvSpPr>
        <p:spPr>
          <a:xfrm>
            <a:off x="838200" y="1182928"/>
            <a:ext cx="10515600" cy="499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4"/>
          <p:cNvSpPr txBox="1">
            <a:spLocks noGrp="1"/>
          </p:cNvSpPr>
          <p:nvPr>
            <p:ph type="dt" idx="10"/>
          </p:nvPr>
        </p:nvSpPr>
        <p:spPr>
          <a:xfrm>
            <a:off x="1706398" y="6638639"/>
            <a:ext cx="945776" cy="12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4"/>
          <p:cNvSpPr txBox="1">
            <a:spLocks noGrp="1"/>
          </p:cNvSpPr>
          <p:nvPr>
            <p:ph type="ftr" idx="11"/>
          </p:nvPr>
        </p:nvSpPr>
        <p:spPr>
          <a:xfrm>
            <a:off x="4011256" y="6265977"/>
            <a:ext cx="4169485" cy="180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4"/>
          <p:cNvSpPr txBox="1">
            <a:spLocks noGrp="1"/>
          </p:cNvSpPr>
          <p:nvPr>
            <p:ph type="sldNum" idx="12"/>
          </p:nvPr>
        </p:nvSpPr>
        <p:spPr>
          <a:xfrm>
            <a:off x="5883086" y="6503781"/>
            <a:ext cx="425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D898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34"/>
          <p:cNvSpPr txBox="1"/>
          <p:nvPr/>
        </p:nvSpPr>
        <p:spPr>
          <a:xfrm>
            <a:off x="662920" y="6625224"/>
            <a:ext cx="1043477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www.lancium.com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34" descr="Shape&#10;&#10;Description automatically generated with medium confidence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10022193" y="6578175"/>
            <a:ext cx="1094988" cy="18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4"/>
          <p:cNvPicPr preferRelativeResize="0"/>
          <p:nvPr/>
        </p:nvPicPr>
        <p:blipFill rotWithShape="1">
          <a:blip r:embed="rId36">
            <a:alphaModFix/>
          </a:blip>
          <a:srcRect t="-17929" b="-27094"/>
          <a:stretch/>
        </p:blipFill>
        <p:spPr>
          <a:xfrm>
            <a:off x="0" y="6458500"/>
            <a:ext cx="12192000" cy="25546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4"/>
          <p:cNvSpPr/>
          <p:nvPr/>
        </p:nvSpPr>
        <p:spPr>
          <a:xfrm>
            <a:off x="31377" y="7312139"/>
            <a:ext cx="806823" cy="5647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4"/>
          <p:cNvSpPr/>
          <p:nvPr/>
        </p:nvSpPr>
        <p:spPr>
          <a:xfrm>
            <a:off x="982711" y="7312139"/>
            <a:ext cx="806823" cy="5647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4"/>
          <p:cNvSpPr/>
          <p:nvPr/>
        </p:nvSpPr>
        <p:spPr>
          <a:xfrm>
            <a:off x="3852055" y="7312139"/>
            <a:ext cx="806823" cy="564776"/>
          </a:xfrm>
          <a:prstGeom prst="rect">
            <a:avLst/>
          </a:prstGeom>
          <a:solidFill>
            <a:srgbClr val="56C08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4"/>
          <p:cNvSpPr/>
          <p:nvPr/>
        </p:nvSpPr>
        <p:spPr>
          <a:xfrm>
            <a:off x="4803389" y="7312139"/>
            <a:ext cx="806823" cy="564776"/>
          </a:xfrm>
          <a:prstGeom prst="rect">
            <a:avLst/>
          </a:prstGeom>
          <a:solidFill>
            <a:srgbClr val="00939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4"/>
          <p:cNvSpPr/>
          <p:nvPr/>
        </p:nvSpPr>
        <p:spPr>
          <a:xfrm>
            <a:off x="5754723" y="7312139"/>
            <a:ext cx="806823" cy="5647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4"/>
          <p:cNvSpPr/>
          <p:nvPr/>
        </p:nvSpPr>
        <p:spPr>
          <a:xfrm>
            <a:off x="1949387" y="7312139"/>
            <a:ext cx="806823" cy="564776"/>
          </a:xfrm>
          <a:prstGeom prst="rect">
            <a:avLst/>
          </a:prstGeom>
          <a:solidFill>
            <a:srgbClr val="1E4E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4"/>
          <p:cNvSpPr/>
          <p:nvPr/>
        </p:nvSpPr>
        <p:spPr>
          <a:xfrm>
            <a:off x="2900721" y="7312139"/>
            <a:ext cx="806823" cy="5647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60" r:id="rId4"/>
    <p:sldLayoutId id="2147483673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  <p:sldLayoutId id="2147483691" r:id="rId22"/>
    <p:sldLayoutId id="2147483692" r:id="rId23"/>
    <p:sldLayoutId id="2147483693" r:id="rId24"/>
    <p:sldLayoutId id="2147483694" r:id="rId25"/>
    <p:sldLayoutId id="2147483695" r:id="rId26"/>
    <p:sldLayoutId id="2147483696" r:id="rId27"/>
    <p:sldLayoutId id="2147483697" r:id="rId28"/>
    <p:sldLayoutId id="2147483698" r:id="rId29"/>
    <p:sldLayoutId id="2147483699" r:id="rId30"/>
    <p:sldLayoutId id="2147483700" r:id="rId31"/>
    <p:sldLayoutId id="2147483701" r:id="rId32"/>
    <p:sldLayoutId id="2147483702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chart" Target="../charts/char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"/>
          <p:cNvSpPr txBox="1">
            <a:spLocks noGrp="1"/>
          </p:cNvSpPr>
          <p:nvPr>
            <p:ph type="ctrTitle"/>
          </p:nvPr>
        </p:nvSpPr>
        <p:spPr>
          <a:xfrm>
            <a:off x="762000" y="3563241"/>
            <a:ext cx="106680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dirty="0"/>
              <a:t>Data Analysis</a:t>
            </a:r>
            <a:endParaRPr dirty="0"/>
          </a:p>
        </p:txBody>
      </p:sp>
      <p:sp>
        <p:nvSpPr>
          <p:cNvPr id="516" name="Google Shape;516;p1"/>
          <p:cNvSpPr txBox="1">
            <a:spLocks noGrp="1"/>
          </p:cNvSpPr>
          <p:nvPr>
            <p:ph type="subTitle" idx="1"/>
          </p:nvPr>
        </p:nvSpPr>
        <p:spPr>
          <a:xfrm>
            <a:off x="762000" y="2810485"/>
            <a:ext cx="85725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dirty="0"/>
              <a:t>Frequency Response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"/>
          <p:cNvSpPr txBox="1">
            <a:spLocks noGrp="1"/>
          </p:cNvSpPr>
          <p:nvPr>
            <p:ph type="ctrTitle"/>
          </p:nvPr>
        </p:nvSpPr>
        <p:spPr>
          <a:xfrm>
            <a:off x="762000" y="1855464"/>
            <a:ext cx="3729318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US" sz="2400" dirty="0"/>
              <a:t>Frequency Response: Definitions</a:t>
            </a:r>
            <a:br>
              <a:rPr lang="en-US" sz="2400" dirty="0"/>
            </a:br>
            <a:r>
              <a:rPr lang="en-US" sz="2400" dirty="0"/>
              <a:t>Monthly Snapshot</a:t>
            </a:r>
            <a:br>
              <a:rPr lang="en-US" sz="2400" dirty="0"/>
            </a:br>
            <a:r>
              <a:rPr lang="en-US" sz="2400" dirty="0"/>
              <a:t>Capacity Impact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</a:t>
            </a:r>
            <a:endParaRPr dirty="0"/>
          </a:p>
        </p:txBody>
      </p:sp>
      <p:sp>
        <p:nvSpPr>
          <p:cNvPr id="543" name="Google Shape;543;p5"/>
          <p:cNvSpPr txBox="1">
            <a:spLocks noGrp="1"/>
          </p:cNvSpPr>
          <p:nvPr>
            <p:ph type="subTitle" idx="1"/>
          </p:nvPr>
        </p:nvSpPr>
        <p:spPr>
          <a:xfrm>
            <a:off x="762000" y="0"/>
            <a:ext cx="2959768" cy="1642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544" name="Google Shape;544;p5"/>
          <p:cNvSpPr txBox="1">
            <a:spLocks noGrp="1"/>
          </p:cNvSpPr>
          <p:nvPr>
            <p:ph type="sldNum" idx="12"/>
          </p:nvPr>
        </p:nvSpPr>
        <p:spPr>
          <a:xfrm>
            <a:off x="5883086" y="6503781"/>
            <a:ext cx="425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89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Frequency Response – Definitions</a:t>
            </a:r>
            <a:endParaRPr dirty="0"/>
          </a:p>
        </p:txBody>
      </p:sp>
      <p:sp>
        <p:nvSpPr>
          <p:cNvPr id="704" name="Google Shape;704;p16"/>
          <p:cNvSpPr txBox="1">
            <a:spLocks noGrp="1"/>
          </p:cNvSpPr>
          <p:nvPr>
            <p:ph type="sldNum" idx="12"/>
          </p:nvPr>
        </p:nvSpPr>
        <p:spPr>
          <a:xfrm>
            <a:off x="5883086" y="6503781"/>
            <a:ext cx="425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endParaRPr dirty="0"/>
          </a:p>
        </p:txBody>
      </p:sp>
      <p:cxnSp>
        <p:nvCxnSpPr>
          <p:cNvPr id="650" name="Straight Connector 649">
            <a:extLst>
              <a:ext uri="{FF2B5EF4-FFF2-40B4-BE49-F238E27FC236}">
                <a16:creationId xmlns:a16="http://schemas.microsoft.com/office/drawing/2014/main" id="{743D7495-B4E9-1422-B101-3FAA98CC3941}"/>
              </a:ext>
            </a:extLst>
          </p:cNvPr>
          <p:cNvCxnSpPr>
            <a:cxnSpLocks/>
          </p:cNvCxnSpPr>
          <p:nvPr/>
        </p:nvCxnSpPr>
        <p:spPr>
          <a:xfrm>
            <a:off x="8386659" y="7092985"/>
            <a:ext cx="0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traight Connector 650">
            <a:extLst>
              <a:ext uri="{FF2B5EF4-FFF2-40B4-BE49-F238E27FC236}">
                <a16:creationId xmlns:a16="http://schemas.microsoft.com/office/drawing/2014/main" id="{CB25D431-9B79-3141-4171-134BE6C82654}"/>
              </a:ext>
            </a:extLst>
          </p:cNvPr>
          <p:cNvCxnSpPr>
            <a:cxnSpLocks/>
          </p:cNvCxnSpPr>
          <p:nvPr/>
        </p:nvCxnSpPr>
        <p:spPr>
          <a:xfrm>
            <a:off x="8396184" y="7092985"/>
            <a:ext cx="0" cy="16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A973ADFF-9551-BFB4-3EE1-763C68B9E0E1}"/>
              </a:ext>
            </a:extLst>
          </p:cNvPr>
          <p:cNvCxnSpPr>
            <a:cxnSpLocks/>
          </p:cNvCxnSpPr>
          <p:nvPr/>
        </p:nvCxnSpPr>
        <p:spPr>
          <a:xfrm>
            <a:off x="8446984" y="7092985"/>
            <a:ext cx="0" cy="193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Connector 652">
            <a:extLst>
              <a:ext uri="{FF2B5EF4-FFF2-40B4-BE49-F238E27FC236}">
                <a16:creationId xmlns:a16="http://schemas.microsoft.com/office/drawing/2014/main" id="{27E36CBE-F785-9DAB-6553-E11FC6A62E22}"/>
              </a:ext>
            </a:extLst>
          </p:cNvPr>
          <p:cNvCxnSpPr>
            <a:cxnSpLocks/>
          </p:cNvCxnSpPr>
          <p:nvPr/>
        </p:nvCxnSpPr>
        <p:spPr>
          <a:xfrm>
            <a:off x="8542234" y="7092985"/>
            <a:ext cx="0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5C442DFE-3C66-C3C4-5341-CF1F1105C78A}"/>
              </a:ext>
            </a:extLst>
          </p:cNvPr>
          <p:cNvCxnSpPr>
            <a:cxnSpLocks/>
          </p:cNvCxnSpPr>
          <p:nvPr/>
        </p:nvCxnSpPr>
        <p:spPr>
          <a:xfrm>
            <a:off x="8551759" y="7092985"/>
            <a:ext cx="0" cy="100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Connector 654">
            <a:extLst>
              <a:ext uri="{FF2B5EF4-FFF2-40B4-BE49-F238E27FC236}">
                <a16:creationId xmlns:a16="http://schemas.microsoft.com/office/drawing/2014/main" id="{087B9161-CC48-1831-3327-4D87739354A9}"/>
              </a:ext>
            </a:extLst>
          </p:cNvPr>
          <p:cNvCxnSpPr>
            <a:cxnSpLocks/>
          </p:cNvCxnSpPr>
          <p:nvPr/>
        </p:nvCxnSpPr>
        <p:spPr>
          <a:xfrm>
            <a:off x="8516834" y="7092985"/>
            <a:ext cx="0" cy="109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Connector 655">
            <a:extLst>
              <a:ext uri="{FF2B5EF4-FFF2-40B4-BE49-F238E27FC236}">
                <a16:creationId xmlns:a16="http://schemas.microsoft.com/office/drawing/2014/main" id="{692A7AB7-592D-8439-217A-8E365A9AD8F1}"/>
              </a:ext>
            </a:extLst>
          </p:cNvPr>
          <p:cNvCxnSpPr>
            <a:cxnSpLocks/>
          </p:cNvCxnSpPr>
          <p:nvPr/>
        </p:nvCxnSpPr>
        <p:spPr>
          <a:xfrm>
            <a:off x="8456509" y="7092985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Connector 656">
            <a:extLst>
              <a:ext uri="{FF2B5EF4-FFF2-40B4-BE49-F238E27FC236}">
                <a16:creationId xmlns:a16="http://schemas.microsoft.com/office/drawing/2014/main" id="{63AD7059-88A7-8E20-1A89-56B758AD4180}"/>
              </a:ext>
            </a:extLst>
          </p:cNvPr>
          <p:cNvCxnSpPr>
            <a:cxnSpLocks/>
          </p:cNvCxnSpPr>
          <p:nvPr/>
        </p:nvCxnSpPr>
        <p:spPr>
          <a:xfrm>
            <a:off x="8437459" y="7091969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Connector 657">
            <a:extLst>
              <a:ext uri="{FF2B5EF4-FFF2-40B4-BE49-F238E27FC236}">
                <a16:creationId xmlns:a16="http://schemas.microsoft.com/office/drawing/2014/main" id="{34ACB895-1ADB-B592-6FDD-E3E740ACC766}"/>
              </a:ext>
            </a:extLst>
          </p:cNvPr>
          <p:cNvCxnSpPr>
            <a:cxnSpLocks/>
          </p:cNvCxnSpPr>
          <p:nvPr/>
        </p:nvCxnSpPr>
        <p:spPr>
          <a:xfrm>
            <a:off x="8466034" y="7091969"/>
            <a:ext cx="0" cy="173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Connector 658">
            <a:extLst>
              <a:ext uri="{FF2B5EF4-FFF2-40B4-BE49-F238E27FC236}">
                <a16:creationId xmlns:a16="http://schemas.microsoft.com/office/drawing/2014/main" id="{41A576D4-64E3-E886-6149-789AAAACBD13}"/>
              </a:ext>
            </a:extLst>
          </p:cNvPr>
          <p:cNvCxnSpPr>
            <a:cxnSpLocks/>
          </p:cNvCxnSpPr>
          <p:nvPr/>
        </p:nvCxnSpPr>
        <p:spPr>
          <a:xfrm>
            <a:off x="8405709" y="7093683"/>
            <a:ext cx="0" cy="155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Connector 659">
            <a:extLst>
              <a:ext uri="{FF2B5EF4-FFF2-40B4-BE49-F238E27FC236}">
                <a16:creationId xmlns:a16="http://schemas.microsoft.com/office/drawing/2014/main" id="{260A2A31-F061-3571-1766-6AFFEF27DD16}"/>
              </a:ext>
            </a:extLst>
          </p:cNvPr>
          <p:cNvCxnSpPr>
            <a:cxnSpLocks/>
          </p:cNvCxnSpPr>
          <p:nvPr/>
        </p:nvCxnSpPr>
        <p:spPr>
          <a:xfrm>
            <a:off x="8427934" y="7091969"/>
            <a:ext cx="0" cy="155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Straight Connector 660">
            <a:extLst>
              <a:ext uri="{FF2B5EF4-FFF2-40B4-BE49-F238E27FC236}">
                <a16:creationId xmlns:a16="http://schemas.microsoft.com/office/drawing/2014/main" id="{F2AD6FDE-F2CB-9B88-156F-DD7D7CB61326}"/>
              </a:ext>
            </a:extLst>
          </p:cNvPr>
          <p:cNvCxnSpPr>
            <a:cxnSpLocks/>
          </p:cNvCxnSpPr>
          <p:nvPr/>
        </p:nvCxnSpPr>
        <p:spPr>
          <a:xfrm>
            <a:off x="8418409" y="7091969"/>
            <a:ext cx="0" cy="1554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Straight Connector 661">
            <a:extLst>
              <a:ext uri="{FF2B5EF4-FFF2-40B4-BE49-F238E27FC236}">
                <a16:creationId xmlns:a16="http://schemas.microsoft.com/office/drawing/2014/main" id="{4E266137-3341-1151-A7D2-F5E5C297159C}"/>
              </a:ext>
            </a:extLst>
          </p:cNvPr>
          <p:cNvCxnSpPr>
            <a:cxnSpLocks/>
          </p:cNvCxnSpPr>
          <p:nvPr/>
        </p:nvCxnSpPr>
        <p:spPr>
          <a:xfrm>
            <a:off x="8377134" y="7092985"/>
            <a:ext cx="0" cy="82296"/>
          </a:xfrm>
          <a:prstGeom prst="line">
            <a:avLst/>
          </a:prstGeom>
          <a:ln w="1143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028548EE-D232-59AF-BAAC-07874EDC0C09}"/>
              </a:ext>
            </a:extLst>
          </p:cNvPr>
          <p:cNvCxnSpPr>
            <a:cxnSpLocks/>
          </p:cNvCxnSpPr>
          <p:nvPr/>
        </p:nvCxnSpPr>
        <p:spPr>
          <a:xfrm>
            <a:off x="8475559" y="7092096"/>
            <a:ext cx="0" cy="155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Straight Connector 663">
            <a:extLst>
              <a:ext uri="{FF2B5EF4-FFF2-40B4-BE49-F238E27FC236}">
                <a16:creationId xmlns:a16="http://schemas.microsoft.com/office/drawing/2014/main" id="{ED15CE99-99BB-DC4C-5A7A-21800D3F7C1A}"/>
              </a:ext>
            </a:extLst>
          </p:cNvPr>
          <p:cNvCxnSpPr>
            <a:cxnSpLocks/>
          </p:cNvCxnSpPr>
          <p:nvPr/>
        </p:nvCxnSpPr>
        <p:spPr>
          <a:xfrm>
            <a:off x="8485084" y="7094445"/>
            <a:ext cx="0" cy="14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Straight Connector 664">
            <a:extLst>
              <a:ext uri="{FF2B5EF4-FFF2-40B4-BE49-F238E27FC236}">
                <a16:creationId xmlns:a16="http://schemas.microsoft.com/office/drawing/2014/main" id="{2E4170A9-3118-218C-458E-E601F770B53D}"/>
              </a:ext>
            </a:extLst>
          </p:cNvPr>
          <p:cNvCxnSpPr>
            <a:cxnSpLocks/>
          </p:cNvCxnSpPr>
          <p:nvPr/>
        </p:nvCxnSpPr>
        <p:spPr>
          <a:xfrm>
            <a:off x="8494609" y="7093492"/>
            <a:ext cx="0" cy="128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Straight Connector 665">
            <a:extLst>
              <a:ext uri="{FF2B5EF4-FFF2-40B4-BE49-F238E27FC236}">
                <a16:creationId xmlns:a16="http://schemas.microsoft.com/office/drawing/2014/main" id="{5E87A7D9-ABD2-C2DB-6E06-278C2D634BC4}"/>
              </a:ext>
            </a:extLst>
          </p:cNvPr>
          <p:cNvCxnSpPr>
            <a:cxnSpLocks/>
          </p:cNvCxnSpPr>
          <p:nvPr/>
        </p:nvCxnSpPr>
        <p:spPr>
          <a:xfrm>
            <a:off x="8507309" y="7091969"/>
            <a:ext cx="0" cy="118872"/>
          </a:xfrm>
          <a:prstGeom prst="line">
            <a:avLst/>
          </a:prstGeom>
          <a:ln w="1206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Straight Connector 666">
            <a:extLst>
              <a:ext uri="{FF2B5EF4-FFF2-40B4-BE49-F238E27FC236}">
                <a16:creationId xmlns:a16="http://schemas.microsoft.com/office/drawing/2014/main" id="{0B79BCD8-14AB-59FF-AE8F-EFA460721FED}"/>
              </a:ext>
            </a:extLst>
          </p:cNvPr>
          <p:cNvCxnSpPr>
            <a:cxnSpLocks/>
          </p:cNvCxnSpPr>
          <p:nvPr/>
        </p:nvCxnSpPr>
        <p:spPr>
          <a:xfrm>
            <a:off x="8529534" y="7092985"/>
            <a:ext cx="0" cy="100584"/>
          </a:xfrm>
          <a:prstGeom prst="line">
            <a:avLst/>
          </a:prstGeom>
          <a:ln w="1397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traight Connector 667">
            <a:extLst>
              <a:ext uri="{FF2B5EF4-FFF2-40B4-BE49-F238E27FC236}">
                <a16:creationId xmlns:a16="http://schemas.microsoft.com/office/drawing/2014/main" id="{36961CBC-C4F4-B711-32C9-040C402A4F07}"/>
              </a:ext>
            </a:extLst>
          </p:cNvPr>
          <p:cNvCxnSpPr>
            <a:cxnSpLocks/>
          </p:cNvCxnSpPr>
          <p:nvPr/>
        </p:nvCxnSpPr>
        <p:spPr>
          <a:xfrm>
            <a:off x="8532709" y="7092985"/>
            <a:ext cx="0" cy="109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traight Connector 668">
            <a:extLst>
              <a:ext uri="{FF2B5EF4-FFF2-40B4-BE49-F238E27FC236}">
                <a16:creationId xmlns:a16="http://schemas.microsoft.com/office/drawing/2014/main" id="{E120B2C2-57D5-896D-40E8-639DEC52A948}"/>
              </a:ext>
            </a:extLst>
          </p:cNvPr>
          <p:cNvCxnSpPr>
            <a:cxnSpLocks/>
          </p:cNvCxnSpPr>
          <p:nvPr/>
        </p:nvCxnSpPr>
        <p:spPr>
          <a:xfrm>
            <a:off x="8564459" y="7096160"/>
            <a:ext cx="0" cy="91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Straight Connector 669">
            <a:extLst>
              <a:ext uri="{FF2B5EF4-FFF2-40B4-BE49-F238E27FC236}">
                <a16:creationId xmlns:a16="http://schemas.microsoft.com/office/drawing/2014/main" id="{42ED714D-BE3B-DE73-843E-7A3745A8CED8}"/>
              </a:ext>
            </a:extLst>
          </p:cNvPr>
          <p:cNvCxnSpPr>
            <a:cxnSpLocks/>
          </p:cNvCxnSpPr>
          <p:nvPr/>
        </p:nvCxnSpPr>
        <p:spPr>
          <a:xfrm>
            <a:off x="8577159" y="7094256"/>
            <a:ext cx="0" cy="822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Straight Connector 670">
            <a:extLst>
              <a:ext uri="{FF2B5EF4-FFF2-40B4-BE49-F238E27FC236}">
                <a16:creationId xmlns:a16="http://schemas.microsoft.com/office/drawing/2014/main" id="{B0BCD1DA-6458-CB57-4AD5-B302BEC87420}"/>
              </a:ext>
            </a:extLst>
          </p:cNvPr>
          <p:cNvCxnSpPr>
            <a:cxnSpLocks/>
          </p:cNvCxnSpPr>
          <p:nvPr/>
        </p:nvCxnSpPr>
        <p:spPr>
          <a:xfrm>
            <a:off x="8586684" y="7092858"/>
            <a:ext cx="0" cy="64008"/>
          </a:xfrm>
          <a:prstGeom prst="line">
            <a:avLst/>
          </a:prstGeom>
          <a:ln w="1143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Straight Connector 671">
            <a:extLst>
              <a:ext uri="{FF2B5EF4-FFF2-40B4-BE49-F238E27FC236}">
                <a16:creationId xmlns:a16="http://schemas.microsoft.com/office/drawing/2014/main" id="{627CAA9E-F8A1-A351-BF35-B2066CF6ED8A}"/>
              </a:ext>
            </a:extLst>
          </p:cNvPr>
          <p:cNvCxnSpPr>
            <a:cxnSpLocks/>
          </p:cNvCxnSpPr>
          <p:nvPr/>
        </p:nvCxnSpPr>
        <p:spPr>
          <a:xfrm>
            <a:off x="8596083" y="7092859"/>
            <a:ext cx="0" cy="45720"/>
          </a:xfrm>
          <a:prstGeom prst="line">
            <a:avLst/>
          </a:prstGeom>
          <a:ln w="1143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Straight Connector 672">
            <a:extLst>
              <a:ext uri="{FF2B5EF4-FFF2-40B4-BE49-F238E27FC236}">
                <a16:creationId xmlns:a16="http://schemas.microsoft.com/office/drawing/2014/main" id="{7DE7AEBD-1C8A-7B19-80A0-0BA8F28A6F8F}"/>
              </a:ext>
            </a:extLst>
          </p:cNvPr>
          <p:cNvCxnSpPr>
            <a:cxnSpLocks/>
          </p:cNvCxnSpPr>
          <p:nvPr/>
        </p:nvCxnSpPr>
        <p:spPr>
          <a:xfrm>
            <a:off x="8364434" y="7092985"/>
            <a:ext cx="0" cy="64008"/>
          </a:xfrm>
          <a:prstGeom prst="line">
            <a:avLst/>
          </a:prstGeom>
          <a:ln w="1143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TextBox 674">
            <a:extLst>
              <a:ext uri="{FF2B5EF4-FFF2-40B4-BE49-F238E27FC236}">
                <a16:creationId xmlns:a16="http://schemas.microsoft.com/office/drawing/2014/main" id="{229E0069-88AC-8C63-6A49-15A39B607C55}"/>
              </a:ext>
            </a:extLst>
          </p:cNvPr>
          <p:cNvSpPr txBox="1"/>
          <p:nvPr/>
        </p:nvSpPr>
        <p:spPr>
          <a:xfrm>
            <a:off x="8229600" y="868148"/>
            <a:ext cx="38758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Dead band (yellow highlighted area)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59.964 Hz &lt; f &lt;  60.036 Hz</a:t>
            </a:r>
          </a:p>
          <a:p>
            <a:endParaRPr lang="en-US" dirty="0"/>
          </a:p>
          <a:p>
            <a:r>
              <a:rPr lang="en-US" u="sng" dirty="0"/>
              <a:t>Frequency Response</a:t>
            </a:r>
            <a:r>
              <a:rPr lang="en-US" dirty="0"/>
              <a:t>: occurs when frequency falls outside of the dead band</a:t>
            </a:r>
          </a:p>
          <a:p>
            <a:endParaRPr lang="en-US" dirty="0"/>
          </a:p>
          <a:p>
            <a:r>
              <a:rPr lang="en-US" u="sng" dirty="0"/>
              <a:t>Response</a:t>
            </a:r>
            <a:r>
              <a:rPr lang="en-US" dirty="0"/>
              <a:t>: frequency base response (active control) required to bring frequency response back to within dead band</a:t>
            </a:r>
          </a:p>
          <a:p>
            <a:endParaRPr lang="en-US" dirty="0"/>
          </a:p>
        </p:txBody>
      </p:sp>
      <p:grpSp>
        <p:nvGrpSpPr>
          <p:cNvPr id="681" name="Group 680">
            <a:extLst>
              <a:ext uri="{FF2B5EF4-FFF2-40B4-BE49-F238E27FC236}">
                <a16:creationId xmlns:a16="http://schemas.microsoft.com/office/drawing/2014/main" id="{F8CA75BC-5D6D-C32B-2F34-4C72349DAC1B}"/>
              </a:ext>
            </a:extLst>
          </p:cNvPr>
          <p:cNvGrpSpPr/>
          <p:nvPr/>
        </p:nvGrpSpPr>
        <p:grpSpPr>
          <a:xfrm>
            <a:off x="86591" y="1179875"/>
            <a:ext cx="8124683" cy="4291977"/>
            <a:chOff x="369926" y="868148"/>
            <a:chExt cx="8124683" cy="4291977"/>
          </a:xfrm>
        </p:grpSpPr>
        <p:grpSp>
          <p:nvGrpSpPr>
            <p:cNvPr id="674" name="Group 673">
              <a:extLst>
                <a:ext uri="{FF2B5EF4-FFF2-40B4-BE49-F238E27FC236}">
                  <a16:creationId xmlns:a16="http://schemas.microsoft.com/office/drawing/2014/main" id="{6789C93F-6D5D-19B1-4A19-5470110C9B4B}"/>
                </a:ext>
              </a:extLst>
            </p:cNvPr>
            <p:cNvGrpSpPr/>
            <p:nvPr/>
          </p:nvGrpSpPr>
          <p:grpSpPr>
            <a:xfrm>
              <a:off x="369926" y="868148"/>
              <a:ext cx="8124683" cy="4291977"/>
              <a:chOff x="471384" y="920103"/>
              <a:chExt cx="7772400" cy="4051545"/>
            </a:xfrm>
          </p:grpSpPr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21564A44-6ECB-8765-F9C6-81C9EF0C3D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14521"/>
              <a:stretch/>
            </p:blipFill>
            <p:spPr>
              <a:xfrm>
                <a:off x="471384" y="920103"/>
                <a:ext cx="7772400" cy="3723149"/>
              </a:xfrm>
              <a:prstGeom prst="rect">
                <a:avLst/>
              </a:prstGeom>
            </p:spPr>
          </p:pic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F04C5BF-A7E2-D4E3-C67F-551479B2C6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67266" y="3825875"/>
                <a:ext cx="3359" cy="22225"/>
              </a:xfrm>
              <a:prstGeom prst="line">
                <a:avLst/>
              </a:prstGeom>
              <a:ln w="1143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5DF0273-66DD-3562-6211-C1C557A52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6210" y="3825875"/>
                <a:ext cx="0" cy="22225"/>
              </a:xfrm>
              <a:prstGeom prst="line">
                <a:avLst/>
              </a:prstGeom>
              <a:ln w="1143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21B6626-8589-E1D1-5EF1-B12D118F5A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0150" y="3829050"/>
                <a:ext cx="0" cy="22225"/>
              </a:xfrm>
              <a:prstGeom prst="line">
                <a:avLst/>
              </a:prstGeom>
              <a:ln w="1143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40" name="Picture 639">
                <a:extLst>
                  <a:ext uri="{FF2B5EF4-FFF2-40B4-BE49-F238E27FC236}">
                    <a16:creationId xmlns:a16="http://schemas.microsoft.com/office/drawing/2014/main" id="{65BFD802-0870-7757-897A-1212C45C1E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76348" y="4637780"/>
                <a:ext cx="2439384" cy="333868"/>
              </a:xfrm>
              <a:prstGeom prst="rect">
                <a:avLst/>
              </a:prstGeom>
            </p:spPr>
          </p:pic>
        </p:grp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8367EC28-EB35-2C95-7401-69C831E38F4F}"/>
                </a:ext>
              </a:extLst>
            </p:cNvPr>
            <p:cNvSpPr/>
            <p:nvPr/>
          </p:nvSpPr>
          <p:spPr>
            <a:xfrm>
              <a:off x="2421082" y="3788062"/>
              <a:ext cx="498763" cy="467590"/>
            </a:xfrm>
            <a:prstGeom prst="ellipse">
              <a:avLst/>
            </a:prstGeom>
            <a:noFill/>
            <a:ln>
              <a:solidFill>
                <a:schemeClr val="accent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5BB7F6F4-FC4F-C912-6169-4B4BAB746AF0}"/>
                </a:ext>
              </a:extLst>
            </p:cNvPr>
            <p:cNvSpPr/>
            <p:nvPr/>
          </p:nvSpPr>
          <p:spPr>
            <a:xfrm>
              <a:off x="3168842" y="3786582"/>
              <a:ext cx="498763" cy="467590"/>
            </a:xfrm>
            <a:prstGeom prst="ellipse">
              <a:avLst/>
            </a:prstGeom>
            <a:noFill/>
            <a:ln>
              <a:solidFill>
                <a:schemeClr val="accent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2EF11E8E-B524-9779-0FC1-2D42AB5E664F}"/>
                </a:ext>
              </a:extLst>
            </p:cNvPr>
            <p:cNvSpPr/>
            <p:nvPr/>
          </p:nvSpPr>
          <p:spPr>
            <a:xfrm>
              <a:off x="5457845" y="3786582"/>
              <a:ext cx="498763" cy="467590"/>
            </a:xfrm>
            <a:prstGeom prst="ellipse">
              <a:avLst/>
            </a:prstGeom>
            <a:noFill/>
            <a:ln>
              <a:solidFill>
                <a:schemeClr val="accent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FA4C74A8-5DF3-8026-5122-C3EB8CE9A63E}"/>
                </a:ext>
              </a:extLst>
            </p:cNvPr>
            <p:cNvSpPr/>
            <p:nvPr/>
          </p:nvSpPr>
          <p:spPr>
            <a:xfrm>
              <a:off x="6192592" y="3786582"/>
              <a:ext cx="498763" cy="467590"/>
            </a:xfrm>
            <a:prstGeom prst="ellipse">
              <a:avLst/>
            </a:prstGeom>
            <a:noFill/>
            <a:ln>
              <a:solidFill>
                <a:schemeClr val="accent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FB9B9264-1658-CFEC-6E98-EA3763F6E81D}"/>
                </a:ext>
              </a:extLst>
            </p:cNvPr>
            <p:cNvSpPr/>
            <p:nvPr/>
          </p:nvSpPr>
          <p:spPr>
            <a:xfrm>
              <a:off x="7399985" y="3786582"/>
              <a:ext cx="498763" cy="467590"/>
            </a:xfrm>
            <a:prstGeom prst="ellipse">
              <a:avLst/>
            </a:prstGeom>
            <a:noFill/>
            <a:ln>
              <a:solidFill>
                <a:schemeClr val="accent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2" name="Group 681">
            <a:extLst>
              <a:ext uri="{FF2B5EF4-FFF2-40B4-BE49-F238E27FC236}">
                <a16:creationId xmlns:a16="http://schemas.microsoft.com/office/drawing/2014/main" id="{2EB9B675-913B-2EDA-662D-97D9DCE5B781}"/>
              </a:ext>
            </a:extLst>
          </p:cNvPr>
          <p:cNvGrpSpPr/>
          <p:nvPr/>
        </p:nvGrpSpPr>
        <p:grpSpPr>
          <a:xfrm>
            <a:off x="8221601" y="2927257"/>
            <a:ext cx="3713606" cy="3062594"/>
            <a:chOff x="2959109" y="1844239"/>
            <a:chExt cx="2582624" cy="2274404"/>
          </a:xfrm>
        </p:grpSpPr>
        <p:pic>
          <p:nvPicPr>
            <p:cNvPr id="683" name="Picture 682">
              <a:extLst>
                <a:ext uri="{FF2B5EF4-FFF2-40B4-BE49-F238E27FC236}">
                  <a16:creationId xmlns:a16="http://schemas.microsoft.com/office/drawing/2014/main" id="{8AC60918-D3AB-C462-AFBC-AE3F65D8D2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0362"/>
            <a:stretch/>
          </p:blipFill>
          <p:spPr>
            <a:xfrm>
              <a:off x="3099432" y="2074131"/>
              <a:ext cx="2442301" cy="2044512"/>
            </a:xfrm>
            <a:prstGeom prst="rect">
              <a:avLst/>
            </a:prstGeom>
          </p:spPr>
        </p:pic>
        <p:sp>
          <p:nvSpPr>
            <p:cNvPr id="684" name="Google Shape;721;p18">
              <a:extLst>
                <a:ext uri="{FF2B5EF4-FFF2-40B4-BE49-F238E27FC236}">
                  <a16:creationId xmlns:a16="http://schemas.microsoft.com/office/drawing/2014/main" id="{6DA058DE-F8A4-E2F6-E30F-ECC95FDD3EF0}"/>
                </a:ext>
              </a:extLst>
            </p:cNvPr>
            <p:cNvSpPr txBox="1">
              <a:spLocks/>
            </p:cNvSpPr>
            <p:nvPr/>
          </p:nvSpPr>
          <p:spPr>
            <a:xfrm>
              <a:off x="3329709" y="1863908"/>
              <a:ext cx="2072653" cy="4945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743200" marR="0" lvl="5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6pPr>
              <a:lvl7pPr marL="3200400" marR="0" lvl="6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7pPr>
              <a:lvl8pPr marL="3657600" marR="0" lvl="7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8pPr>
              <a:lvl9pPr marL="4114800" marR="0" lvl="8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pPr marL="0" indent="0">
                <a:spcBef>
                  <a:spcPts val="0"/>
                </a:spcBef>
                <a:buSzPts val="1600"/>
                <a:buNone/>
              </a:pPr>
              <a:r>
                <a:rPr lang="en-US" sz="1100" dirty="0"/>
                <a:t>Frequency Events</a:t>
              </a:r>
            </a:p>
          </p:txBody>
        </p:sp>
        <p:sp>
          <p:nvSpPr>
            <p:cNvPr id="685" name="Google Shape;721;p18">
              <a:extLst>
                <a:ext uri="{FF2B5EF4-FFF2-40B4-BE49-F238E27FC236}">
                  <a16:creationId xmlns:a16="http://schemas.microsoft.com/office/drawing/2014/main" id="{0F2699FA-5683-6925-F5D2-BF9E21CEFBFD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2170054" y="2633294"/>
              <a:ext cx="2072653" cy="4945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743200" marR="0" lvl="5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6pPr>
              <a:lvl7pPr marL="3200400" marR="0" lvl="6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7pPr>
              <a:lvl8pPr marL="3657600" marR="0" lvl="7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8pPr>
              <a:lvl9pPr marL="4114800" marR="0" lvl="8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pPr marL="0" indent="0">
                <a:spcBef>
                  <a:spcPts val="0"/>
                </a:spcBef>
                <a:buSzPts val="1600"/>
                <a:buNone/>
              </a:pPr>
              <a:r>
                <a:rPr lang="en-US" sz="1100" dirty="0"/>
                <a:t># of events*</a:t>
              </a:r>
            </a:p>
          </p:txBody>
        </p:sp>
      </p:grpSp>
      <p:sp>
        <p:nvSpPr>
          <p:cNvPr id="687" name="TextBox 686">
            <a:extLst>
              <a:ext uri="{FF2B5EF4-FFF2-40B4-BE49-F238E27FC236}">
                <a16:creationId xmlns:a16="http://schemas.microsoft.com/office/drawing/2014/main" id="{5056DC69-3789-0DB5-19E1-66A0E4B0F4AB}"/>
              </a:ext>
            </a:extLst>
          </p:cNvPr>
          <p:cNvSpPr txBox="1"/>
          <p:nvPr/>
        </p:nvSpPr>
        <p:spPr>
          <a:xfrm>
            <a:off x="9335702" y="6180544"/>
            <a:ext cx="29671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 *meter reading data - sample from May ‘22</a:t>
            </a:r>
          </a:p>
        </p:txBody>
      </p:sp>
      <p:sp>
        <p:nvSpPr>
          <p:cNvPr id="688" name="Google Shape;721;p18">
            <a:extLst>
              <a:ext uri="{FF2B5EF4-FFF2-40B4-BE49-F238E27FC236}">
                <a16:creationId xmlns:a16="http://schemas.microsoft.com/office/drawing/2014/main" id="{1BBD4397-3016-263D-1AAF-DC9AB5D00F82}"/>
              </a:ext>
            </a:extLst>
          </p:cNvPr>
          <p:cNvSpPr txBox="1">
            <a:spLocks/>
          </p:cNvSpPr>
          <p:nvPr/>
        </p:nvSpPr>
        <p:spPr>
          <a:xfrm>
            <a:off x="8732691" y="5908878"/>
            <a:ext cx="2790927" cy="711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SzPts val="1600"/>
              <a:buNone/>
            </a:pPr>
            <a:r>
              <a:rPr lang="en-US" sz="1100" dirty="0"/>
              <a:t>frequency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18"/>
          <p:cNvSpPr txBox="1">
            <a:spLocks noGrp="1"/>
          </p:cNvSpPr>
          <p:nvPr>
            <p:ph type="title"/>
          </p:nvPr>
        </p:nvSpPr>
        <p:spPr>
          <a:xfrm>
            <a:off x="839788" y="365124"/>
            <a:ext cx="1051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Frequency Response – Monthly Snapshot</a:t>
            </a:r>
            <a:endParaRPr dirty="0"/>
          </a:p>
        </p:txBody>
      </p:sp>
      <p:sp>
        <p:nvSpPr>
          <p:cNvPr id="724" name="Google Shape;724;p18"/>
          <p:cNvSpPr txBox="1">
            <a:spLocks noGrp="1"/>
          </p:cNvSpPr>
          <p:nvPr>
            <p:ph type="sldNum" idx="12"/>
          </p:nvPr>
        </p:nvSpPr>
        <p:spPr>
          <a:xfrm>
            <a:off x="5883086" y="6503781"/>
            <a:ext cx="425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</a:t>
            </a:r>
            <a:endParaRPr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807C31-63EE-DC7A-07AB-31C8A25C9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9051160"/>
              </p:ext>
            </p:extLst>
          </p:nvPr>
        </p:nvGraphicFramePr>
        <p:xfrm>
          <a:off x="4261714" y="2074131"/>
          <a:ext cx="1962338" cy="3961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3" name="Picture 32">
            <a:extLst>
              <a:ext uri="{FF2B5EF4-FFF2-40B4-BE49-F238E27FC236}">
                <a16:creationId xmlns:a16="http://schemas.microsoft.com/office/drawing/2014/main" id="{91404DBF-B66B-22F1-D60C-F8D10C061D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962"/>
          <a:stretch/>
        </p:blipFill>
        <p:spPr>
          <a:xfrm>
            <a:off x="665515" y="2471687"/>
            <a:ext cx="3635843" cy="2507697"/>
          </a:xfrm>
          <a:prstGeom prst="rect">
            <a:avLst/>
          </a:prstGeom>
        </p:spPr>
      </p:pic>
      <p:sp>
        <p:nvSpPr>
          <p:cNvPr id="34" name="Google Shape;721;p18">
            <a:extLst>
              <a:ext uri="{FF2B5EF4-FFF2-40B4-BE49-F238E27FC236}">
                <a16:creationId xmlns:a16="http://schemas.microsoft.com/office/drawing/2014/main" id="{1D8DD598-1A38-0F04-F045-4E580F7B967B}"/>
              </a:ext>
            </a:extLst>
          </p:cNvPr>
          <p:cNvSpPr txBox="1">
            <a:spLocks/>
          </p:cNvSpPr>
          <p:nvPr/>
        </p:nvSpPr>
        <p:spPr>
          <a:xfrm>
            <a:off x="1087972" y="2136688"/>
            <a:ext cx="2790927" cy="711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SzPts val="1600"/>
              <a:buNone/>
            </a:pPr>
            <a:r>
              <a:rPr lang="en-US" sz="1200" dirty="0"/>
              <a:t>Duration and # of unique events:</a:t>
            </a:r>
          </a:p>
        </p:txBody>
      </p:sp>
      <p:sp>
        <p:nvSpPr>
          <p:cNvPr id="2" name="Google Shape;721;p18">
            <a:extLst>
              <a:ext uri="{FF2B5EF4-FFF2-40B4-BE49-F238E27FC236}">
                <a16:creationId xmlns:a16="http://schemas.microsoft.com/office/drawing/2014/main" id="{B1384F1C-A4E1-E17B-2B23-4440899164DB}"/>
              </a:ext>
            </a:extLst>
          </p:cNvPr>
          <p:cNvSpPr txBox="1">
            <a:spLocks/>
          </p:cNvSpPr>
          <p:nvPr/>
        </p:nvSpPr>
        <p:spPr>
          <a:xfrm>
            <a:off x="1082030" y="4979384"/>
            <a:ext cx="2790927" cy="711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SzPts val="1600"/>
              <a:buNone/>
            </a:pPr>
            <a:r>
              <a:rPr lang="en-US" sz="900" dirty="0"/>
              <a:t>Duration (seconds)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E62E827-3A84-3289-E2FE-5D40E27B7D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9854845"/>
              </p:ext>
            </p:extLst>
          </p:nvPr>
        </p:nvGraphicFramePr>
        <p:xfrm>
          <a:off x="9564147" y="2074131"/>
          <a:ext cx="1962338" cy="3961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F99F279-E0B5-7B45-8DA2-08BBB4DA7C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9303" y="2562240"/>
            <a:ext cx="3424843" cy="2546827"/>
          </a:xfrm>
          <a:prstGeom prst="rect">
            <a:avLst/>
          </a:prstGeom>
        </p:spPr>
      </p:pic>
      <p:sp>
        <p:nvSpPr>
          <p:cNvPr id="10" name="Google Shape;717;p18">
            <a:extLst>
              <a:ext uri="{FF2B5EF4-FFF2-40B4-BE49-F238E27FC236}">
                <a16:creationId xmlns:a16="http://schemas.microsoft.com/office/drawing/2014/main" id="{EF2592F9-EB93-6E9C-6355-03DD8536B705}"/>
              </a:ext>
            </a:extLst>
          </p:cNvPr>
          <p:cNvSpPr/>
          <p:nvPr/>
        </p:nvSpPr>
        <p:spPr>
          <a:xfrm>
            <a:off x="441434" y="1242569"/>
            <a:ext cx="5438477" cy="639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718;p18">
            <a:extLst>
              <a:ext uri="{FF2B5EF4-FFF2-40B4-BE49-F238E27FC236}">
                <a16:creationId xmlns:a16="http://schemas.microsoft.com/office/drawing/2014/main" id="{71F6476A-8125-91E5-110B-C3D961CBB147}"/>
              </a:ext>
            </a:extLst>
          </p:cNvPr>
          <p:cNvSpPr/>
          <p:nvPr/>
        </p:nvSpPr>
        <p:spPr>
          <a:xfrm>
            <a:off x="6194337" y="1241370"/>
            <a:ext cx="5438477" cy="639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720;p18">
            <a:extLst>
              <a:ext uri="{FF2B5EF4-FFF2-40B4-BE49-F238E27FC236}">
                <a16:creationId xmlns:a16="http://schemas.microsoft.com/office/drawing/2014/main" id="{5EDD47E7-0D9E-CFDC-1A63-2DCDC4594D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9" y="1212485"/>
            <a:ext cx="4801533" cy="649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>
                <a:solidFill>
                  <a:schemeClr val="lt1"/>
                </a:solidFill>
              </a:rPr>
              <a:t>2022 - May</a:t>
            </a:r>
            <a:endParaRPr dirty="0"/>
          </a:p>
        </p:txBody>
      </p:sp>
      <p:sp>
        <p:nvSpPr>
          <p:cNvPr id="13" name="Google Shape;722;p18">
            <a:extLst>
              <a:ext uri="{FF2B5EF4-FFF2-40B4-BE49-F238E27FC236}">
                <a16:creationId xmlns:a16="http://schemas.microsoft.com/office/drawing/2014/main" id="{A7ACB529-44CC-1702-C3F0-5F839DB47AA6}"/>
              </a:ext>
            </a:extLst>
          </p:cNvPr>
          <p:cNvSpPr txBox="1">
            <a:spLocks/>
          </p:cNvSpPr>
          <p:nvPr/>
        </p:nvSpPr>
        <p:spPr>
          <a:xfrm>
            <a:off x="6589516" y="1212485"/>
            <a:ext cx="4801533" cy="649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lt1"/>
              </a:buClr>
            </a:pPr>
            <a:r>
              <a:rPr lang="en-US">
                <a:solidFill>
                  <a:schemeClr val="lt1"/>
                </a:solidFill>
              </a:rPr>
              <a:t>2022 - June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8"/>
          <p:cNvSpPr/>
          <p:nvPr/>
        </p:nvSpPr>
        <p:spPr>
          <a:xfrm>
            <a:off x="441434" y="1242569"/>
            <a:ext cx="5438477" cy="639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18"/>
          <p:cNvSpPr/>
          <p:nvPr/>
        </p:nvSpPr>
        <p:spPr>
          <a:xfrm>
            <a:off x="6194337" y="1241370"/>
            <a:ext cx="5438477" cy="639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18"/>
          <p:cNvSpPr txBox="1">
            <a:spLocks noGrp="1"/>
          </p:cNvSpPr>
          <p:nvPr>
            <p:ph type="title"/>
          </p:nvPr>
        </p:nvSpPr>
        <p:spPr>
          <a:xfrm>
            <a:off x="839788" y="365124"/>
            <a:ext cx="1051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Frequency Response – Capacity impact</a:t>
            </a:r>
            <a:endParaRPr dirty="0"/>
          </a:p>
        </p:txBody>
      </p:sp>
      <p:sp>
        <p:nvSpPr>
          <p:cNvPr id="720" name="Google Shape;720;p18"/>
          <p:cNvSpPr txBox="1">
            <a:spLocks noGrp="1"/>
          </p:cNvSpPr>
          <p:nvPr>
            <p:ph type="body" idx="1"/>
          </p:nvPr>
        </p:nvSpPr>
        <p:spPr>
          <a:xfrm>
            <a:off x="839789" y="1212485"/>
            <a:ext cx="4801533" cy="649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>
                <a:solidFill>
                  <a:schemeClr val="lt1"/>
                </a:solidFill>
              </a:rPr>
              <a:t>2022 - May</a:t>
            </a:r>
            <a:endParaRPr dirty="0"/>
          </a:p>
        </p:txBody>
      </p:sp>
      <p:sp>
        <p:nvSpPr>
          <p:cNvPr id="722" name="Google Shape;722;p18"/>
          <p:cNvSpPr txBox="1">
            <a:spLocks noGrp="1"/>
          </p:cNvSpPr>
          <p:nvPr>
            <p:ph type="body" idx="3"/>
          </p:nvPr>
        </p:nvSpPr>
        <p:spPr>
          <a:xfrm>
            <a:off x="6589516" y="1212485"/>
            <a:ext cx="4801533" cy="649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>
                <a:solidFill>
                  <a:schemeClr val="lt1"/>
                </a:solidFill>
              </a:rPr>
              <a:t>2022 - June</a:t>
            </a:r>
            <a:endParaRPr dirty="0"/>
          </a:p>
        </p:txBody>
      </p:sp>
      <p:sp>
        <p:nvSpPr>
          <p:cNvPr id="724" name="Google Shape;724;p18"/>
          <p:cNvSpPr txBox="1">
            <a:spLocks noGrp="1"/>
          </p:cNvSpPr>
          <p:nvPr>
            <p:ph type="sldNum" idx="12"/>
          </p:nvPr>
        </p:nvSpPr>
        <p:spPr>
          <a:xfrm>
            <a:off x="5883086" y="6503781"/>
            <a:ext cx="425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79CB1F5-4A62-E095-3458-1DCC47AE98EF}"/>
              </a:ext>
            </a:extLst>
          </p:cNvPr>
          <p:cNvGrpSpPr/>
          <p:nvPr/>
        </p:nvGrpSpPr>
        <p:grpSpPr>
          <a:xfrm>
            <a:off x="2960645" y="1952986"/>
            <a:ext cx="3345094" cy="3314389"/>
            <a:chOff x="3986340" y="3925420"/>
            <a:chExt cx="2097698" cy="2304249"/>
          </a:xfrm>
        </p:grpSpPr>
        <p:sp>
          <p:nvSpPr>
            <p:cNvPr id="34" name="Google Shape;721;p18">
              <a:extLst>
                <a:ext uri="{FF2B5EF4-FFF2-40B4-BE49-F238E27FC236}">
                  <a16:creationId xmlns:a16="http://schemas.microsoft.com/office/drawing/2014/main" id="{D667E445-6039-AA8C-5E62-8172B4F7CF1F}"/>
                </a:ext>
              </a:extLst>
            </p:cNvPr>
            <p:cNvSpPr txBox="1">
              <a:spLocks/>
            </p:cNvSpPr>
            <p:nvPr/>
          </p:nvSpPr>
          <p:spPr>
            <a:xfrm>
              <a:off x="3986340" y="3925420"/>
              <a:ext cx="2072653" cy="4945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743200" marR="0" lvl="5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6pPr>
              <a:lvl7pPr marL="3200400" marR="0" lvl="6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7pPr>
              <a:lvl8pPr marL="3657600" marR="0" lvl="7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8pPr>
              <a:lvl9pPr marL="4114800" marR="0" lvl="8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pPr marL="0" indent="0">
                <a:spcBef>
                  <a:spcPts val="0"/>
                </a:spcBef>
                <a:buSzPts val="1600"/>
                <a:buNone/>
              </a:pPr>
              <a:r>
                <a:rPr lang="en-US" sz="1100" dirty="0"/>
                <a:t>Frequency Base Response (MW)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C731D0D-B1DC-6A3E-79B8-BC3E63A13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7043" y="4215843"/>
              <a:ext cx="1613416" cy="2013826"/>
            </a:xfrm>
            <a:prstGeom prst="rect">
              <a:avLst/>
            </a:prstGeom>
          </p:spPr>
        </p:pic>
        <p:sp>
          <p:nvSpPr>
            <p:cNvPr id="36" name="Google Shape;721;p18">
              <a:extLst>
                <a:ext uri="{FF2B5EF4-FFF2-40B4-BE49-F238E27FC236}">
                  <a16:creationId xmlns:a16="http://schemas.microsoft.com/office/drawing/2014/main" id="{F485EC6E-55C7-F3AD-48E6-6E582D16A18E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4800439" y="4769423"/>
              <a:ext cx="2072653" cy="4945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743200" marR="0" lvl="5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6pPr>
              <a:lvl7pPr marL="3200400" marR="0" lvl="6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7pPr>
              <a:lvl8pPr marL="3657600" marR="0" lvl="7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8pPr>
              <a:lvl9pPr marL="4114800" marR="0" lvl="8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pPr marL="0" indent="0">
                <a:spcBef>
                  <a:spcPts val="0"/>
                </a:spcBef>
                <a:buSzPts val="1600"/>
                <a:buNone/>
              </a:pPr>
              <a:r>
                <a:rPr lang="en-US" sz="1100" dirty="0"/>
                <a:t># of events</a:t>
              </a:r>
            </a:p>
          </p:txBody>
        </p:sp>
      </p:grpSp>
      <p:graphicFrame>
        <p:nvGraphicFramePr>
          <p:cNvPr id="40" name="Table 37">
            <a:extLst>
              <a:ext uri="{FF2B5EF4-FFF2-40B4-BE49-F238E27FC236}">
                <a16:creationId xmlns:a16="http://schemas.microsoft.com/office/drawing/2014/main" id="{FBB0A326-EBD4-F378-9C92-5E229B5AE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06700"/>
              </p:ext>
            </p:extLst>
          </p:nvPr>
        </p:nvGraphicFramePr>
        <p:xfrm>
          <a:off x="459054" y="3554100"/>
          <a:ext cx="1857760" cy="147688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946587">
                  <a:extLst>
                    <a:ext uri="{9D8B030D-6E8A-4147-A177-3AD203B41FA5}">
                      <a16:colId xmlns:a16="http://schemas.microsoft.com/office/drawing/2014/main" val="2973424001"/>
                    </a:ext>
                  </a:extLst>
                </a:gridCol>
                <a:gridCol w="911173">
                  <a:extLst>
                    <a:ext uri="{9D8B030D-6E8A-4147-A177-3AD203B41FA5}">
                      <a16:colId xmlns:a16="http://schemas.microsoft.com/office/drawing/2014/main" val="2708020661"/>
                    </a:ext>
                  </a:extLst>
                </a:gridCol>
              </a:tblGrid>
              <a:tr h="34006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Freq. Event Statistics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Duration (sec)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07411459"/>
                  </a:ext>
                </a:extLst>
              </a:tr>
              <a:tr h="270162">
                <a:tc>
                  <a:txBody>
                    <a:bodyPr/>
                    <a:lstStyle/>
                    <a:p>
                      <a:r>
                        <a:rPr lang="en-US" sz="1000" b="1" dirty="0"/>
                        <a:t>Median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51371320"/>
                  </a:ext>
                </a:extLst>
              </a:tr>
              <a:tr h="270162">
                <a:tc>
                  <a:txBody>
                    <a:bodyPr/>
                    <a:lstStyle/>
                    <a:p>
                      <a:r>
                        <a:rPr lang="en-US" sz="1000" b="1" dirty="0"/>
                        <a:t>Mean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10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57253884"/>
                  </a:ext>
                </a:extLst>
              </a:tr>
              <a:tr h="270162">
                <a:tc>
                  <a:txBody>
                    <a:bodyPr/>
                    <a:lstStyle/>
                    <a:p>
                      <a:r>
                        <a:rPr lang="en-US" sz="1000" b="1" dirty="0"/>
                        <a:t>Max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508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52366237"/>
                  </a:ext>
                </a:extLst>
              </a:tr>
              <a:tr h="270162">
                <a:tc>
                  <a:txBody>
                    <a:bodyPr/>
                    <a:lstStyle/>
                    <a:p>
                      <a:r>
                        <a:rPr lang="en-US" sz="1000" b="1" dirty="0"/>
                        <a:t>Min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845094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5E84406-5DCE-8FFA-FC27-1EA19C598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50078"/>
              </p:ext>
            </p:extLst>
          </p:nvPr>
        </p:nvGraphicFramePr>
        <p:xfrm>
          <a:off x="465161" y="2011933"/>
          <a:ext cx="1857760" cy="147688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947765">
                  <a:extLst>
                    <a:ext uri="{9D8B030D-6E8A-4147-A177-3AD203B41FA5}">
                      <a16:colId xmlns:a16="http://schemas.microsoft.com/office/drawing/2014/main" val="3694349039"/>
                    </a:ext>
                  </a:extLst>
                </a:gridCol>
                <a:gridCol w="909995">
                  <a:extLst>
                    <a:ext uri="{9D8B030D-6E8A-4147-A177-3AD203B41FA5}">
                      <a16:colId xmlns:a16="http://schemas.microsoft.com/office/drawing/2014/main" val="3213922886"/>
                    </a:ext>
                  </a:extLst>
                </a:gridCol>
              </a:tblGrid>
              <a:tr h="34006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Freq. Event Statistics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% Nominal Power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38046239"/>
                  </a:ext>
                </a:extLst>
              </a:tr>
              <a:tr h="270162">
                <a:tc>
                  <a:txBody>
                    <a:bodyPr/>
                    <a:lstStyle/>
                    <a:p>
                      <a:r>
                        <a:rPr lang="en-US" sz="1000" b="1" dirty="0"/>
                        <a:t>Median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13.25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86845608"/>
                  </a:ext>
                </a:extLst>
              </a:tr>
              <a:tr h="270162">
                <a:tc>
                  <a:txBody>
                    <a:bodyPr/>
                    <a:lstStyle/>
                    <a:p>
                      <a:r>
                        <a:rPr lang="en-US" sz="1000" b="1" dirty="0"/>
                        <a:t>Mean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20.33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39706323"/>
                  </a:ext>
                </a:extLst>
              </a:tr>
              <a:tr h="270162">
                <a:tc>
                  <a:txBody>
                    <a:bodyPr/>
                    <a:lstStyle/>
                    <a:p>
                      <a:r>
                        <a:rPr lang="en-US" sz="1000" b="1" dirty="0"/>
                        <a:t>Mode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2.02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50566832"/>
                  </a:ext>
                </a:extLst>
              </a:tr>
              <a:tr h="270162">
                <a:tc>
                  <a:txBody>
                    <a:bodyPr/>
                    <a:lstStyle/>
                    <a:p>
                      <a:r>
                        <a:rPr lang="en-US" sz="1000" b="1" dirty="0"/>
                        <a:t>Min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0.48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998509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8E3CC13E-8901-E579-7359-6C98891A7A6C}"/>
              </a:ext>
            </a:extLst>
          </p:cNvPr>
          <p:cNvGrpSpPr/>
          <p:nvPr/>
        </p:nvGrpSpPr>
        <p:grpSpPr>
          <a:xfrm>
            <a:off x="7438618" y="5466458"/>
            <a:ext cx="3345094" cy="863892"/>
            <a:chOff x="7483006" y="5063942"/>
            <a:chExt cx="3345094" cy="863892"/>
          </a:xfrm>
        </p:grpSpPr>
        <p:sp>
          <p:nvSpPr>
            <p:cNvPr id="5" name="Google Shape;759;p22">
              <a:extLst>
                <a:ext uri="{FF2B5EF4-FFF2-40B4-BE49-F238E27FC236}">
                  <a16:creationId xmlns:a16="http://schemas.microsoft.com/office/drawing/2014/main" id="{6030E012-A552-C6E4-FD6B-01E5F865E260}"/>
                </a:ext>
              </a:extLst>
            </p:cNvPr>
            <p:cNvSpPr/>
            <p:nvPr/>
          </p:nvSpPr>
          <p:spPr>
            <a:xfrm>
              <a:off x="7483006" y="5063942"/>
              <a:ext cx="3345094" cy="8638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765;p22">
              <a:extLst>
                <a:ext uri="{FF2B5EF4-FFF2-40B4-BE49-F238E27FC236}">
                  <a16:creationId xmlns:a16="http://schemas.microsoft.com/office/drawing/2014/main" id="{55FBCB50-86D5-4F45-6414-7EBEF7E413F3}"/>
                </a:ext>
              </a:extLst>
            </p:cNvPr>
            <p:cNvSpPr txBox="1">
              <a:spLocks/>
            </p:cNvSpPr>
            <p:nvPr/>
          </p:nvSpPr>
          <p:spPr>
            <a:xfrm>
              <a:off x="7483006" y="5198002"/>
              <a:ext cx="3341918" cy="566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743200" marR="0" lvl="5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6pPr>
              <a:lvl7pPr marL="3200400" marR="0" lvl="6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7pPr>
              <a:lvl8pPr marL="3657600" marR="0" lvl="7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8pPr>
              <a:lvl9pPr marL="4114800" marR="0" lvl="8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pPr marL="114300" indent="0" algn="ctr">
                <a:buNone/>
              </a:pPr>
              <a:r>
                <a:rPr lang="en-US" dirty="0">
                  <a:solidFill>
                    <a:schemeClr val="bg1"/>
                  </a:solidFill>
                </a:rPr>
                <a:t>% of Total capacity impacted by PFR:</a:t>
              </a:r>
            </a:p>
            <a:p>
              <a:pPr marL="114300" indent="0" algn="ctr">
                <a:buNone/>
              </a:pPr>
              <a:r>
                <a:rPr lang="en-US" dirty="0">
                  <a:solidFill>
                    <a:schemeClr val="bg1"/>
                  </a:solidFill>
                </a:rPr>
                <a:t> 0.3%</a:t>
              </a: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8376B35-3CD5-ED65-4D0D-FDF86F14D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370676"/>
              </p:ext>
            </p:extLst>
          </p:nvPr>
        </p:nvGraphicFramePr>
        <p:xfrm>
          <a:off x="6196351" y="2011933"/>
          <a:ext cx="1854706" cy="147688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904671">
                  <a:extLst>
                    <a:ext uri="{9D8B030D-6E8A-4147-A177-3AD203B41FA5}">
                      <a16:colId xmlns:a16="http://schemas.microsoft.com/office/drawing/2014/main" val="3694349039"/>
                    </a:ext>
                  </a:extLst>
                </a:gridCol>
                <a:gridCol w="950035">
                  <a:extLst>
                    <a:ext uri="{9D8B030D-6E8A-4147-A177-3AD203B41FA5}">
                      <a16:colId xmlns:a16="http://schemas.microsoft.com/office/drawing/2014/main" val="3213922886"/>
                    </a:ext>
                  </a:extLst>
                </a:gridCol>
              </a:tblGrid>
              <a:tr h="34006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Freq. Event Statistics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% Nominal Power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38046239"/>
                  </a:ext>
                </a:extLst>
              </a:tr>
              <a:tr h="270162">
                <a:tc>
                  <a:txBody>
                    <a:bodyPr/>
                    <a:lstStyle/>
                    <a:p>
                      <a:r>
                        <a:rPr lang="en-US" sz="1000" b="1" dirty="0"/>
                        <a:t>Median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12.00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86845608"/>
                  </a:ext>
                </a:extLst>
              </a:tr>
              <a:tr h="270162">
                <a:tc>
                  <a:txBody>
                    <a:bodyPr/>
                    <a:lstStyle/>
                    <a:p>
                      <a:r>
                        <a:rPr lang="en-US" sz="1000" b="1" dirty="0"/>
                        <a:t>Mean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18.48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39706323"/>
                  </a:ext>
                </a:extLst>
              </a:tr>
              <a:tr h="270162">
                <a:tc>
                  <a:txBody>
                    <a:bodyPr/>
                    <a:lstStyle/>
                    <a:p>
                      <a:r>
                        <a:rPr lang="en-US" sz="1000" b="1" dirty="0"/>
                        <a:t>Mode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2.02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50566832"/>
                  </a:ext>
                </a:extLst>
              </a:tr>
              <a:tr h="270162">
                <a:tc>
                  <a:txBody>
                    <a:bodyPr/>
                    <a:lstStyle/>
                    <a:p>
                      <a:r>
                        <a:rPr lang="en-US" sz="1000" b="1" dirty="0"/>
                        <a:t>Min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0.47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998509"/>
                  </a:ext>
                </a:extLst>
              </a:tr>
            </a:tbl>
          </a:graphicData>
        </a:graphic>
      </p:graphicFrame>
      <p:graphicFrame>
        <p:nvGraphicFramePr>
          <p:cNvPr id="9" name="Table 37">
            <a:extLst>
              <a:ext uri="{FF2B5EF4-FFF2-40B4-BE49-F238E27FC236}">
                <a16:creationId xmlns:a16="http://schemas.microsoft.com/office/drawing/2014/main" id="{A4E81637-0E47-ACEA-3F4C-3BF5BD40F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312524"/>
              </p:ext>
            </p:extLst>
          </p:nvPr>
        </p:nvGraphicFramePr>
        <p:xfrm>
          <a:off x="6193296" y="3578328"/>
          <a:ext cx="1857760" cy="147688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946587">
                  <a:extLst>
                    <a:ext uri="{9D8B030D-6E8A-4147-A177-3AD203B41FA5}">
                      <a16:colId xmlns:a16="http://schemas.microsoft.com/office/drawing/2014/main" val="2973424001"/>
                    </a:ext>
                  </a:extLst>
                </a:gridCol>
                <a:gridCol w="911173">
                  <a:extLst>
                    <a:ext uri="{9D8B030D-6E8A-4147-A177-3AD203B41FA5}">
                      <a16:colId xmlns:a16="http://schemas.microsoft.com/office/drawing/2014/main" val="2708020661"/>
                    </a:ext>
                  </a:extLst>
                </a:gridCol>
              </a:tblGrid>
              <a:tr h="34006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Freq. Event Statistics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Duration (sec)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07411459"/>
                  </a:ext>
                </a:extLst>
              </a:tr>
              <a:tr h="270162">
                <a:tc>
                  <a:txBody>
                    <a:bodyPr/>
                    <a:lstStyle/>
                    <a:p>
                      <a:r>
                        <a:rPr lang="en-US" sz="1000" b="1" dirty="0"/>
                        <a:t>Median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51371320"/>
                  </a:ext>
                </a:extLst>
              </a:tr>
              <a:tr h="270162">
                <a:tc>
                  <a:txBody>
                    <a:bodyPr/>
                    <a:lstStyle/>
                    <a:p>
                      <a:r>
                        <a:rPr lang="en-US" sz="1000" b="1" dirty="0"/>
                        <a:t>Mean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10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57253884"/>
                  </a:ext>
                </a:extLst>
              </a:tr>
              <a:tr h="270162">
                <a:tc>
                  <a:txBody>
                    <a:bodyPr/>
                    <a:lstStyle/>
                    <a:p>
                      <a:r>
                        <a:rPr lang="en-US" sz="1000" b="1" dirty="0"/>
                        <a:t>Max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534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52366237"/>
                  </a:ext>
                </a:extLst>
              </a:tr>
              <a:tr h="270162">
                <a:tc>
                  <a:txBody>
                    <a:bodyPr/>
                    <a:lstStyle/>
                    <a:p>
                      <a:r>
                        <a:rPr lang="en-US" sz="1000" b="1" dirty="0"/>
                        <a:t>Min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845094"/>
                  </a:ext>
                </a:extLst>
              </a:tr>
            </a:tbl>
          </a:graphicData>
        </a:graphic>
      </p:graphicFrame>
      <p:sp>
        <p:nvSpPr>
          <p:cNvPr id="13" name="Google Shape;721;p18">
            <a:extLst>
              <a:ext uri="{FF2B5EF4-FFF2-40B4-BE49-F238E27FC236}">
                <a16:creationId xmlns:a16="http://schemas.microsoft.com/office/drawing/2014/main" id="{F61A3F26-8958-0400-5677-51378E54A68E}"/>
              </a:ext>
            </a:extLst>
          </p:cNvPr>
          <p:cNvSpPr txBox="1">
            <a:spLocks/>
          </p:cNvSpPr>
          <p:nvPr/>
        </p:nvSpPr>
        <p:spPr>
          <a:xfrm>
            <a:off x="8737161" y="2023488"/>
            <a:ext cx="3328138" cy="711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SzPts val="1600"/>
              <a:buNone/>
            </a:pPr>
            <a:r>
              <a:rPr lang="en-US" sz="1100" dirty="0"/>
              <a:t>Frequency Base Response (MW)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F5D4A9-908E-066E-4A14-189542435B92}"/>
              </a:ext>
            </a:extLst>
          </p:cNvPr>
          <p:cNvGrpSpPr/>
          <p:nvPr/>
        </p:nvGrpSpPr>
        <p:grpSpPr>
          <a:xfrm>
            <a:off x="1568008" y="5481173"/>
            <a:ext cx="3345094" cy="863892"/>
            <a:chOff x="7483006" y="5063942"/>
            <a:chExt cx="3345094" cy="863892"/>
          </a:xfrm>
        </p:grpSpPr>
        <p:sp>
          <p:nvSpPr>
            <p:cNvPr id="15" name="Google Shape;759;p22">
              <a:extLst>
                <a:ext uri="{FF2B5EF4-FFF2-40B4-BE49-F238E27FC236}">
                  <a16:creationId xmlns:a16="http://schemas.microsoft.com/office/drawing/2014/main" id="{4C5B05D5-0E13-B8AE-F272-2D22131850C6}"/>
                </a:ext>
              </a:extLst>
            </p:cNvPr>
            <p:cNvSpPr/>
            <p:nvPr/>
          </p:nvSpPr>
          <p:spPr>
            <a:xfrm>
              <a:off x="7483006" y="5063942"/>
              <a:ext cx="3345094" cy="8638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765;p22">
              <a:extLst>
                <a:ext uri="{FF2B5EF4-FFF2-40B4-BE49-F238E27FC236}">
                  <a16:creationId xmlns:a16="http://schemas.microsoft.com/office/drawing/2014/main" id="{C7DF4E15-23FC-3900-0AB2-4A9D09BFD9C6}"/>
                </a:ext>
              </a:extLst>
            </p:cNvPr>
            <p:cNvSpPr txBox="1">
              <a:spLocks/>
            </p:cNvSpPr>
            <p:nvPr/>
          </p:nvSpPr>
          <p:spPr>
            <a:xfrm>
              <a:off x="7483006" y="5198002"/>
              <a:ext cx="3341918" cy="566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743200" marR="0" lvl="5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6pPr>
              <a:lvl7pPr marL="3200400" marR="0" lvl="6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7pPr>
              <a:lvl8pPr marL="3657600" marR="0" lvl="7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8pPr>
              <a:lvl9pPr marL="4114800" marR="0" lvl="8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pPr marL="114300" indent="0" algn="ctr">
                <a:buNone/>
              </a:pPr>
              <a:r>
                <a:rPr lang="en-US" dirty="0">
                  <a:solidFill>
                    <a:schemeClr val="bg1"/>
                  </a:solidFill>
                </a:rPr>
                <a:t>% of Total capacity impacted by PFR:</a:t>
              </a:r>
            </a:p>
            <a:p>
              <a:pPr marL="114300" indent="0" algn="ctr">
                <a:buNone/>
              </a:pPr>
              <a:r>
                <a:rPr lang="en-US" dirty="0">
                  <a:solidFill>
                    <a:schemeClr val="bg1"/>
                  </a:solidFill>
                </a:rPr>
                <a:t> 0.445%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FA29E6E3-9A4F-667D-154B-6EF7015E99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04" b="5269"/>
          <a:stretch/>
        </p:blipFill>
        <p:spPr>
          <a:xfrm>
            <a:off x="8089947" y="2518644"/>
            <a:ext cx="3610279" cy="2774209"/>
          </a:xfrm>
          <a:prstGeom prst="rect">
            <a:avLst/>
          </a:prstGeom>
        </p:spPr>
      </p:pic>
      <p:sp>
        <p:nvSpPr>
          <p:cNvPr id="12" name="Google Shape;721;p18">
            <a:extLst>
              <a:ext uri="{FF2B5EF4-FFF2-40B4-BE49-F238E27FC236}">
                <a16:creationId xmlns:a16="http://schemas.microsoft.com/office/drawing/2014/main" id="{2322AF6F-583A-19BE-CC83-5C08A143B503}"/>
              </a:ext>
            </a:extLst>
          </p:cNvPr>
          <p:cNvSpPr txBox="1">
            <a:spLocks/>
          </p:cNvSpPr>
          <p:nvPr/>
        </p:nvSpPr>
        <p:spPr>
          <a:xfrm rot="16200000">
            <a:off x="10486683" y="2919541"/>
            <a:ext cx="2981266" cy="794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SzPts val="1600"/>
              <a:buNone/>
            </a:pPr>
            <a:r>
              <a:rPr lang="en-US" sz="1100" dirty="0"/>
              <a:t># of events</a:t>
            </a:r>
          </a:p>
        </p:txBody>
      </p:sp>
    </p:spTree>
    <p:extLst>
      <p:ext uri="{BB962C8B-B14F-4D97-AF65-F5344CB8AC3E}">
        <p14:creationId xmlns:p14="http://schemas.microsoft.com/office/powerpoint/2010/main" val="110068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1"/>
          <p:cNvSpPr txBox="1">
            <a:spLocks noGrp="1"/>
          </p:cNvSpPr>
          <p:nvPr>
            <p:ph type="subTitle" idx="1"/>
          </p:nvPr>
        </p:nvSpPr>
        <p:spPr>
          <a:xfrm>
            <a:off x="4616116" y="2032788"/>
            <a:ext cx="2959768" cy="1642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910" name="Google Shape;910;p31"/>
          <p:cNvSpPr txBox="1">
            <a:spLocks noGrp="1"/>
          </p:cNvSpPr>
          <p:nvPr>
            <p:ph type="sldNum" idx="12"/>
          </p:nvPr>
        </p:nvSpPr>
        <p:spPr>
          <a:xfrm>
            <a:off x="5883086" y="6503781"/>
            <a:ext cx="425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LANCIUM V7_2022">
      <a:dk1>
        <a:srgbClr val="403F40"/>
      </a:dk1>
      <a:lt1>
        <a:srgbClr val="FFFFFF"/>
      </a:lt1>
      <a:dk2>
        <a:srgbClr val="0E2447"/>
      </a:dk2>
      <a:lt2>
        <a:srgbClr val="DDE3EC"/>
      </a:lt2>
      <a:accent1>
        <a:srgbClr val="288CD2"/>
      </a:accent1>
      <a:accent2>
        <a:srgbClr val="86C6F8"/>
      </a:accent2>
      <a:accent3>
        <a:srgbClr val="009393"/>
      </a:accent3>
      <a:accent4>
        <a:srgbClr val="97A2B6"/>
      </a:accent4>
      <a:accent5>
        <a:srgbClr val="56C08E"/>
      </a:accent5>
      <a:accent6>
        <a:srgbClr val="DFF0FD"/>
      </a:accent6>
      <a:hlink>
        <a:srgbClr val="418CF1"/>
      </a:hlink>
      <a:folHlink>
        <a:srgbClr val="418CF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227</Words>
  <Application>Microsoft Macintosh PowerPoint</Application>
  <PresentationFormat>Widescreen</PresentationFormat>
  <Paragraphs>77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Data Analysis</vt:lpstr>
      <vt:lpstr>Frequency Response: Definitions Monthly Snapshot Capacity Impact   </vt:lpstr>
      <vt:lpstr>Frequency Response – Definitions</vt:lpstr>
      <vt:lpstr>Frequency Response – Monthly Snapshot</vt:lpstr>
      <vt:lpstr>Frequency Response – Capacity impact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Michele Slobin</dc:creator>
  <cp:lastModifiedBy>Hermano Ferreira</cp:lastModifiedBy>
  <cp:revision>4</cp:revision>
  <dcterms:created xsi:type="dcterms:W3CDTF">2022-02-07T17:59:00Z</dcterms:created>
  <dcterms:modified xsi:type="dcterms:W3CDTF">2022-09-14T16:21:31Z</dcterms:modified>
</cp:coreProperties>
</file>