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8" r:id="rId3"/>
    <p:sldId id="276" r:id="rId4"/>
    <p:sldId id="277" r:id="rId5"/>
    <p:sldId id="272" r:id="rId6"/>
    <p:sldId id="273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A771-DCC8-42C5-9EFF-2B34DEA38D3E}" type="datetimeFigureOut">
              <a:rPr lang="fr-FR" smtClean="0"/>
              <a:t>03/04/2024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1FEB-44B0-4590-8822-216098EE9A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9688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A771-DCC8-42C5-9EFF-2B34DEA38D3E}" type="datetimeFigureOut">
              <a:rPr lang="fr-FR" smtClean="0"/>
              <a:t>03/04/2024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1FEB-44B0-4590-8822-216098EE9A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592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A771-DCC8-42C5-9EFF-2B34DEA38D3E}" type="datetimeFigureOut">
              <a:rPr lang="fr-FR" smtClean="0"/>
              <a:t>03/04/2024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1FEB-44B0-4590-8822-216098EE9A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863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A771-DCC8-42C5-9EFF-2B34DEA38D3E}" type="datetimeFigureOut">
              <a:rPr lang="fr-FR" smtClean="0"/>
              <a:t>03/04/2024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1FEB-44B0-4590-8822-216098EE9A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8041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A771-DCC8-42C5-9EFF-2B34DEA38D3E}" type="datetimeFigureOut">
              <a:rPr lang="fr-FR" smtClean="0"/>
              <a:t>03/04/2024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1FEB-44B0-4590-8822-216098EE9A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2677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A771-DCC8-42C5-9EFF-2B34DEA38D3E}" type="datetimeFigureOut">
              <a:rPr lang="fr-FR" smtClean="0"/>
              <a:t>03/04/2024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1FEB-44B0-4590-8822-216098EE9A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6990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A771-DCC8-42C5-9EFF-2B34DEA38D3E}" type="datetimeFigureOut">
              <a:rPr lang="fr-FR" smtClean="0"/>
              <a:t>03/04/2024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1FEB-44B0-4590-8822-216098EE9A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275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A771-DCC8-42C5-9EFF-2B34DEA38D3E}" type="datetimeFigureOut">
              <a:rPr lang="fr-FR" smtClean="0"/>
              <a:t>03/04/2024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1FEB-44B0-4590-8822-216098EE9A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563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A771-DCC8-42C5-9EFF-2B34DEA38D3E}" type="datetimeFigureOut">
              <a:rPr lang="fr-FR" smtClean="0"/>
              <a:t>03/04/2024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1FEB-44B0-4590-8822-216098EE9A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4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A771-DCC8-42C5-9EFF-2B34DEA38D3E}" type="datetimeFigureOut">
              <a:rPr lang="fr-FR" smtClean="0"/>
              <a:t>03/04/2024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1FEB-44B0-4590-8822-216098EE9A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9116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A771-DCC8-42C5-9EFF-2B34DEA38D3E}" type="datetimeFigureOut">
              <a:rPr lang="fr-FR" smtClean="0"/>
              <a:t>03/04/2024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1FEB-44B0-4590-8822-216098EE9A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184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CA771-DCC8-42C5-9EFF-2B34DEA38D3E}" type="datetimeFigureOut">
              <a:rPr lang="fr-FR" smtClean="0"/>
              <a:t>03/04/2024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D1FEB-44B0-4590-8822-216098EE9A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147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1197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ESI-HRMS using column </a:t>
            </a:r>
            <a:r>
              <a:rPr lang="en-US" sz="4000" dirty="0" err="1"/>
              <a:t>HypersilGold</a:t>
            </a:r>
            <a:r>
              <a:rPr lang="en-US" sz="4000" dirty="0"/>
              <a:t> C18: 50x2.1mm, 1.9</a:t>
            </a:r>
            <a:r>
              <a:rPr lang="en-US" sz="4000" dirty="0">
                <a:latin typeface="Symbol" panose="05050102010706020507" pitchFamily="18" charset="2"/>
              </a:rPr>
              <a:t>m</a:t>
            </a:r>
            <a:r>
              <a:rPr lang="en-US" sz="4000" dirty="0"/>
              <a:t>m</a:t>
            </a:r>
          </a:p>
          <a:p>
            <a:pPr algn="ctr"/>
            <a:r>
              <a:rPr lang="en-US" sz="4000" dirty="0"/>
              <a:t>Part N. 25002-052130</a:t>
            </a:r>
          </a:p>
          <a:p>
            <a:pPr algn="ctr"/>
            <a:r>
              <a:rPr lang="en-US" sz="4000" dirty="0"/>
              <a:t> 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170" y="2788196"/>
            <a:ext cx="8868639" cy="292608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510" y="4582990"/>
            <a:ext cx="5803745" cy="214884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197033"/>
            <a:ext cx="12196701" cy="1130532"/>
          </a:xfrm>
          <a:prstGeom prst="rect">
            <a:avLst/>
          </a:prstGeom>
        </p:spPr>
      </p:pic>
      <p:sp>
        <p:nvSpPr>
          <p:cNvPr id="7" name="Flèche droite 6"/>
          <p:cNvSpPr/>
          <p:nvPr/>
        </p:nvSpPr>
        <p:spPr>
          <a:xfrm>
            <a:off x="2704031" y="2329738"/>
            <a:ext cx="984739" cy="473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/>
          <p:cNvSpPr txBox="1"/>
          <p:nvPr/>
        </p:nvSpPr>
        <p:spPr>
          <a:xfrm>
            <a:off x="2986644" y="3600234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H2O +0.1% Formic AC.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873834" y="3969566"/>
            <a:ext cx="2271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ACN +0.1% Formic AC.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688770" y="2381931"/>
            <a:ext cx="4814460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1mL of </a:t>
            </a:r>
            <a:r>
              <a:rPr lang="en-US" dirty="0" err="1"/>
              <a:t>MeOH</a:t>
            </a:r>
            <a:r>
              <a:rPr lang="en-US" dirty="0"/>
              <a:t> was added in each before injection</a:t>
            </a:r>
          </a:p>
        </p:txBody>
      </p:sp>
    </p:spTree>
    <p:extLst>
      <p:ext uri="{BB962C8B-B14F-4D97-AF65-F5344CB8AC3E}">
        <p14:creationId xmlns:p14="http://schemas.microsoft.com/office/powerpoint/2010/main" val="193907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fr-FR" dirty="0"/>
              <a:t>▪	Mass </a:t>
            </a:r>
            <a:r>
              <a:rPr lang="fr-FR" dirty="0" err="1"/>
              <a:t>spectrometry</a:t>
            </a:r>
            <a:r>
              <a:rPr lang="fr-FR"/>
              <a:t>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HPLC:  ThermoFisher Ultimate3000 with </a:t>
            </a:r>
            <a:r>
              <a:rPr lang="fr-FR" dirty="0"/>
              <a:t>Scientific Vanquish Flex UHPLC</a:t>
            </a:r>
          </a:p>
          <a:p>
            <a:r>
              <a:rPr lang="fr-FR" dirty="0"/>
              <a:t>Detector : Vanquish PDA (VF-XX) </a:t>
            </a:r>
          </a:p>
          <a:p>
            <a:r>
              <a:rPr lang="en-US" dirty="0"/>
              <a:t>ThermoFisher Orbitrap : Exactive Plus with Extend Mass Range: Source HESI II.</a:t>
            </a:r>
          </a:p>
          <a:p>
            <a:r>
              <a:rPr lang="en-US" dirty="0"/>
              <a:t>Column Reverse Phase : </a:t>
            </a:r>
            <a:r>
              <a:rPr lang="en-US" dirty="0" err="1"/>
              <a:t>Thermo</a:t>
            </a:r>
            <a:r>
              <a:rPr lang="en-US" dirty="0"/>
              <a:t> Fisher </a:t>
            </a:r>
            <a:r>
              <a:rPr lang="en-US" dirty="0" err="1"/>
              <a:t>HyperGOLDSIL</a:t>
            </a:r>
            <a:r>
              <a:rPr lang="en-US" dirty="0"/>
              <a:t> C18: 							50x2.1mm, 1.9</a:t>
            </a:r>
            <a:r>
              <a:rPr lang="en-US" dirty="0">
                <a:latin typeface="Symbol" panose="05050102010706020507" pitchFamily="18" charset="2"/>
              </a:rPr>
              <a:t>m</a:t>
            </a:r>
            <a:r>
              <a:rPr lang="en-US" dirty="0"/>
              <a:t>m</a:t>
            </a:r>
          </a:p>
          <a:p>
            <a:r>
              <a:rPr lang="en-US" dirty="0"/>
              <a:t>≤ 5 ppm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2495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24045" y="3244334"/>
            <a:ext cx="2343911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0.5 </a:t>
            </a:r>
            <a:r>
              <a:rPr lang="en-US" dirty="0" err="1"/>
              <a:t>uL</a:t>
            </a:r>
            <a:r>
              <a:rPr lang="en-US" dirty="0"/>
              <a:t> of </a:t>
            </a:r>
            <a:r>
              <a:rPr lang="en-US" dirty="0" err="1"/>
              <a:t>MeOH</a:t>
            </a:r>
            <a:r>
              <a:rPr lang="en-US" dirty="0"/>
              <a:t> - blank</a:t>
            </a:r>
          </a:p>
        </p:txBody>
      </p:sp>
    </p:spTree>
    <p:extLst>
      <p:ext uri="{BB962C8B-B14F-4D97-AF65-F5344CB8AC3E}">
        <p14:creationId xmlns:p14="http://schemas.microsoft.com/office/powerpoint/2010/main" val="2251713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" y="36576"/>
            <a:ext cx="12185802" cy="6784848"/>
          </a:xfrm>
          <a:prstGeom prst="rect">
            <a:avLst/>
          </a:prstGeom>
        </p:spPr>
      </p:pic>
      <p:sp>
        <p:nvSpPr>
          <p:cNvPr id="3" name="Accolade fermante 2"/>
          <p:cNvSpPr/>
          <p:nvPr/>
        </p:nvSpPr>
        <p:spPr>
          <a:xfrm>
            <a:off x="6570785" y="3552092"/>
            <a:ext cx="416169" cy="3212123"/>
          </a:xfrm>
          <a:prstGeom prst="rightBrace">
            <a:avLst>
              <a:gd name="adj1" fmla="val 8333"/>
              <a:gd name="adj2" fmla="val 322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/>
          <p:cNvSpPr txBox="1"/>
          <p:nvPr/>
        </p:nvSpPr>
        <p:spPr>
          <a:xfrm>
            <a:off x="7080738" y="4384431"/>
            <a:ext cx="20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ions background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1166231" y="4199765"/>
            <a:ext cx="573555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ESI+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1171217" y="5870303"/>
            <a:ext cx="528671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ESI-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1148774" y="2529227"/>
            <a:ext cx="463588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UV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0685585" y="858689"/>
            <a:ext cx="503664" cy="3077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TIC+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0685585" y="1303472"/>
            <a:ext cx="468398" cy="3077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TIC-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0689434" y="364075"/>
            <a:ext cx="463588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UV</a:t>
            </a:r>
          </a:p>
        </p:txBody>
      </p:sp>
    </p:spTree>
    <p:extLst>
      <p:ext uri="{BB962C8B-B14F-4D97-AF65-F5344CB8AC3E}">
        <p14:creationId xmlns:p14="http://schemas.microsoft.com/office/powerpoint/2010/main" val="3452281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62278" y="3244334"/>
            <a:ext cx="1393330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Compound 2</a:t>
            </a:r>
          </a:p>
        </p:txBody>
      </p:sp>
    </p:spTree>
    <p:extLst>
      <p:ext uri="{BB962C8B-B14F-4D97-AF65-F5344CB8AC3E}">
        <p14:creationId xmlns:p14="http://schemas.microsoft.com/office/powerpoint/2010/main" val="450922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744" y="36576"/>
            <a:ext cx="12209488" cy="678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56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" y="36576"/>
            <a:ext cx="12187897" cy="6784848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76201" y="36576"/>
            <a:ext cx="859531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[M+H]</a:t>
            </a:r>
            <a:r>
              <a:rPr lang="en-US" baseline="30000" dirty="0"/>
              <a:t>+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1148645" y="1097625"/>
            <a:ext cx="575799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Exp.</a:t>
            </a:r>
            <a:endParaRPr lang="en-US" baseline="30000" dirty="0"/>
          </a:p>
        </p:txBody>
      </p:sp>
      <p:sp>
        <p:nvSpPr>
          <p:cNvPr id="11" name="ZoneTexte 10"/>
          <p:cNvSpPr txBox="1"/>
          <p:nvPr/>
        </p:nvSpPr>
        <p:spPr>
          <a:xfrm>
            <a:off x="11148645" y="4078080"/>
            <a:ext cx="627095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Calc.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6325211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7468</TotalTime>
  <Words>122</Words>
  <Application>Microsoft Macintosh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Symbol</vt:lpstr>
      <vt:lpstr>Thème Office</vt:lpstr>
      <vt:lpstr>PowerPoint Presentation</vt:lpstr>
      <vt:lpstr>▪ Mass spectrometry 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俊太郎 天野</cp:lastModifiedBy>
  <cp:revision>38</cp:revision>
  <dcterms:created xsi:type="dcterms:W3CDTF">2020-01-14T10:40:34Z</dcterms:created>
  <dcterms:modified xsi:type="dcterms:W3CDTF">2024-04-03T18:47:14Z</dcterms:modified>
</cp:coreProperties>
</file>