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402d6ec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402d6ec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02d6ec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402d6ec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402d6ecd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402d6ecd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224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What is ecommerce?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025" y="1387175"/>
            <a:ext cx="3955975" cy="32339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7000" y="4755850"/>
            <a:ext cx="229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dk2"/>
                </a:solidFill>
              </a:rPr>
              <a:t>sumber: </a:t>
            </a:r>
            <a:r>
              <a:rPr lang="id" sz="800">
                <a:solidFill>
                  <a:schemeClr val="dk2"/>
                </a:solidFill>
              </a:rPr>
              <a:t>https://sell.amazon.com/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3698" l="0" r="0" t="15943"/>
          <a:stretch/>
        </p:blipFill>
        <p:spPr>
          <a:xfrm>
            <a:off x="0" y="1708929"/>
            <a:ext cx="9144002" cy="147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87100" y="667250"/>
            <a:ext cx="2363100" cy="641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Branding Solutions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87100" y="1578875"/>
            <a:ext cx="2363100" cy="6417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A63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Performance Solutions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87100" y="2571750"/>
            <a:ext cx="2363100" cy="6417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A63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Content Solutions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87100" y="3472675"/>
            <a:ext cx="2363100" cy="641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Engagement Solutions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200" y="109625"/>
            <a:ext cx="289597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975" y="304800"/>
            <a:ext cx="58496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E45B22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