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9" roundtripDataSignature="AMtx7mgWQIuYS0KW+2wxyxnVyh2zRy0JI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customschemas.google.com/relationships/presentationmetadata" Target="metadata"/><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chemeClr val="dk1"/>
              </a:buClr>
              <a:buSzPts val="1400"/>
              <a:buFont typeface="Calibri"/>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chemeClr val="dk1"/>
              </a:buClr>
              <a:buSzPts val="1400"/>
              <a:buFont typeface="Calibri"/>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chemeClr val="dk1"/>
              </a:buClr>
              <a:buSzPts val="1200"/>
              <a:buFont typeface="Calibri"/>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3" name="Google Shape;1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4f2dcdb419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02" name="Google Shape;202;g34f2dcdb419_0_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4f2dcdb419_0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13" name="Google Shape;213;g34f2dcdb419_0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24" name="Google Shape;224;p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6: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35" name="Google Shape;235;p6: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9: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9:notes"/>
          <p:cNvSpPr txBox="1"/>
          <p:nvPr>
            <p:ph idx="1" type="body"/>
          </p:nvPr>
        </p:nvSpPr>
        <p:spPr>
          <a:xfrm>
            <a:off x="701848" y="4416426"/>
            <a:ext cx="5608320" cy="41830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47" name="Google Shape;247;p9:notes"/>
          <p:cNvSpPr txBox="1"/>
          <p:nvPr>
            <p:ph idx="12" type="sldNum"/>
          </p:nvPr>
        </p:nvSpPr>
        <p:spPr>
          <a:xfrm>
            <a:off x="3970135" y="8829675"/>
            <a:ext cx="3038648" cy="465138"/>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34d0f82cbb7_0_1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8" name="Google Shape;258;g34d0f82cbb7_0_15: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59" name="Google Shape;259;g34d0f82cbb7_0_15: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5: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70" name="Google Shape;270;p25: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4d0f82cbb7_1_5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81" name="Google Shape;281;g34d0f82cbb7_1_5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4d0f82cbb7_1_42: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292" name="Google Shape;292;g34d0f82cbb7_1_42: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4d0f82cbb7_1_33: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03" name="Google Shape;303;g34d0f82cbb7_1_33: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2: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 name="Google Shape;11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3" name="Google Shape;11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3400f311735_0_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16" name="Google Shape;316;g3400f311735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34d85bc2af4_1_35: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327" name="Google Shape;327;g34d85bc2af4_1_35: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3268443d32f_0_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g3268443d32f_0_0:notes"/>
          <p:cNvSpPr txBox="1"/>
          <p:nvPr>
            <p:ph idx="1" type="body"/>
          </p:nvPr>
        </p:nvSpPr>
        <p:spPr>
          <a:xfrm>
            <a:off x="701848" y="4416426"/>
            <a:ext cx="5608200" cy="41832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340" name="Google Shape;340;g3268443d32f_0_0:notes"/>
          <p:cNvSpPr txBox="1"/>
          <p:nvPr>
            <p:ph idx="12" type="sldNum"/>
          </p:nvPr>
        </p:nvSpPr>
        <p:spPr>
          <a:xfrm>
            <a:off x="3970135" y="8829675"/>
            <a:ext cx="3038700" cy="4650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400"/>
              <a:buFont typeface="Calibri"/>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10: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1" name="Google Shape;35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52" name="Google Shape;352;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3: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4" name="Google Shape;12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b63d3bc90_0_6: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 name="Google Shape;135;g34b63d3bc90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6" name="Google Shape;136;g34b63d3bc90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chemeClr val="dk1"/>
              </a:buClr>
              <a:buSzPts val="18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8: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47" name="Google Shape;147;p8: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701848" y="4416426"/>
            <a:ext cx="5608279" cy="418299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58" name="Google Shape;158;p7:notes"/>
          <p:cNvSpPr/>
          <p:nvPr>
            <p:ph idx="2" type="sldImg"/>
          </p:nvPr>
        </p:nvSpPr>
        <p:spPr>
          <a:xfrm>
            <a:off x="407988" y="696913"/>
            <a:ext cx="6196012" cy="348615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4d0f82cbb7_1_19: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69" name="Google Shape;169;g34d0f82cbb7_1_19: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4d0f82cbb7_1_10: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80" name="Google Shape;180;g34d0f82cbb7_1_10: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34d0f82cbb7_1_1:notes"/>
          <p:cNvSpPr txBox="1"/>
          <p:nvPr>
            <p:ph idx="1" type="body"/>
          </p:nvPr>
        </p:nvSpPr>
        <p:spPr>
          <a:xfrm>
            <a:off x="701848" y="4416426"/>
            <a:ext cx="5608200" cy="418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360"/>
              </a:spcBef>
              <a:spcAft>
                <a:spcPts val="0"/>
              </a:spcAft>
              <a:buClr>
                <a:schemeClr val="dk1"/>
              </a:buClr>
              <a:buSzPts val="1400"/>
              <a:buFont typeface="Calibri"/>
              <a:buNone/>
            </a:pPr>
            <a:r>
              <a:t/>
            </a:r>
            <a:endParaRPr/>
          </a:p>
        </p:txBody>
      </p:sp>
      <p:sp>
        <p:nvSpPr>
          <p:cNvPr id="191" name="Google Shape;191;g34d0f82cbb7_1_1:notes"/>
          <p:cNvSpPr/>
          <p:nvPr>
            <p:ph idx="2" type="sldImg"/>
          </p:nvPr>
        </p:nvSpPr>
        <p:spPr>
          <a:xfrm>
            <a:off x="407988" y="696913"/>
            <a:ext cx="6195900" cy="34863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18" name="Shape 18"/>
        <p:cNvGrpSpPr/>
        <p:nvPr/>
      </p:nvGrpSpPr>
      <p:grpSpPr>
        <a:xfrm>
          <a:off x="0" y="0"/>
          <a:ext cx="0" cy="0"/>
          <a:chOff x="0" y="0"/>
          <a:chExt cx="0" cy="0"/>
        </a:xfrm>
      </p:grpSpPr>
      <p:sp>
        <p:nvSpPr>
          <p:cNvPr id="19" name="Google Shape;19;p1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 name="Google Shape;20;p1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 name="Google Shape;21;p1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2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3"/>
          <p:cNvSpPr txBox="1"/>
          <p:nvPr>
            <p:ph idx="1" type="body"/>
          </p:nvPr>
        </p:nvSpPr>
        <p:spPr>
          <a:xfrm rot="5400000">
            <a:off x="4114800" y="-1171786"/>
            <a:ext cx="4023360" cy="100584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0" name="Google Shape;90;p2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2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3" name="Shape 93"/>
        <p:cNvGrpSpPr/>
        <p:nvPr/>
      </p:nvGrpSpPr>
      <p:grpSpPr>
        <a:xfrm>
          <a:off x="0" y="0"/>
          <a:ext cx="0" cy="0"/>
          <a:chOff x="0" y="0"/>
          <a:chExt cx="0" cy="0"/>
        </a:xfrm>
      </p:grpSpPr>
      <p:sp>
        <p:nvSpPr>
          <p:cNvPr id="94" name="Google Shape;94;p24"/>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4"/>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4"/>
          <p:cNvSpPr txBox="1"/>
          <p:nvPr>
            <p:ph type="title"/>
          </p:nvPr>
        </p:nvSpPr>
        <p:spPr>
          <a:xfrm rot="5400000">
            <a:off x="7160640" y="1979039"/>
            <a:ext cx="5757421" cy="26289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4"/>
          <p:cNvSpPr txBox="1"/>
          <p:nvPr>
            <p:ph idx="1" type="body"/>
          </p:nvPr>
        </p:nvSpPr>
        <p:spPr>
          <a:xfrm rot="5400000">
            <a:off x="1826639" y="-573661"/>
            <a:ext cx="5757422" cy="7734300"/>
          </a:xfrm>
          <a:prstGeom prst="rect">
            <a:avLst/>
          </a:prstGeom>
          <a:noFill/>
          <a:ln>
            <a:noFill/>
          </a:ln>
        </p:spPr>
        <p:txBody>
          <a:bodyPr anchorCtr="0" anchor="t" bIns="0" lIns="45700" spcFirstLastPara="1" rIns="45700" wrap="square" tIns="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98" name="Google Shape;98;p24"/>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4"/>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4"/>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24" name="Shape 24"/>
        <p:cNvGrpSpPr/>
        <p:nvPr/>
      </p:nvGrpSpPr>
      <p:grpSpPr>
        <a:xfrm>
          <a:off x="0" y="0"/>
          <a:ext cx="0" cy="0"/>
          <a:chOff x="0" y="0"/>
          <a:chExt cx="0" cy="0"/>
        </a:xfrm>
      </p:grpSpPr>
      <p:sp>
        <p:nvSpPr>
          <p:cNvPr id="25" name="Google Shape;25;p15"/>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15"/>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15"/>
          <p:cNvSpPr txBox="1"/>
          <p:nvPr>
            <p:ph type="ctr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 type="subTitle"/>
          </p:nvPr>
        </p:nvSpPr>
        <p:spPr>
          <a:xfrm>
            <a:off x="1100051" y="4455620"/>
            <a:ext cx="10058400" cy="11430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lvl="1" algn="ctr">
              <a:lnSpc>
                <a:spcPct val="90000"/>
              </a:lnSpc>
              <a:spcBef>
                <a:spcPts val="200"/>
              </a:spcBef>
              <a:spcAft>
                <a:spcPts val="0"/>
              </a:spcAft>
              <a:buSzPts val="2400"/>
              <a:buNone/>
              <a:defRPr sz="2400"/>
            </a:lvl2pPr>
            <a:lvl3pPr lvl="2" algn="ctr">
              <a:lnSpc>
                <a:spcPct val="90000"/>
              </a:lnSpc>
              <a:spcBef>
                <a:spcPts val="400"/>
              </a:spcBef>
              <a:spcAft>
                <a:spcPts val="0"/>
              </a:spcAft>
              <a:buSzPts val="2400"/>
              <a:buNone/>
              <a:defRPr sz="2400"/>
            </a:lvl3pPr>
            <a:lvl4pPr lvl="3" algn="ctr">
              <a:lnSpc>
                <a:spcPct val="90000"/>
              </a:lnSpc>
              <a:spcBef>
                <a:spcPts val="400"/>
              </a:spcBef>
              <a:spcAft>
                <a:spcPts val="0"/>
              </a:spcAft>
              <a:buSzPts val="2000"/>
              <a:buNone/>
              <a:defRPr sz="2000"/>
            </a:lvl4pPr>
            <a:lvl5pPr lvl="4" algn="ctr">
              <a:lnSpc>
                <a:spcPct val="90000"/>
              </a:lnSpc>
              <a:spcBef>
                <a:spcPts val="400"/>
              </a:spcBef>
              <a:spcAft>
                <a:spcPts val="0"/>
              </a:spcAft>
              <a:buSzPts val="2000"/>
              <a:buNone/>
              <a:defRPr sz="2000"/>
            </a:lvl5pPr>
            <a:lvl6pPr lvl="5" algn="ctr">
              <a:lnSpc>
                <a:spcPct val="90000"/>
              </a:lnSpc>
              <a:spcBef>
                <a:spcPts val="400"/>
              </a:spcBef>
              <a:spcAft>
                <a:spcPts val="0"/>
              </a:spcAft>
              <a:buSzPts val="2000"/>
              <a:buNone/>
              <a:defRPr sz="2000"/>
            </a:lvl6pPr>
            <a:lvl7pPr lvl="6" algn="ctr">
              <a:lnSpc>
                <a:spcPct val="90000"/>
              </a:lnSpc>
              <a:spcBef>
                <a:spcPts val="400"/>
              </a:spcBef>
              <a:spcAft>
                <a:spcPts val="0"/>
              </a:spcAft>
              <a:buSzPts val="2000"/>
              <a:buNone/>
              <a:defRPr sz="2000"/>
            </a:lvl7pPr>
            <a:lvl8pPr lvl="7" algn="ctr">
              <a:lnSpc>
                <a:spcPct val="90000"/>
              </a:lnSpc>
              <a:spcBef>
                <a:spcPts val="400"/>
              </a:spcBef>
              <a:spcAft>
                <a:spcPts val="0"/>
              </a:spcAft>
              <a:buSzPts val="2000"/>
              <a:buNone/>
              <a:defRPr sz="2000"/>
            </a:lvl8pPr>
            <a:lvl9pPr lvl="8" algn="ctr">
              <a:lnSpc>
                <a:spcPct val="90000"/>
              </a:lnSpc>
              <a:spcBef>
                <a:spcPts val="400"/>
              </a:spcBef>
              <a:spcAft>
                <a:spcPts val="400"/>
              </a:spcAft>
              <a:buSzPts val="2000"/>
              <a:buNone/>
              <a:defRPr sz="2000"/>
            </a:lvl9pPr>
          </a:lstStyle>
          <a:p/>
        </p:txBody>
      </p:sp>
      <p:sp>
        <p:nvSpPr>
          <p:cNvPr id="29" name="Google Shape;29;p15"/>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32" name="Google Shape;32;p15"/>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3" name="Shape 33"/>
        <p:cNvGrpSpPr/>
        <p:nvPr/>
      </p:nvGrpSpPr>
      <p:grpSpPr>
        <a:xfrm>
          <a:off x="0" y="0"/>
          <a:ext cx="0" cy="0"/>
          <a:chOff x="0" y="0"/>
          <a:chExt cx="0" cy="0"/>
        </a:xfrm>
      </p:grpSpPr>
      <p:sp>
        <p:nvSpPr>
          <p:cNvPr id="34" name="Google Shape;34;p16"/>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48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36" name="Google Shape;36;p16"/>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lt1"/>
        </a:solidFill>
      </p:bgPr>
    </p:bg>
    <p:spTree>
      <p:nvGrpSpPr>
        <p:cNvPr id="39" name="Shape 39"/>
        <p:cNvGrpSpPr/>
        <p:nvPr/>
      </p:nvGrpSpPr>
      <p:grpSpPr>
        <a:xfrm>
          <a:off x="0" y="0"/>
          <a:ext cx="0" cy="0"/>
          <a:chOff x="0" y="0"/>
          <a:chExt cx="0" cy="0"/>
        </a:xfrm>
      </p:grpSpPr>
      <p:sp>
        <p:nvSpPr>
          <p:cNvPr id="40" name="Google Shape;40;p17"/>
          <p:cNvSpPr/>
          <p:nvPr/>
        </p:nvSpPr>
        <p:spPr>
          <a:xfrm>
            <a:off x="3175" y="6400800"/>
            <a:ext cx="12188825"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1" name="Google Shape;41;p17"/>
          <p:cNvSpPr/>
          <p:nvPr/>
        </p:nvSpPr>
        <p:spPr>
          <a:xfrm>
            <a:off x="15" y="633431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17"/>
          <p:cNvSpPr txBox="1"/>
          <p:nvPr>
            <p:ph type="title"/>
          </p:nvPr>
        </p:nvSpPr>
        <p:spPr>
          <a:xfrm>
            <a:off x="1097280" y="758952"/>
            <a:ext cx="10058400" cy="356616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262626"/>
              </a:buClr>
              <a:buSzPts val="8000"/>
              <a:buFont typeface="Calibri"/>
              <a:buNone/>
              <a:defRPr b="0" sz="8000">
                <a:solidFill>
                  <a:srgbClr val="262626"/>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 type="body"/>
          </p:nvPr>
        </p:nvSpPr>
        <p:spPr>
          <a:xfrm>
            <a:off x="1097280" y="4453128"/>
            <a:ext cx="10058400" cy="1143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2400"/>
              <a:buNone/>
              <a:defRPr sz="2400" cap="none">
                <a:solidFill>
                  <a:schemeClr val="dk2"/>
                </a:solidFill>
                <a:latin typeface="Calibri"/>
                <a:ea typeface="Calibri"/>
                <a:cs typeface="Calibri"/>
                <a:sym typeface="Calibri"/>
              </a:defRPr>
            </a:lvl1pPr>
            <a:lvl2pPr indent="-228600" lvl="1" marL="914400" algn="l">
              <a:lnSpc>
                <a:spcPct val="90000"/>
              </a:lnSpc>
              <a:spcBef>
                <a:spcPts val="200"/>
              </a:spcBef>
              <a:spcAft>
                <a:spcPts val="0"/>
              </a:spcAft>
              <a:buSzPts val="1800"/>
              <a:buNone/>
              <a:defRPr sz="1800">
                <a:solidFill>
                  <a:srgbClr val="888888"/>
                </a:solidFill>
              </a:defRPr>
            </a:lvl2pPr>
            <a:lvl3pPr indent="-228600" lvl="2" marL="1371600" algn="l">
              <a:lnSpc>
                <a:spcPct val="90000"/>
              </a:lnSpc>
              <a:spcBef>
                <a:spcPts val="400"/>
              </a:spcBef>
              <a:spcAft>
                <a:spcPts val="0"/>
              </a:spcAft>
              <a:buSzPts val="1600"/>
              <a:buNone/>
              <a:defRPr sz="1600">
                <a:solidFill>
                  <a:srgbClr val="888888"/>
                </a:solidFill>
              </a:defRPr>
            </a:lvl3pPr>
            <a:lvl4pPr indent="-228600" lvl="3" marL="1828800" algn="l">
              <a:lnSpc>
                <a:spcPct val="90000"/>
              </a:lnSpc>
              <a:spcBef>
                <a:spcPts val="400"/>
              </a:spcBef>
              <a:spcAft>
                <a:spcPts val="0"/>
              </a:spcAft>
              <a:buSzPts val="1400"/>
              <a:buNone/>
              <a:defRPr sz="1400">
                <a:solidFill>
                  <a:srgbClr val="888888"/>
                </a:solidFill>
              </a:defRPr>
            </a:lvl4pPr>
            <a:lvl5pPr indent="-228600" lvl="4" marL="2286000" algn="l">
              <a:lnSpc>
                <a:spcPct val="90000"/>
              </a:lnSpc>
              <a:spcBef>
                <a:spcPts val="400"/>
              </a:spcBef>
              <a:spcAft>
                <a:spcPts val="0"/>
              </a:spcAft>
              <a:buSzPts val="1400"/>
              <a:buNone/>
              <a:defRPr sz="1400">
                <a:solidFill>
                  <a:srgbClr val="888888"/>
                </a:solidFill>
              </a:defRPr>
            </a:lvl5pPr>
            <a:lvl6pPr indent="-228600" lvl="5" marL="2743200" algn="l">
              <a:lnSpc>
                <a:spcPct val="90000"/>
              </a:lnSpc>
              <a:spcBef>
                <a:spcPts val="400"/>
              </a:spcBef>
              <a:spcAft>
                <a:spcPts val="0"/>
              </a:spcAft>
              <a:buSzPts val="1400"/>
              <a:buNone/>
              <a:defRPr sz="1400">
                <a:solidFill>
                  <a:srgbClr val="888888"/>
                </a:solidFill>
              </a:defRPr>
            </a:lvl6pPr>
            <a:lvl7pPr indent="-228600" lvl="6" marL="3200400" algn="l">
              <a:lnSpc>
                <a:spcPct val="90000"/>
              </a:lnSpc>
              <a:spcBef>
                <a:spcPts val="400"/>
              </a:spcBef>
              <a:spcAft>
                <a:spcPts val="0"/>
              </a:spcAft>
              <a:buSzPts val="1400"/>
              <a:buNone/>
              <a:defRPr sz="1400">
                <a:solidFill>
                  <a:srgbClr val="888888"/>
                </a:solidFill>
              </a:defRPr>
            </a:lvl7pPr>
            <a:lvl8pPr indent="-228600" lvl="7" marL="3657600" algn="l">
              <a:lnSpc>
                <a:spcPct val="90000"/>
              </a:lnSpc>
              <a:spcBef>
                <a:spcPts val="400"/>
              </a:spcBef>
              <a:spcAft>
                <a:spcPts val="0"/>
              </a:spcAft>
              <a:buSzPts val="1400"/>
              <a:buNone/>
              <a:defRPr sz="1400">
                <a:solidFill>
                  <a:srgbClr val="888888"/>
                </a:solidFill>
              </a:defRPr>
            </a:lvl8pPr>
            <a:lvl9pPr indent="-228600" lvl="8" marL="4114800" algn="l">
              <a:lnSpc>
                <a:spcPct val="90000"/>
              </a:lnSpc>
              <a:spcBef>
                <a:spcPts val="400"/>
              </a:spcBef>
              <a:spcAft>
                <a:spcPts val="400"/>
              </a:spcAft>
              <a:buSzPts val="1400"/>
              <a:buNone/>
              <a:defRPr sz="1400">
                <a:solidFill>
                  <a:srgbClr val="888888"/>
                </a:solidFill>
              </a:defRPr>
            </a:lvl9pPr>
          </a:lstStyle>
          <a:p/>
        </p:txBody>
      </p:sp>
      <p:sp>
        <p:nvSpPr>
          <p:cNvPr id="44" name="Google Shape;44;p17"/>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47" name="Google Shape;47;p17"/>
          <p:cNvCxnSpPr/>
          <p:nvPr/>
        </p:nvCxnSpPr>
        <p:spPr>
          <a:xfrm>
            <a:off x="1207658" y="4343400"/>
            <a:ext cx="9875520" cy="0"/>
          </a:xfrm>
          <a:prstGeom prst="straightConnector1">
            <a:avLst/>
          </a:prstGeom>
          <a:noFill/>
          <a:ln cap="flat" cmpd="sng" w="9525">
            <a:solidFill>
              <a:srgbClr val="7F7F7F"/>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8" name="Shape 48"/>
        <p:cNvGrpSpPr/>
        <p:nvPr/>
      </p:nvGrpSpPr>
      <p:grpSpPr>
        <a:xfrm>
          <a:off x="0" y="0"/>
          <a:ext cx="0" cy="0"/>
          <a:chOff x="0" y="0"/>
          <a:chExt cx="0" cy="0"/>
        </a:xfrm>
      </p:grpSpPr>
      <p:sp>
        <p:nvSpPr>
          <p:cNvPr id="49" name="Google Shape;49;p18"/>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0" name="Google Shape;50;p18"/>
          <p:cNvSpPr txBox="1"/>
          <p:nvPr>
            <p:ph idx="1" type="body"/>
          </p:nvPr>
        </p:nvSpPr>
        <p:spPr>
          <a:xfrm>
            <a:off x="1097279" y="1845734"/>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1" name="Google Shape;51;p18"/>
          <p:cNvSpPr txBox="1"/>
          <p:nvPr>
            <p:ph idx="2" type="body"/>
          </p:nvPr>
        </p:nvSpPr>
        <p:spPr>
          <a:xfrm>
            <a:off x="6217920" y="1845735"/>
            <a:ext cx="4937760" cy="402336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2" name="Google Shape;52;p18"/>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4" name="Google Shape;54;p1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5" name="Shape 55"/>
        <p:cNvGrpSpPr/>
        <p:nvPr/>
      </p:nvGrpSpPr>
      <p:grpSpPr>
        <a:xfrm>
          <a:off x="0" y="0"/>
          <a:ext cx="0" cy="0"/>
          <a:chOff x="0" y="0"/>
          <a:chExt cx="0" cy="0"/>
        </a:xfrm>
      </p:grpSpPr>
      <p:sp>
        <p:nvSpPr>
          <p:cNvPr id="56" name="Google Shape;56;p19"/>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 type="body"/>
          </p:nvPr>
        </p:nvSpPr>
        <p:spPr>
          <a:xfrm>
            <a:off x="109728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58" name="Google Shape;58;p19"/>
          <p:cNvSpPr txBox="1"/>
          <p:nvPr>
            <p:ph idx="2" type="body"/>
          </p:nvPr>
        </p:nvSpPr>
        <p:spPr>
          <a:xfrm>
            <a:off x="109728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59" name="Google Shape;59;p19"/>
          <p:cNvSpPr txBox="1"/>
          <p:nvPr>
            <p:ph idx="3" type="body"/>
          </p:nvPr>
        </p:nvSpPr>
        <p:spPr>
          <a:xfrm>
            <a:off x="6217920" y="1846052"/>
            <a:ext cx="4937760" cy="736282"/>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1200"/>
              </a:spcBef>
              <a:spcAft>
                <a:spcPts val="0"/>
              </a:spcAft>
              <a:buSzPts val="2000"/>
              <a:buNone/>
              <a:defRPr b="0" sz="2000" cap="none">
                <a:solidFill>
                  <a:schemeClr val="dk2"/>
                </a:solidFill>
              </a:defRPr>
            </a:lvl1pPr>
            <a:lvl2pPr indent="-228600" lvl="1" marL="914400" algn="l">
              <a:lnSpc>
                <a:spcPct val="90000"/>
              </a:lnSpc>
              <a:spcBef>
                <a:spcPts val="200"/>
              </a:spcBef>
              <a:spcAft>
                <a:spcPts val="0"/>
              </a:spcAft>
              <a:buSzPts val="2000"/>
              <a:buNone/>
              <a:defRPr b="1" sz="2000"/>
            </a:lvl2pPr>
            <a:lvl3pPr indent="-228600" lvl="2" marL="1371600" algn="l">
              <a:lnSpc>
                <a:spcPct val="90000"/>
              </a:lnSpc>
              <a:spcBef>
                <a:spcPts val="400"/>
              </a:spcBef>
              <a:spcAft>
                <a:spcPts val="0"/>
              </a:spcAft>
              <a:buSzPts val="1800"/>
              <a:buNone/>
              <a:defRPr b="1" sz="1800"/>
            </a:lvl3pPr>
            <a:lvl4pPr indent="-228600" lvl="3" marL="1828800" algn="l">
              <a:lnSpc>
                <a:spcPct val="90000"/>
              </a:lnSpc>
              <a:spcBef>
                <a:spcPts val="400"/>
              </a:spcBef>
              <a:spcAft>
                <a:spcPts val="0"/>
              </a:spcAft>
              <a:buSzPts val="1600"/>
              <a:buNone/>
              <a:defRPr b="1" sz="1600"/>
            </a:lvl4pPr>
            <a:lvl5pPr indent="-228600" lvl="4" marL="2286000" algn="l">
              <a:lnSpc>
                <a:spcPct val="90000"/>
              </a:lnSpc>
              <a:spcBef>
                <a:spcPts val="400"/>
              </a:spcBef>
              <a:spcAft>
                <a:spcPts val="0"/>
              </a:spcAft>
              <a:buSzPts val="1600"/>
              <a:buNone/>
              <a:defRPr b="1" sz="1600"/>
            </a:lvl5pPr>
            <a:lvl6pPr indent="-228600" lvl="5" marL="2743200" algn="l">
              <a:lnSpc>
                <a:spcPct val="90000"/>
              </a:lnSpc>
              <a:spcBef>
                <a:spcPts val="400"/>
              </a:spcBef>
              <a:spcAft>
                <a:spcPts val="0"/>
              </a:spcAft>
              <a:buSzPts val="1600"/>
              <a:buNone/>
              <a:defRPr b="1" sz="1600"/>
            </a:lvl6pPr>
            <a:lvl7pPr indent="-228600" lvl="6" marL="3200400" algn="l">
              <a:lnSpc>
                <a:spcPct val="90000"/>
              </a:lnSpc>
              <a:spcBef>
                <a:spcPts val="400"/>
              </a:spcBef>
              <a:spcAft>
                <a:spcPts val="0"/>
              </a:spcAft>
              <a:buSzPts val="1600"/>
              <a:buNone/>
              <a:defRPr b="1" sz="1600"/>
            </a:lvl7pPr>
            <a:lvl8pPr indent="-228600" lvl="7" marL="3657600" algn="l">
              <a:lnSpc>
                <a:spcPct val="90000"/>
              </a:lnSpc>
              <a:spcBef>
                <a:spcPts val="400"/>
              </a:spcBef>
              <a:spcAft>
                <a:spcPts val="0"/>
              </a:spcAft>
              <a:buSzPts val="1600"/>
              <a:buNone/>
              <a:defRPr b="1" sz="1600"/>
            </a:lvl8pPr>
            <a:lvl9pPr indent="-228600" lvl="8" marL="4114800" algn="l">
              <a:lnSpc>
                <a:spcPct val="90000"/>
              </a:lnSpc>
              <a:spcBef>
                <a:spcPts val="400"/>
              </a:spcBef>
              <a:spcAft>
                <a:spcPts val="400"/>
              </a:spcAft>
              <a:buSzPts val="1600"/>
              <a:buNone/>
              <a:defRPr b="1" sz="1600"/>
            </a:lvl9pPr>
          </a:lstStyle>
          <a:p/>
        </p:txBody>
      </p:sp>
      <p:sp>
        <p:nvSpPr>
          <p:cNvPr id="60" name="Google Shape;60;p19"/>
          <p:cNvSpPr txBox="1"/>
          <p:nvPr>
            <p:ph idx="4" type="body"/>
          </p:nvPr>
        </p:nvSpPr>
        <p:spPr>
          <a:xfrm>
            <a:off x="6217920" y="2582334"/>
            <a:ext cx="4937760" cy="33782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61" name="Google Shape;61;p19"/>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20"/>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3F3F3F"/>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0"/>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69" name="Shape 69"/>
        <p:cNvGrpSpPr/>
        <p:nvPr/>
      </p:nvGrpSpPr>
      <p:grpSpPr>
        <a:xfrm>
          <a:off x="0" y="0"/>
          <a:ext cx="0" cy="0"/>
          <a:chOff x="0" y="0"/>
          <a:chExt cx="0" cy="0"/>
        </a:xfrm>
      </p:grpSpPr>
      <p:sp>
        <p:nvSpPr>
          <p:cNvPr id="70" name="Google Shape;70;p21"/>
          <p:cNvSpPr/>
          <p:nvPr/>
        </p:nvSpPr>
        <p:spPr>
          <a:xfrm>
            <a:off x="16" y="0"/>
            <a:ext cx="4050791" cy="6858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1"/>
          <p:cNvSpPr/>
          <p:nvPr/>
        </p:nvSpPr>
        <p:spPr>
          <a:xfrm>
            <a:off x="4040071" y="0"/>
            <a:ext cx="64008" cy="6858000"/>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1"/>
          <p:cNvSpPr txBox="1"/>
          <p:nvPr>
            <p:ph type="title"/>
          </p:nvPr>
        </p:nvSpPr>
        <p:spPr>
          <a:xfrm>
            <a:off x="457200" y="594359"/>
            <a:ext cx="3200400" cy="22860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1"/>
          <p:cNvSpPr txBox="1"/>
          <p:nvPr>
            <p:ph idx="1" type="body"/>
          </p:nvPr>
        </p:nvSpPr>
        <p:spPr>
          <a:xfrm>
            <a:off x="4800600" y="731520"/>
            <a:ext cx="6492240" cy="5257800"/>
          </a:xfrm>
          <a:prstGeom prst="rect">
            <a:avLst/>
          </a:prstGeom>
          <a:noFill/>
          <a:ln>
            <a:noFill/>
          </a:ln>
        </p:spPr>
        <p:txBody>
          <a:bodyPr anchorCtr="0" anchor="t" bIns="45700" lIns="0" spcFirstLastPara="1" rIns="0" wrap="square" tIns="45700">
            <a:normAutofit/>
          </a:bodyPr>
          <a:lstStyle>
            <a:lvl1pPr indent="-342900" lvl="0" marL="457200" algn="l">
              <a:lnSpc>
                <a:spcPct val="90000"/>
              </a:lnSpc>
              <a:spcBef>
                <a:spcPts val="1200"/>
              </a:spcBef>
              <a:spcAft>
                <a:spcPts val="0"/>
              </a:spcAft>
              <a:buSzPts val="1800"/>
              <a:buChar char=" "/>
              <a:defRPr/>
            </a:lvl1pPr>
            <a:lvl2pPr indent="-342900" lvl="1" marL="914400" algn="l">
              <a:lnSpc>
                <a:spcPct val="90000"/>
              </a:lnSpc>
              <a:spcBef>
                <a:spcPts val="200"/>
              </a:spcBef>
              <a:spcAft>
                <a:spcPts val="0"/>
              </a:spcAft>
              <a:buSzPts val="1800"/>
              <a:buChar char="◦"/>
              <a:defRPr/>
            </a:lvl2pPr>
            <a:lvl3pPr indent="-342900" lvl="2" marL="1371600" algn="l">
              <a:lnSpc>
                <a:spcPct val="90000"/>
              </a:lnSpc>
              <a:spcBef>
                <a:spcPts val="400"/>
              </a:spcBef>
              <a:spcAft>
                <a:spcPts val="0"/>
              </a:spcAft>
              <a:buSzPts val="1800"/>
              <a:buChar char="◦"/>
              <a:defRPr/>
            </a:lvl3pPr>
            <a:lvl4pPr indent="-342900" lvl="3" marL="1828800" algn="l">
              <a:lnSpc>
                <a:spcPct val="90000"/>
              </a:lnSpc>
              <a:spcBef>
                <a:spcPts val="400"/>
              </a:spcBef>
              <a:spcAft>
                <a:spcPts val="0"/>
              </a:spcAft>
              <a:buSzPts val="1800"/>
              <a:buChar char="◦"/>
              <a:defRPr/>
            </a:lvl4pPr>
            <a:lvl5pPr indent="-342900" lvl="4" marL="2286000" algn="l">
              <a:lnSpc>
                <a:spcPct val="90000"/>
              </a:lnSpc>
              <a:spcBef>
                <a:spcPts val="400"/>
              </a:spcBef>
              <a:spcAft>
                <a:spcPts val="0"/>
              </a:spcAft>
              <a:buSzPts val="1800"/>
              <a:buChar char="◦"/>
              <a:defRPr/>
            </a:lvl5pPr>
            <a:lvl6pPr indent="-342900" lvl="5" marL="2743200" algn="l">
              <a:lnSpc>
                <a:spcPct val="90000"/>
              </a:lnSpc>
              <a:spcBef>
                <a:spcPts val="400"/>
              </a:spcBef>
              <a:spcAft>
                <a:spcPts val="0"/>
              </a:spcAft>
              <a:buSzPts val="1800"/>
              <a:buChar char="◦"/>
              <a:defRPr/>
            </a:lvl6pPr>
            <a:lvl7pPr indent="-342900" lvl="6" marL="3200400" algn="l">
              <a:lnSpc>
                <a:spcPct val="90000"/>
              </a:lnSpc>
              <a:spcBef>
                <a:spcPts val="400"/>
              </a:spcBef>
              <a:spcAft>
                <a:spcPts val="0"/>
              </a:spcAft>
              <a:buSzPts val="1800"/>
              <a:buChar char="◦"/>
              <a:defRPr/>
            </a:lvl7pPr>
            <a:lvl8pPr indent="-342900" lvl="7" marL="3657600" algn="l">
              <a:lnSpc>
                <a:spcPct val="90000"/>
              </a:lnSpc>
              <a:spcBef>
                <a:spcPts val="400"/>
              </a:spcBef>
              <a:spcAft>
                <a:spcPts val="0"/>
              </a:spcAft>
              <a:buSzPts val="1800"/>
              <a:buChar char="◦"/>
              <a:defRPr/>
            </a:lvl8pPr>
            <a:lvl9pPr indent="-342900" lvl="8" marL="4114800" algn="l">
              <a:lnSpc>
                <a:spcPct val="90000"/>
              </a:lnSpc>
              <a:spcBef>
                <a:spcPts val="400"/>
              </a:spcBef>
              <a:spcAft>
                <a:spcPts val="400"/>
              </a:spcAft>
              <a:buSzPts val="1800"/>
              <a:buChar char="◦"/>
              <a:defRPr/>
            </a:lvl9pPr>
          </a:lstStyle>
          <a:p/>
        </p:txBody>
      </p:sp>
      <p:sp>
        <p:nvSpPr>
          <p:cNvPr id="74" name="Google Shape;74;p21"/>
          <p:cNvSpPr txBox="1"/>
          <p:nvPr>
            <p:ph idx="2" type="body"/>
          </p:nvPr>
        </p:nvSpPr>
        <p:spPr>
          <a:xfrm>
            <a:off x="457200" y="2926080"/>
            <a:ext cx="3200400" cy="337912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500"/>
              <a:buNone/>
              <a:defRPr sz="1500">
                <a:solidFill>
                  <a:srgbClr val="FFFFFF"/>
                </a:solidFill>
              </a:defRPr>
            </a:lvl1pPr>
            <a:lvl2pPr indent="-228600" lvl="1" marL="914400" algn="l">
              <a:lnSpc>
                <a:spcPct val="90000"/>
              </a:lnSpc>
              <a:spcBef>
                <a:spcPts val="2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75" name="Google Shape;75;p21"/>
          <p:cNvSpPr txBox="1"/>
          <p:nvPr>
            <p:ph idx="10" type="dt"/>
          </p:nvPr>
        </p:nvSpPr>
        <p:spPr>
          <a:xfrm>
            <a:off x="465512" y="6459785"/>
            <a:ext cx="261851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1"/>
          <p:cNvSpPr txBox="1"/>
          <p:nvPr>
            <p:ph idx="11" type="ftr"/>
          </p:nvPr>
        </p:nvSpPr>
        <p:spPr>
          <a:xfrm>
            <a:off x="4800600" y="6459785"/>
            <a:ext cx="4648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1pPr>
            <a:lvl2pPr indent="0" lvl="1"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2pPr>
            <a:lvl3pPr indent="0" lvl="2"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3pPr>
            <a:lvl4pPr indent="0" lvl="3"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4pPr>
            <a:lvl5pPr indent="0" lvl="4"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5pPr>
            <a:lvl6pPr indent="0" lvl="5"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6pPr>
            <a:lvl7pPr indent="0" lvl="6"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7pPr>
            <a:lvl8pPr indent="0" lvl="7"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8pPr>
            <a:lvl9pPr indent="0" lvl="8" marL="0" marR="0" algn="r">
              <a:lnSpc>
                <a:spcPct val="100000"/>
              </a:lnSpc>
              <a:spcBef>
                <a:spcPts val="0"/>
              </a:spcBef>
              <a:spcAft>
                <a:spcPts val="0"/>
              </a:spcAft>
              <a:buClr>
                <a:schemeClr val="dk2"/>
              </a:buClr>
              <a:buSzPts val="1050"/>
              <a:buFont typeface="Calibri"/>
              <a:buNone/>
              <a:defRPr b="0" i="0" sz="1050" u="none" cap="none" strike="noStrike">
                <a:solidFill>
                  <a:schemeClr val="dk2"/>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spTree>
      <p:nvGrpSpPr>
        <p:cNvPr id="78" name="Shape 78"/>
        <p:cNvGrpSpPr/>
        <p:nvPr/>
      </p:nvGrpSpPr>
      <p:grpSpPr>
        <a:xfrm>
          <a:off x="0" y="0"/>
          <a:ext cx="0" cy="0"/>
          <a:chOff x="0" y="0"/>
          <a:chExt cx="0" cy="0"/>
        </a:xfrm>
      </p:grpSpPr>
      <p:sp>
        <p:nvSpPr>
          <p:cNvPr id="79" name="Google Shape;79;p22"/>
          <p:cNvSpPr/>
          <p:nvPr/>
        </p:nvSpPr>
        <p:spPr>
          <a:xfrm>
            <a:off x="0" y="4953000"/>
            <a:ext cx="12188825" cy="19050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0" name="Google Shape;80;p22"/>
          <p:cNvSpPr/>
          <p:nvPr/>
        </p:nvSpPr>
        <p:spPr>
          <a:xfrm>
            <a:off x="15" y="4915076"/>
            <a:ext cx="12188825" cy="6400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txBox="1"/>
          <p:nvPr>
            <p:ph type="title"/>
          </p:nvPr>
        </p:nvSpPr>
        <p:spPr>
          <a:xfrm>
            <a:off x="1097280" y="5074920"/>
            <a:ext cx="10113264" cy="822960"/>
          </a:xfrm>
          <a:prstGeom prst="rect">
            <a:avLst/>
          </a:prstGeom>
          <a:noFill/>
          <a:ln>
            <a:noFill/>
          </a:ln>
        </p:spPr>
        <p:txBody>
          <a:bodyPr anchorCtr="0" anchor="b" bIns="0" lIns="91425" spcFirstLastPara="1" rIns="91425" wrap="square" tIns="0">
            <a:noAutofit/>
          </a:bodyPr>
          <a:lstStyle>
            <a:lvl1pPr lvl="0" algn="l">
              <a:lnSpc>
                <a:spcPct val="85000"/>
              </a:lnSpc>
              <a:spcBef>
                <a:spcPts val="0"/>
              </a:spcBef>
              <a:spcAft>
                <a:spcPts val="0"/>
              </a:spcAft>
              <a:buClr>
                <a:srgbClr val="FFFFFF"/>
              </a:buClr>
              <a:buSzPts val="3600"/>
              <a:buFont typeface="Calibri"/>
              <a:buNone/>
              <a:defRPr b="0" sz="3600">
                <a:solidFill>
                  <a:srgbClr val="FFFFFF"/>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2"/>
          <p:cNvSpPr/>
          <p:nvPr>
            <p:ph idx="2" type="pic"/>
          </p:nvPr>
        </p:nvSpPr>
        <p:spPr>
          <a:xfrm>
            <a:off x="15" y="0"/>
            <a:ext cx="12191985" cy="4915076"/>
          </a:xfrm>
          <a:prstGeom prst="rect">
            <a:avLst/>
          </a:prstGeom>
          <a:noFill/>
          <a:ln>
            <a:noFill/>
          </a:ln>
        </p:spPr>
      </p:sp>
      <p:sp>
        <p:nvSpPr>
          <p:cNvPr id="83" name="Google Shape;83;p22"/>
          <p:cNvSpPr txBox="1"/>
          <p:nvPr>
            <p:ph idx="1" type="body"/>
          </p:nvPr>
        </p:nvSpPr>
        <p:spPr>
          <a:xfrm>
            <a:off x="1097280" y="5907023"/>
            <a:ext cx="10113264" cy="594360"/>
          </a:xfrm>
          <a:prstGeom prst="rect">
            <a:avLst/>
          </a:prstGeom>
          <a:noFill/>
          <a:ln>
            <a:noFill/>
          </a:ln>
        </p:spPr>
        <p:txBody>
          <a:bodyPr anchorCtr="0" anchor="t" bIns="0" lIns="91425" spcFirstLastPara="1" rIns="91425" wrap="square" tIns="0">
            <a:normAutofit/>
          </a:bodyPr>
          <a:lstStyle>
            <a:lvl1pPr indent="-228600" lvl="0" marL="457200" algn="l">
              <a:lnSpc>
                <a:spcPct val="90000"/>
              </a:lnSpc>
              <a:spcBef>
                <a:spcPts val="0"/>
              </a:spcBef>
              <a:spcAft>
                <a:spcPts val="0"/>
              </a:spcAft>
              <a:buSzPts val="1500"/>
              <a:buNone/>
              <a:defRPr sz="1500">
                <a:solidFill>
                  <a:srgbClr val="FFFFFF"/>
                </a:solidFill>
              </a:defRPr>
            </a:lvl1pPr>
            <a:lvl2pPr indent="-228600" lvl="1" marL="914400" algn="l">
              <a:lnSpc>
                <a:spcPct val="90000"/>
              </a:lnSpc>
              <a:spcBef>
                <a:spcPts val="600"/>
              </a:spcBef>
              <a:spcAft>
                <a:spcPts val="0"/>
              </a:spcAft>
              <a:buSzPts val="1200"/>
              <a:buNone/>
              <a:defRPr sz="1200"/>
            </a:lvl2pPr>
            <a:lvl3pPr indent="-228600" lvl="2" marL="1371600" algn="l">
              <a:lnSpc>
                <a:spcPct val="90000"/>
              </a:lnSpc>
              <a:spcBef>
                <a:spcPts val="400"/>
              </a:spcBef>
              <a:spcAft>
                <a:spcPts val="0"/>
              </a:spcAft>
              <a:buSzPts val="1000"/>
              <a:buNone/>
              <a:defRPr sz="1000"/>
            </a:lvl3pPr>
            <a:lvl4pPr indent="-228600" lvl="3" marL="1828800" algn="l">
              <a:lnSpc>
                <a:spcPct val="90000"/>
              </a:lnSpc>
              <a:spcBef>
                <a:spcPts val="400"/>
              </a:spcBef>
              <a:spcAft>
                <a:spcPts val="0"/>
              </a:spcAft>
              <a:buSzPts val="900"/>
              <a:buNone/>
              <a:defRPr sz="900"/>
            </a:lvl4pPr>
            <a:lvl5pPr indent="-228600" lvl="4" marL="2286000" algn="l">
              <a:lnSpc>
                <a:spcPct val="90000"/>
              </a:lnSpc>
              <a:spcBef>
                <a:spcPts val="400"/>
              </a:spcBef>
              <a:spcAft>
                <a:spcPts val="0"/>
              </a:spcAft>
              <a:buSzPts val="900"/>
              <a:buNone/>
              <a:defRPr sz="900"/>
            </a:lvl5pPr>
            <a:lvl6pPr indent="-228600" lvl="5" marL="2743200" algn="l">
              <a:lnSpc>
                <a:spcPct val="90000"/>
              </a:lnSpc>
              <a:spcBef>
                <a:spcPts val="400"/>
              </a:spcBef>
              <a:spcAft>
                <a:spcPts val="0"/>
              </a:spcAft>
              <a:buSzPts val="900"/>
              <a:buNone/>
              <a:defRPr sz="900"/>
            </a:lvl6pPr>
            <a:lvl7pPr indent="-228600" lvl="6" marL="3200400" algn="l">
              <a:lnSpc>
                <a:spcPct val="90000"/>
              </a:lnSpc>
              <a:spcBef>
                <a:spcPts val="400"/>
              </a:spcBef>
              <a:spcAft>
                <a:spcPts val="0"/>
              </a:spcAft>
              <a:buSzPts val="900"/>
              <a:buNone/>
              <a:defRPr sz="900"/>
            </a:lvl7pPr>
            <a:lvl8pPr indent="-228600" lvl="7" marL="3657600" algn="l">
              <a:lnSpc>
                <a:spcPct val="90000"/>
              </a:lnSpc>
              <a:spcBef>
                <a:spcPts val="400"/>
              </a:spcBef>
              <a:spcAft>
                <a:spcPts val="0"/>
              </a:spcAft>
              <a:buSzPts val="900"/>
              <a:buNone/>
              <a:defRPr sz="900"/>
            </a:lvl8pPr>
            <a:lvl9pPr indent="-228600" lvl="8" marL="4114800" algn="l">
              <a:lnSpc>
                <a:spcPct val="90000"/>
              </a:lnSpc>
              <a:spcBef>
                <a:spcPts val="400"/>
              </a:spcBef>
              <a:spcAft>
                <a:spcPts val="400"/>
              </a:spcAft>
              <a:buSzPts val="900"/>
              <a:buNone/>
              <a:defRPr sz="900"/>
            </a:lvl9pPr>
          </a:lstStyle>
          <a:p/>
        </p:txBody>
      </p:sp>
      <p:sp>
        <p:nvSpPr>
          <p:cNvPr id="84" name="Google Shape;84;p22"/>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6" name="Google Shape;86;p2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1pPr>
            <a:lvl2pPr indent="0" lvl="1"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2pPr>
            <a:lvl3pPr indent="0" lvl="2"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3pPr>
            <a:lvl4pPr indent="0" lvl="3"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4pPr>
            <a:lvl5pPr indent="0" lvl="4"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5pPr>
            <a:lvl6pPr indent="0" lvl="5"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6pPr>
            <a:lvl7pPr indent="0" lvl="6"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7pPr>
            <a:lvl8pPr indent="0" lvl="7"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8pPr>
            <a:lvl9pPr indent="0" lvl="8" marL="0" marR="0" algn="r">
              <a:lnSpc>
                <a:spcPct val="100000"/>
              </a:lnSpc>
              <a:spcBef>
                <a:spcPts val="0"/>
              </a:spcBef>
              <a:spcAft>
                <a:spcPts val="0"/>
              </a:spcAft>
              <a:buClr>
                <a:srgbClr val="FFFFFF"/>
              </a:buClr>
              <a:buSzPts val="100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
          <p:cNvSpPr/>
          <p:nvPr/>
        </p:nvSpPr>
        <p:spPr>
          <a:xfrm>
            <a:off x="1" y="6400800"/>
            <a:ext cx="12192000" cy="457200"/>
          </a:xfrm>
          <a:prstGeom prst="rect">
            <a:avLst/>
          </a:prstGeom>
          <a:solidFill>
            <a:schemeClr val="accen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 name="Google Shape;11;p13"/>
          <p:cNvSpPr/>
          <p:nvPr/>
        </p:nvSpPr>
        <p:spPr>
          <a:xfrm>
            <a:off x="0" y="6334316"/>
            <a:ext cx="12192001" cy="65998"/>
          </a:xfrm>
          <a:prstGeom prst="rect">
            <a:avLst/>
          </a:pr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 name="Google Shape;12;p13"/>
          <p:cNvSpPr txBox="1"/>
          <p:nvPr>
            <p:ph type="title"/>
          </p:nvPr>
        </p:nvSpPr>
        <p:spPr>
          <a:xfrm>
            <a:off x="1097280" y="286603"/>
            <a:ext cx="10058400" cy="1450757"/>
          </a:xfrm>
          <a:prstGeom prst="rect">
            <a:avLst/>
          </a:prstGeom>
          <a:noFill/>
          <a:ln>
            <a:noFill/>
          </a:ln>
        </p:spPr>
        <p:txBody>
          <a:bodyPr anchorCtr="0" anchor="b" bIns="45700" lIns="91425" spcFirstLastPara="1" rIns="91425" wrap="square" tIns="45700">
            <a:normAutofit/>
          </a:bodyPr>
          <a:lstStyle>
            <a:lvl1pPr lvl="0" marR="0" rtl="0" algn="l">
              <a:lnSpc>
                <a:spcPct val="85000"/>
              </a:lnSpc>
              <a:spcBef>
                <a:spcPts val="0"/>
              </a:spcBef>
              <a:spcAft>
                <a:spcPts val="0"/>
              </a:spcAft>
              <a:buClr>
                <a:srgbClr val="3F3F3F"/>
              </a:buClr>
              <a:buSzPts val="4800"/>
              <a:buFont typeface="Calibri"/>
              <a:buNone/>
              <a:defRPr b="0" i="0" sz="4800" u="none" cap="none" strike="noStrike">
                <a:solidFill>
                  <a:srgbClr val="3F3F3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3" name="Google Shape;13;p13"/>
          <p:cNvSpPr txBox="1"/>
          <p:nvPr>
            <p:ph idx="1" type="body"/>
          </p:nvPr>
        </p:nvSpPr>
        <p:spPr>
          <a:xfrm>
            <a:off x="1097280" y="1845734"/>
            <a:ext cx="10058400" cy="4023360"/>
          </a:xfrm>
          <a:prstGeom prst="rect">
            <a:avLst/>
          </a:prstGeom>
          <a:noFill/>
          <a:ln>
            <a:noFill/>
          </a:ln>
        </p:spPr>
        <p:txBody>
          <a:bodyPr anchorCtr="0" anchor="t" bIns="45700" lIns="0" spcFirstLastPara="1" rIns="0" wrap="square" tIns="45700">
            <a:normAutofit/>
          </a:bodyPr>
          <a:lstStyle>
            <a:lvl1pPr indent="-355600" lvl="0" marL="457200" marR="0" rtl="0" algn="l">
              <a:lnSpc>
                <a:spcPct val="90000"/>
              </a:lnSpc>
              <a:spcBef>
                <a:spcPts val="1200"/>
              </a:spcBef>
              <a:spcAft>
                <a:spcPts val="0"/>
              </a:spcAft>
              <a:buClr>
                <a:schemeClr val="accent1"/>
              </a:buClr>
              <a:buSzPts val="2000"/>
              <a:buFont typeface="Calibri"/>
              <a:buChar char=" "/>
              <a:defRPr b="0" i="0" sz="2000" u="none" cap="none" strike="noStrike">
                <a:solidFill>
                  <a:srgbClr val="3F3F3F"/>
                </a:solidFill>
                <a:latin typeface="Calibri"/>
                <a:ea typeface="Calibri"/>
                <a:cs typeface="Calibri"/>
                <a:sym typeface="Calibri"/>
              </a:defRPr>
            </a:lvl1pPr>
            <a:lvl2pPr indent="-342900" lvl="1" marL="914400" marR="0" rtl="0" algn="l">
              <a:lnSpc>
                <a:spcPct val="90000"/>
              </a:lnSpc>
              <a:spcBef>
                <a:spcPts val="200"/>
              </a:spcBef>
              <a:spcAft>
                <a:spcPts val="0"/>
              </a:spcAft>
              <a:buClr>
                <a:schemeClr val="accent1"/>
              </a:buClr>
              <a:buSzPts val="1800"/>
              <a:buFont typeface="Calibri"/>
              <a:buChar char="◦"/>
              <a:defRPr b="0" i="0" sz="1800" u="none" cap="none" strike="noStrike">
                <a:solidFill>
                  <a:srgbClr val="3F3F3F"/>
                </a:solidFill>
                <a:latin typeface="Calibri"/>
                <a:ea typeface="Calibri"/>
                <a:cs typeface="Calibri"/>
                <a:sym typeface="Calibri"/>
              </a:defRPr>
            </a:lvl2pPr>
            <a:lvl3pPr indent="-317500" lvl="2" marL="1371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3pPr>
            <a:lvl4pPr indent="-317500" lvl="3" marL="18288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4pPr>
            <a:lvl5pPr indent="-317500" lvl="4" marL="22860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5pPr>
            <a:lvl6pPr indent="-317500" lvl="5" marL="27432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6pPr>
            <a:lvl7pPr indent="-317500" lvl="6" marL="32004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7pPr>
            <a:lvl8pPr indent="-317500" lvl="7" marL="3657600" marR="0" rtl="0" algn="l">
              <a:lnSpc>
                <a:spcPct val="90000"/>
              </a:lnSpc>
              <a:spcBef>
                <a:spcPts val="400"/>
              </a:spcBef>
              <a:spcAft>
                <a:spcPts val="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8pPr>
            <a:lvl9pPr indent="-317500" lvl="8" marL="4114800" marR="0" rtl="0" algn="l">
              <a:lnSpc>
                <a:spcPct val="90000"/>
              </a:lnSpc>
              <a:spcBef>
                <a:spcPts val="400"/>
              </a:spcBef>
              <a:spcAft>
                <a:spcPts val="400"/>
              </a:spcAft>
              <a:buClr>
                <a:schemeClr val="accent1"/>
              </a:buClr>
              <a:buSzPts val="1400"/>
              <a:buFont typeface="Calibri"/>
              <a:buChar char="◦"/>
              <a:defRPr b="0" i="0" sz="1400" u="none" cap="none" strike="noStrike">
                <a:solidFill>
                  <a:srgbClr val="3F3F3F"/>
                </a:solidFill>
                <a:latin typeface="Calibri"/>
                <a:ea typeface="Calibri"/>
                <a:cs typeface="Calibri"/>
                <a:sym typeface="Calibri"/>
              </a:defRPr>
            </a:lvl9pPr>
          </a:lstStyle>
          <a:p/>
        </p:txBody>
      </p:sp>
      <p:sp>
        <p:nvSpPr>
          <p:cNvPr id="14" name="Google Shape;14;p13"/>
          <p:cNvSpPr txBox="1"/>
          <p:nvPr>
            <p:ph idx="10" type="dt"/>
          </p:nvPr>
        </p:nvSpPr>
        <p:spPr>
          <a:xfrm>
            <a:off x="1097280" y="6459785"/>
            <a:ext cx="2472271"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5" name="Google Shape;15;p1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900" u="none" cap="none" strike="noStrike">
                <a:solidFill>
                  <a:srgbClr val="FFFFFF"/>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6" name="Google Shape;16;p1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1pPr>
            <a:lvl2pPr indent="0" lvl="1"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2pPr>
            <a:lvl3pPr indent="0" lvl="2"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3pPr>
            <a:lvl4pPr indent="0" lvl="3"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4pPr>
            <a:lvl5pPr indent="0" lvl="4"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5pPr>
            <a:lvl6pPr indent="0" lvl="5"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6pPr>
            <a:lvl7pPr indent="0" lvl="6"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7pPr>
            <a:lvl8pPr indent="0" lvl="7"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8pPr>
            <a:lvl9pPr indent="0" lvl="8" marL="0" marR="0" rtl="0" algn="r">
              <a:lnSpc>
                <a:spcPct val="100000"/>
              </a:lnSpc>
              <a:spcBef>
                <a:spcPts val="0"/>
              </a:spcBef>
              <a:spcAft>
                <a:spcPts val="0"/>
              </a:spcAft>
              <a:buClr>
                <a:srgbClr val="FFFFFF"/>
              </a:buClr>
              <a:buSzPts val="1050"/>
              <a:buFont typeface="Calibri"/>
              <a:buNone/>
              <a:defRPr b="0" i="0" sz="1050" u="none" cap="none" strike="noStrike">
                <a:solidFill>
                  <a:srgbClr val="FFFFFF"/>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cxnSp>
        <p:nvCxnSpPr>
          <p:cNvPr id="17" name="Google Shape;17;p13"/>
          <p:cNvCxnSpPr/>
          <p:nvPr/>
        </p:nvCxnSpPr>
        <p:spPr>
          <a:xfrm>
            <a:off x="1193532" y="1737845"/>
            <a:ext cx="9966960" cy="0"/>
          </a:xfrm>
          <a:prstGeom prst="straightConnector1">
            <a:avLst/>
          </a:prstGeom>
          <a:noFill/>
          <a:ln cap="flat" cmpd="sng" w="9525">
            <a:solidFill>
              <a:srgbClr val="7F7F7F"/>
            </a:solidFill>
            <a:prstDash val="solid"/>
            <a:round/>
            <a:headEnd len="sm" w="sm" type="none"/>
            <a:tailEnd len="sm" w="sm" type="none"/>
          </a:ln>
        </p:spPr>
      </p:cxn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hyperlink" Target="https://paperswithcode.com/dataset/flic"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 Id="rId4" Type="http://schemas.openxmlformats.org/officeDocument/2006/relationships/image" Target="../media/image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11.png"/><Relationship Id="rId5" Type="http://schemas.openxmlformats.org/officeDocument/2006/relationships/image" Target="../media/image15.png"/><Relationship Id="rId6"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 Id="rId4" Type="http://schemas.openxmlformats.org/officeDocument/2006/relationships/image" Target="../media/image16.png"/><Relationship Id="rId5" Type="http://schemas.openxmlformats.org/officeDocument/2006/relationships/image" Target="../media/image13.jp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hyperlink" Target="http://doi.org/10.1145/3448016.3457550"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
          <p:cNvSpPr/>
          <p:nvPr/>
        </p:nvSpPr>
        <p:spPr>
          <a:xfrm>
            <a:off x="2307050" y="717825"/>
            <a:ext cx="7924800" cy="23079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rgbClr val="FF0000"/>
                </a:solidFill>
                <a:latin typeface="Trebuchet MS"/>
                <a:ea typeface="Trebuchet MS"/>
                <a:cs typeface="Trebuchet MS"/>
                <a:sym typeface="Trebuchet MS"/>
              </a:rPr>
              <a:t>UE22CS320B</a:t>
            </a:r>
            <a:r>
              <a:rPr b="0" i="0" lang="en-US" sz="2800" u="none" cap="none" strike="noStrike">
                <a:solidFill>
                  <a:schemeClr val="dk1"/>
                </a:solidFill>
                <a:latin typeface="Trebuchet MS"/>
                <a:ea typeface="Trebuchet MS"/>
                <a:cs typeface="Trebuchet MS"/>
                <a:sym typeface="Trebuchet MS"/>
              </a:rPr>
              <a:t> – Capstone Project Phase – 2</a:t>
            </a:r>
            <a:endParaRPr b="0" i="0" sz="28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2800"/>
              <a:buFont typeface="Trebuchet MS"/>
              <a:buNone/>
            </a:pPr>
            <a:r>
              <a:t/>
            </a:r>
            <a:endParaRPr b="0" i="0" sz="2800" u="none" cap="none" strike="noStrike">
              <a:solidFill>
                <a:schemeClr val="dk1"/>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2800"/>
              <a:buFont typeface="Trebuchet MS"/>
              <a:buNone/>
            </a:pPr>
            <a:r>
              <a:rPr b="0" i="0" lang="en-US" sz="2800" u="none" cap="none" strike="noStrike">
                <a:solidFill>
                  <a:schemeClr val="dk1"/>
                </a:solidFill>
                <a:latin typeface="Trebuchet MS"/>
                <a:ea typeface="Trebuchet MS"/>
                <a:cs typeface="Trebuchet MS"/>
                <a:sym typeface="Trebuchet MS"/>
              </a:rPr>
              <a:t> </a:t>
            </a:r>
            <a:r>
              <a:rPr b="0" i="0" lang="en-US" sz="2800" u="none" cap="none" strike="noStrike">
                <a:solidFill>
                  <a:srgbClr val="FF0000"/>
                </a:solidFill>
                <a:latin typeface="Trebuchet MS"/>
                <a:ea typeface="Trebuchet MS"/>
                <a:cs typeface="Trebuchet MS"/>
                <a:sym typeface="Trebuchet MS"/>
              </a:rPr>
              <a:t>SEMESTER - VI </a:t>
            </a:r>
            <a:endParaRPr b="0" i="0" sz="28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2800"/>
              <a:buFont typeface="Trebuchet MS"/>
              <a:buNone/>
            </a:pPr>
            <a:r>
              <a:t/>
            </a:r>
            <a:endParaRPr b="0" i="0" sz="2800" u="none" cap="none" strike="noStrike">
              <a:solidFill>
                <a:srgbClr val="FF0000"/>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1100"/>
              <a:buFont typeface="Arial"/>
              <a:buNone/>
            </a:pPr>
            <a:r>
              <a:rPr b="0" i="0" lang="en-US" sz="2800" u="none" cap="none" strike="noStrike">
                <a:solidFill>
                  <a:srgbClr val="FF0000"/>
                </a:solidFill>
                <a:latin typeface="Trebuchet MS"/>
                <a:ea typeface="Trebuchet MS"/>
                <a:cs typeface="Trebuchet MS"/>
                <a:sym typeface="Trebuchet MS"/>
              </a:rPr>
              <a:t>END SEMESTER ASSESSMENT</a:t>
            </a:r>
            <a:r>
              <a:rPr b="0" i="0" lang="en-US" sz="2800" u="none" cap="none" strike="noStrike">
                <a:solidFill>
                  <a:schemeClr val="accent2"/>
                </a:solidFill>
                <a:latin typeface="Trebuchet MS"/>
                <a:ea typeface="Trebuchet MS"/>
                <a:cs typeface="Trebuchet MS"/>
                <a:sym typeface="Trebuchet MS"/>
              </a:rPr>
              <a:t> </a:t>
            </a:r>
            <a:endParaRPr b="0" i="0" sz="2800" u="none" cap="none" strike="noStrike">
              <a:solidFill>
                <a:schemeClr val="accent2"/>
              </a:solidFill>
              <a:latin typeface="Trebuchet MS"/>
              <a:ea typeface="Trebuchet MS"/>
              <a:cs typeface="Trebuchet MS"/>
              <a:sym typeface="Trebuchet MS"/>
            </a:endParaRPr>
          </a:p>
          <a:p>
            <a:pPr indent="0" lvl="0" marL="0" marR="0" rtl="0" algn="ctr">
              <a:lnSpc>
                <a:spcPct val="100000"/>
              </a:lnSpc>
              <a:spcBef>
                <a:spcPts val="0"/>
              </a:spcBef>
              <a:spcAft>
                <a:spcPts val="0"/>
              </a:spcAft>
              <a:buClr>
                <a:schemeClr val="dk1"/>
              </a:buClr>
              <a:buSzPts val="2800"/>
              <a:buFont typeface="Trebuchet MS"/>
              <a:buNone/>
            </a:pPr>
            <a:r>
              <a:t/>
            </a:r>
            <a:endParaRPr b="0" i="0" sz="2800" u="none" cap="none" strike="noStrike">
              <a:solidFill>
                <a:schemeClr val="accent2"/>
              </a:solidFill>
              <a:latin typeface="Trebuchet MS"/>
              <a:ea typeface="Trebuchet MS"/>
              <a:cs typeface="Trebuchet MS"/>
              <a:sym typeface="Trebuchet MS"/>
            </a:endParaRPr>
          </a:p>
        </p:txBody>
      </p:sp>
      <p:sp>
        <p:nvSpPr>
          <p:cNvPr id="106" name="Google Shape;106;p1"/>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pic>
        <p:nvPicPr>
          <p:cNvPr id="107" name="Google Shape;107;p1"/>
          <p:cNvPicPr preferRelativeResize="0"/>
          <p:nvPr/>
        </p:nvPicPr>
        <p:blipFill rotWithShape="1">
          <a:blip r:embed="rId3">
            <a:alphaModFix/>
          </a:blip>
          <a:srcRect b="0" l="0" r="0" t="0"/>
          <a:stretch/>
        </p:blipFill>
        <p:spPr>
          <a:xfrm>
            <a:off x="10278377" y="0"/>
            <a:ext cx="1913625" cy="876725"/>
          </a:xfrm>
          <a:prstGeom prst="rect">
            <a:avLst/>
          </a:prstGeom>
          <a:noFill/>
          <a:ln>
            <a:noFill/>
          </a:ln>
        </p:spPr>
      </p:pic>
      <p:sp>
        <p:nvSpPr>
          <p:cNvPr id="108" name="Google Shape;108;p1"/>
          <p:cNvSpPr txBox="1"/>
          <p:nvPr/>
        </p:nvSpPr>
        <p:spPr>
          <a:xfrm>
            <a:off x="3858060" y="6459798"/>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US" sz="900">
                <a:solidFill>
                  <a:srgbClr val="FFFFFF"/>
                </a:solidFill>
                <a:latin typeface="Calibri"/>
                <a:ea typeface="Calibri"/>
                <a:cs typeface="Calibri"/>
                <a:sym typeface="Calibri"/>
              </a:rPr>
              <a:t>Herman_Govind_Akshaj_Uday</a:t>
            </a:r>
            <a:endParaRPr sz="900">
              <a:solidFill>
                <a:srgbClr val="FFFFFF"/>
              </a:solidFill>
              <a:latin typeface="Calibri"/>
              <a:ea typeface="Calibri"/>
              <a:cs typeface="Calibri"/>
              <a:sym typeface="Calibri"/>
            </a:endParaRPr>
          </a:p>
        </p:txBody>
      </p:sp>
      <p:sp>
        <p:nvSpPr>
          <p:cNvPr id="109" name="Google Shape;109;p1"/>
          <p:cNvSpPr txBox="1"/>
          <p:nvPr/>
        </p:nvSpPr>
        <p:spPr>
          <a:xfrm>
            <a:off x="992600" y="3025725"/>
            <a:ext cx="10553700" cy="2689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Title   : Efficient AI-driven Edge Surveillance using Edge Computing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ID       : PW25_DS_01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Guide : Prof. Dinesh Singh               </a:t>
            </a:r>
            <a:endParaRPr sz="2400">
              <a:solidFill>
                <a:srgbClr val="0033CC"/>
              </a:solidFill>
              <a:latin typeface="Trebuchet MS"/>
              <a:ea typeface="Trebuchet MS"/>
              <a:cs typeface="Trebuchet MS"/>
              <a:sym typeface="Trebuchet MS"/>
            </a:endParaRPr>
          </a:p>
          <a:p>
            <a:pPr indent="0" lvl="0" marL="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Project Team  : Herman Singh Umrao (PES1UG22AM067)</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Govind Subramanian (PES1UG22CS222)</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Akshaj B Seerpu (PES1UG22AM018)</a:t>
            </a:r>
            <a:endParaRPr sz="2400">
              <a:solidFill>
                <a:srgbClr val="0033CC"/>
              </a:solidFill>
              <a:latin typeface="Trebuchet MS"/>
              <a:ea typeface="Trebuchet MS"/>
              <a:cs typeface="Trebuchet MS"/>
              <a:sym typeface="Trebuchet MS"/>
            </a:endParaRPr>
          </a:p>
          <a:p>
            <a:pPr indent="0" lvl="0" marL="1828800" rtl="0" algn="l">
              <a:spcBef>
                <a:spcPts val="0"/>
              </a:spcBef>
              <a:spcAft>
                <a:spcPts val="0"/>
              </a:spcAft>
              <a:buClr>
                <a:srgbClr val="0033CC"/>
              </a:buClr>
              <a:buSzPts val="2400"/>
              <a:buFont typeface="Trebuchet MS"/>
              <a:buNone/>
            </a:pPr>
            <a:r>
              <a:rPr lang="en-US" sz="2400">
                <a:solidFill>
                  <a:srgbClr val="0033CC"/>
                </a:solidFill>
                <a:latin typeface="Trebuchet MS"/>
                <a:ea typeface="Trebuchet MS"/>
                <a:cs typeface="Trebuchet MS"/>
                <a:sym typeface="Trebuchet MS"/>
              </a:rPr>
              <a:t>    Uday V (PES1UG22CS662)</a:t>
            </a:r>
            <a:endParaRPr sz="2400">
              <a:solidFill>
                <a:srgbClr val="0033CC"/>
              </a:solidFill>
              <a:latin typeface="Trebuchet MS"/>
              <a:ea typeface="Trebuchet MS"/>
              <a:cs typeface="Trebuchet MS"/>
              <a:sym typeface="Trebuchet MS"/>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g34f2dcdb419_0_0"/>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05" name="Google Shape;205;g34f2dcdb419_0_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06" name="Google Shape;206;g34f2dcdb419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07" name="Google Shape;207;g34f2dcdb419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08" name="Google Shape;208;g34f2dcdb419_0_0"/>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sp>
        <p:nvSpPr>
          <p:cNvPr id="209" name="Google Shape;209;g34f2dcdb419_0_0"/>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SOFTWARE </a:t>
            </a:r>
            <a:r>
              <a:rPr lang="en-US" sz="2400">
                <a:solidFill>
                  <a:schemeClr val="dk1"/>
                </a:solidFill>
                <a:latin typeface="Trebuchet MS"/>
                <a:ea typeface="Trebuchet MS"/>
                <a:cs typeface="Trebuchet MS"/>
                <a:sym typeface="Trebuchet MS"/>
              </a:rPr>
              <a:t>ARCHITECTURE</a:t>
            </a:r>
            <a:endParaRPr b="0" i="0" sz="2400" u="none" cap="none" strike="noStrike">
              <a:solidFill>
                <a:schemeClr val="dk1"/>
              </a:solidFill>
              <a:latin typeface="Calibri"/>
              <a:ea typeface="Calibri"/>
              <a:cs typeface="Calibri"/>
              <a:sym typeface="Calibri"/>
            </a:endParaRPr>
          </a:p>
        </p:txBody>
      </p:sp>
      <p:pic>
        <p:nvPicPr>
          <p:cNvPr id="210" name="Google Shape;210;g34f2dcdb419_0_0"/>
          <p:cNvPicPr preferRelativeResize="0"/>
          <p:nvPr/>
        </p:nvPicPr>
        <p:blipFill>
          <a:blip r:embed="rId4">
            <a:alphaModFix/>
          </a:blip>
          <a:stretch>
            <a:fillRect/>
          </a:stretch>
        </p:blipFill>
        <p:spPr>
          <a:xfrm>
            <a:off x="3323375" y="956175"/>
            <a:ext cx="5277783" cy="525201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g34f2dcdb419_0_10"/>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16" name="Google Shape;216;g34f2dcdb419_0_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17" name="Google Shape;217;g34f2dcdb419_0_1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18" name="Google Shape;218;g34f2dcdb419_0_1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19" name="Google Shape;219;g34f2dcdb419_0_10"/>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sp>
        <p:nvSpPr>
          <p:cNvPr id="220" name="Google Shape;220;g34f2dcdb419_0_10"/>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SOFTWARE ARCHITECTURE</a:t>
            </a:r>
            <a:endParaRPr b="0" i="0" sz="2400" u="none" cap="none" strike="noStrike">
              <a:solidFill>
                <a:schemeClr val="dk1"/>
              </a:solidFill>
              <a:latin typeface="Calibri"/>
              <a:ea typeface="Calibri"/>
              <a:cs typeface="Calibri"/>
              <a:sym typeface="Calibri"/>
            </a:endParaRPr>
          </a:p>
        </p:txBody>
      </p:sp>
      <p:pic>
        <p:nvPicPr>
          <p:cNvPr id="221" name="Google Shape;221;g34f2dcdb419_0_10"/>
          <p:cNvPicPr preferRelativeResize="0"/>
          <p:nvPr/>
        </p:nvPicPr>
        <p:blipFill>
          <a:blip r:embed="rId4">
            <a:alphaModFix/>
          </a:blip>
          <a:stretch>
            <a:fillRect/>
          </a:stretch>
        </p:blipFill>
        <p:spPr>
          <a:xfrm>
            <a:off x="2431150" y="1048850"/>
            <a:ext cx="6181678" cy="5252012"/>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5"/>
          <p:cNvSpPr/>
          <p:nvPr/>
        </p:nvSpPr>
        <p:spPr>
          <a:xfrm>
            <a:off x="2438400" y="1572031"/>
            <a:ext cx="8229600"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27" name="Google Shape;227;p5"/>
          <p:cNvSpPr txBox="1"/>
          <p:nvPr/>
        </p:nvSpPr>
        <p:spPr>
          <a:xfrm>
            <a:off x="3686184" y="1143000"/>
            <a:ext cx="6981815"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Software architecture</a:t>
            </a:r>
            <a:endParaRPr b="0" i="0" sz="1400" u="none" cap="none" strike="noStrike">
              <a:solidFill>
                <a:schemeClr val="dk1"/>
              </a:solidFill>
              <a:latin typeface="Arial"/>
              <a:ea typeface="Arial"/>
              <a:cs typeface="Arial"/>
              <a:sym typeface="Arial"/>
            </a:endParaRPr>
          </a:p>
        </p:txBody>
      </p:sp>
      <p:sp>
        <p:nvSpPr>
          <p:cNvPr id="228" name="Google Shape;228;p5"/>
          <p:cNvSpPr txBox="1"/>
          <p:nvPr/>
        </p:nvSpPr>
        <p:spPr>
          <a:xfrm>
            <a:off x="1650150" y="1879400"/>
            <a:ext cx="8891700" cy="3879600"/>
          </a:xfrm>
          <a:prstGeom prst="rect">
            <a:avLst/>
          </a:prstGeom>
          <a:noFill/>
          <a:ln>
            <a:noFill/>
          </a:ln>
        </p:spPr>
        <p:txBody>
          <a:bodyPr anchorCtr="0" anchor="ctr" bIns="45700" lIns="91425" spcFirstLastPara="1" rIns="91425" wrap="square" tIns="45700">
            <a:noAutofit/>
          </a:bodyPr>
          <a:lstStyle/>
          <a:p>
            <a:pPr indent="-336550" lvl="0" marL="457200" marR="0" rtl="0" algn="just">
              <a:lnSpc>
                <a:spcPct val="100000"/>
              </a:lnSpc>
              <a:spcBef>
                <a:spcPts val="480"/>
              </a:spcBef>
              <a:spcAft>
                <a:spcPts val="0"/>
              </a:spcAft>
              <a:buClr>
                <a:schemeClr val="dk1"/>
              </a:buClr>
              <a:buSzPts val="1700"/>
              <a:buChar char="●"/>
            </a:pPr>
            <a:r>
              <a:rPr lang="en-US" sz="1700">
                <a:solidFill>
                  <a:schemeClr val="dk1"/>
                </a:solidFill>
              </a:rPr>
              <a:t>We start by running a webserver on each of our raspberry pi. this </a:t>
            </a:r>
            <a:r>
              <a:rPr lang="en-US" sz="1700">
                <a:solidFill>
                  <a:schemeClr val="dk1"/>
                </a:solidFill>
              </a:rPr>
              <a:t>web server</a:t>
            </a:r>
            <a:r>
              <a:rPr lang="en-US" sz="1700">
                <a:solidFill>
                  <a:schemeClr val="dk1"/>
                </a:solidFill>
              </a:rPr>
              <a:t> is capable of streaming live </a:t>
            </a:r>
            <a:r>
              <a:rPr lang="en-US" sz="1700">
                <a:solidFill>
                  <a:schemeClr val="dk1"/>
                </a:solidFill>
              </a:rPr>
              <a:t>feed from the camera.</a:t>
            </a:r>
            <a:endParaRPr sz="1700">
              <a:solidFill>
                <a:schemeClr val="dk1"/>
              </a:solidFill>
            </a:endParaRPr>
          </a:p>
          <a:p>
            <a:pPr indent="-336550" lvl="0" marL="457200" marR="0" rtl="0" algn="just">
              <a:lnSpc>
                <a:spcPct val="100000"/>
              </a:lnSpc>
              <a:spcBef>
                <a:spcPts val="0"/>
              </a:spcBef>
              <a:spcAft>
                <a:spcPts val="0"/>
              </a:spcAft>
              <a:buClr>
                <a:schemeClr val="dk1"/>
              </a:buClr>
              <a:buSzPts val="1700"/>
              <a:buChar char="●"/>
            </a:pPr>
            <a:r>
              <a:rPr lang="en-US" sz="1700">
                <a:solidFill>
                  <a:schemeClr val="dk1"/>
                </a:solidFill>
              </a:rPr>
              <a:t>Then we add a feature to take stream from another camera and still stay on the web page hosted from webserver your camera is on.</a:t>
            </a:r>
            <a:endParaRPr sz="1700">
              <a:solidFill>
                <a:schemeClr val="dk1"/>
              </a:solidFill>
            </a:endParaRPr>
          </a:p>
          <a:p>
            <a:pPr indent="-336550" lvl="0" marL="457200" marR="0" rtl="0" algn="just">
              <a:lnSpc>
                <a:spcPct val="100000"/>
              </a:lnSpc>
              <a:spcBef>
                <a:spcPts val="0"/>
              </a:spcBef>
              <a:spcAft>
                <a:spcPts val="0"/>
              </a:spcAft>
              <a:buClr>
                <a:schemeClr val="dk1"/>
              </a:buClr>
              <a:buSzPts val="1700"/>
              <a:buChar char="●"/>
            </a:pPr>
            <a:r>
              <a:rPr lang="en-US" sz="1700">
                <a:solidFill>
                  <a:schemeClr val="dk1"/>
                </a:solidFill>
              </a:rPr>
              <a:t>On the input video there is already hardware based compression happening to jpeg format.</a:t>
            </a:r>
            <a:br>
              <a:rPr lang="en-US" sz="1700">
                <a:solidFill>
                  <a:schemeClr val="dk1"/>
                </a:solidFill>
              </a:rPr>
            </a:br>
            <a:r>
              <a:rPr lang="en-US" sz="1700">
                <a:solidFill>
                  <a:schemeClr val="dk1"/>
                </a:solidFill>
              </a:rPr>
              <a:t>we take the same input video and run frame subtraction to check for movement and then yolo human detection.</a:t>
            </a:r>
            <a:endParaRPr sz="1700">
              <a:solidFill>
                <a:schemeClr val="dk1"/>
              </a:solidFill>
            </a:endParaRPr>
          </a:p>
          <a:p>
            <a:pPr indent="-336550" lvl="0" marL="457200" marR="0" rtl="0" algn="just">
              <a:lnSpc>
                <a:spcPct val="100000"/>
              </a:lnSpc>
              <a:spcBef>
                <a:spcPts val="0"/>
              </a:spcBef>
              <a:spcAft>
                <a:spcPts val="0"/>
              </a:spcAft>
              <a:buClr>
                <a:schemeClr val="dk1"/>
              </a:buClr>
              <a:buSzPts val="1700"/>
              <a:buChar char="●"/>
            </a:pPr>
            <a:r>
              <a:rPr lang="en-US" sz="1700">
                <a:solidFill>
                  <a:schemeClr val="dk1"/>
                </a:solidFill>
              </a:rPr>
              <a:t>If it the main camera we run facenet to check his identity and then send it to other servers.</a:t>
            </a:r>
            <a:br>
              <a:rPr lang="en-US" sz="1700">
                <a:solidFill>
                  <a:schemeClr val="dk1"/>
                </a:solidFill>
              </a:rPr>
            </a:br>
            <a:r>
              <a:rPr lang="en-US" sz="1700">
                <a:solidFill>
                  <a:schemeClr val="dk1"/>
                </a:solidFill>
              </a:rPr>
              <a:t>we resize the bounding box got from human detection and then send it to another custom algorithm to recognize humans.</a:t>
            </a:r>
            <a:endParaRPr sz="1700">
              <a:solidFill>
                <a:schemeClr val="dk1"/>
              </a:solidFill>
            </a:endParaRPr>
          </a:p>
          <a:p>
            <a:pPr indent="-336550" lvl="0" marL="457200" marR="0" rtl="0" algn="just">
              <a:lnSpc>
                <a:spcPct val="100000"/>
              </a:lnSpc>
              <a:spcBef>
                <a:spcPts val="0"/>
              </a:spcBef>
              <a:spcAft>
                <a:spcPts val="0"/>
              </a:spcAft>
              <a:buClr>
                <a:schemeClr val="dk1"/>
              </a:buClr>
              <a:buSzPts val="1700"/>
              <a:buChar char="●"/>
            </a:pPr>
            <a:r>
              <a:rPr lang="en-US" sz="1700">
                <a:solidFill>
                  <a:schemeClr val="dk1"/>
                </a:solidFill>
              </a:rPr>
              <a:t>Finally we use some vector database to log stuff.</a:t>
            </a:r>
            <a:endParaRPr sz="1700">
              <a:solidFill>
                <a:schemeClr val="dk1"/>
              </a:solidFill>
            </a:endParaRPr>
          </a:p>
          <a:p>
            <a:pPr indent="-336550" lvl="0" marL="457200" marR="0" rtl="0" algn="just">
              <a:lnSpc>
                <a:spcPct val="100000"/>
              </a:lnSpc>
              <a:spcBef>
                <a:spcPts val="0"/>
              </a:spcBef>
              <a:spcAft>
                <a:spcPts val="0"/>
              </a:spcAft>
              <a:buClr>
                <a:schemeClr val="dk1"/>
              </a:buClr>
              <a:buSzPts val="1700"/>
              <a:buChar char="●"/>
            </a:pPr>
            <a:r>
              <a:rPr lang="en-US" sz="1700">
                <a:solidFill>
                  <a:schemeClr val="dk1"/>
                </a:solidFill>
              </a:rPr>
              <a:t>Later, on demand we can scan through these logs to know which person was present in front of which camera at what time and then show this on the same webpage.</a:t>
            </a:r>
            <a:endParaRPr sz="1700">
              <a:solidFill>
                <a:schemeClr val="dk1"/>
              </a:solidFill>
            </a:endParaRPr>
          </a:p>
        </p:txBody>
      </p:sp>
      <p:sp>
        <p:nvSpPr>
          <p:cNvPr id="229" name="Google Shape;229;p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30" name="Google Shape;230;p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31" name="Google Shape;231;p5"/>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32" name="Google Shape;232;p5"/>
          <p:cNvPicPr preferRelativeResize="0"/>
          <p:nvPr/>
        </p:nvPicPr>
        <p:blipFill rotWithShape="1">
          <a:blip r:embed="rId3">
            <a:alphaModFix/>
          </a:blip>
          <a:srcRect b="0" l="0" r="0" t="0"/>
          <a:stretch/>
        </p:blipFill>
        <p:spPr>
          <a:xfrm>
            <a:off x="10296750" y="0"/>
            <a:ext cx="1895250" cy="8683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6"/>
          <p:cNvSpPr/>
          <p:nvPr/>
        </p:nvSpPr>
        <p:spPr>
          <a:xfrm>
            <a:off x="1872343" y="1581149"/>
            <a:ext cx="8795657" cy="45719"/>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38" name="Google Shape;238;p6"/>
          <p:cNvSpPr txBox="1"/>
          <p:nvPr/>
        </p:nvSpPr>
        <p:spPr>
          <a:xfrm>
            <a:off x="3418114" y="1143000"/>
            <a:ext cx="7249886"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Constraints, Assumptions &amp; Dependencies</a:t>
            </a:r>
            <a:endParaRPr b="0" i="0" sz="2400" u="none" cap="none" strike="noStrike">
              <a:solidFill>
                <a:schemeClr val="dk1"/>
              </a:solidFill>
              <a:latin typeface="Calibri"/>
              <a:ea typeface="Calibri"/>
              <a:cs typeface="Calibri"/>
              <a:sym typeface="Calibri"/>
            </a:endParaRPr>
          </a:p>
        </p:txBody>
      </p:sp>
      <p:sp>
        <p:nvSpPr>
          <p:cNvPr id="239" name="Google Shape;239;p6"/>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40" name="Google Shape;240;p6"/>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41" name="Google Shape;241;p6"/>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42" name="Google Shape;242;p6"/>
          <p:cNvPicPr preferRelativeResize="0"/>
          <p:nvPr/>
        </p:nvPicPr>
        <p:blipFill rotWithShape="1">
          <a:blip r:embed="rId3">
            <a:alphaModFix/>
          </a:blip>
          <a:srcRect b="0" l="0" r="0" t="0"/>
          <a:stretch/>
        </p:blipFill>
        <p:spPr>
          <a:xfrm>
            <a:off x="10218710" y="0"/>
            <a:ext cx="1973291" cy="904075"/>
          </a:xfrm>
          <a:prstGeom prst="rect">
            <a:avLst/>
          </a:prstGeom>
          <a:noFill/>
          <a:ln>
            <a:noFill/>
          </a:ln>
        </p:spPr>
      </p:pic>
      <p:sp>
        <p:nvSpPr>
          <p:cNvPr id="243" name="Google Shape;243;p6"/>
          <p:cNvSpPr txBox="1"/>
          <p:nvPr/>
        </p:nvSpPr>
        <p:spPr>
          <a:xfrm>
            <a:off x="912800" y="2076900"/>
            <a:ext cx="8565000" cy="32724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rgbClr val="000000"/>
              </a:buClr>
              <a:buSzPts val="1100"/>
              <a:buFont typeface="Arial"/>
              <a:buNone/>
            </a:pPr>
            <a:r>
              <a:rPr lang="en-US" sz="2000">
                <a:solidFill>
                  <a:srgbClr val="000000"/>
                </a:solidFill>
              </a:rPr>
              <a:t>We believe in using the following in phases for the System design of our project:</a:t>
            </a:r>
            <a:endParaRPr sz="2000">
              <a:solidFill>
                <a:srgbClr val="000000"/>
              </a:solidFill>
            </a:endParaRPr>
          </a:p>
          <a:p>
            <a:pPr indent="0" lvl="0" marL="0" rtl="0" algn="l">
              <a:spcBef>
                <a:spcPts val="0"/>
              </a:spcBef>
              <a:spcAft>
                <a:spcPts val="0"/>
              </a:spcAft>
              <a:buClr>
                <a:srgbClr val="000000"/>
              </a:buClr>
              <a:buSzPts val="1100"/>
              <a:buFont typeface="Arial"/>
              <a:buNone/>
            </a:pPr>
            <a:r>
              <a:t/>
            </a:r>
            <a:endParaRPr sz="2000">
              <a:solidFill>
                <a:srgbClr val="000000"/>
              </a:solidFill>
            </a:endParaRPr>
          </a:p>
          <a:p>
            <a:pPr indent="0" lvl="0" marL="0" rtl="0" algn="l">
              <a:spcBef>
                <a:spcPts val="0"/>
              </a:spcBef>
              <a:spcAft>
                <a:spcPts val="0"/>
              </a:spcAft>
              <a:buClr>
                <a:srgbClr val="000000"/>
              </a:buClr>
              <a:buSzPts val="1100"/>
              <a:buFont typeface="Arial"/>
              <a:buNone/>
            </a:pPr>
            <a:r>
              <a:rPr b="1" lang="en-US" sz="2000" u="sng">
                <a:solidFill>
                  <a:srgbClr val="000000"/>
                </a:solidFill>
              </a:rPr>
              <a:t>Phase 1:</a:t>
            </a:r>
            <a:endParaRPr b="1" sz="2000" u="sng">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laptops with webcams</a:t>
            </a:r>
            <a:endParaRPr sz="2000">
              <a:solidFill>
                <a:srgbClr val="000000"/>
              </a:solidFill>
            </a:endParaRPr>
          </a:p>
          <a:p>
            <a:pPr indent="0" lvl="0" marL="0" rtl="0" algn="l">
              <a:spcBef>
                <a:spcPts val="0"/>
              </a:spcBef>
              <a:spcAft>
                <a:spcPts val="0"/>
              </a:spcAft>
              <a:buClr>
                <a:srgbClr val="000000"/>
              </a:buClr>
              <a:buSzPts val="1100"/>
              <a:buFont typeface="Arial"/>
              <a:buNone/>
            </a:pPr>
            <a:r>
              <a:t/>
            </a:r>
            <a:endParaRPr sz="2000">
              <a:solidFill>
                <a:srgbClr val="000000"/>
              </a:solidFill>
            </a:endParaRPr>
          </a:p>
          <a:p>
            <a:pPr indent="0" lvl="0" marL="0" rtl="0" algn="l">
              <a:spcBef>
                <a:spcPts val="0"/>
              </a:spcBef>
              <a:spcAft>
                <a:spcPts val="0"/>
              </a:spcAft>
              <a:buClr>
                <a:srgbClr val="000000"/>
              </a:buClr>
              <a:buSzPts val="1100"/>
              <a:buFont typeface="Arial"/>
              <a:buNone/>
            </a:pPr>
            <a:r>
              <a:rPr b="1" lang="en-US" sz="2000" u="sng">
                <a:solidFill>
                  <a:srgbClr val="000000"/>
                </a:solidFill>
              </a:rPr>
              <a:t>Phase 2:</a:t>
            </a:r>
            <a:endParaRPr b="1" sz="2000" u="sng">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(Raspberry Pi 3A+ / Raspberry Pi zero)</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(Micro SD cards)</a:t>
            </a:r>
            <a:endParaRPr sz="2000">
              <a:solidFill>
                <a:srgbClr val="000000"/>
              </a:solidFill>
            </a:endParaRPr>
          </a:p>
          <a:p>
            <a:pPr indent="-355600" lvl="0" marL="457200" rtl="0" algn="l">
              <a:spcBef>
                <a:spcPts val="0"/>
              </a:spcBef>
              <a:spcAft>
                <a:spcPts val="0"/>
              </a:spcAft>
              <a:buClr>
                <a:srgbClr val="000000"/>
              </a:buClr>
              <a:buSzPts val="2000"/>
              <a:buChar char="●"/>
            </a:pPr>
            <a:r>
              <a:rPr lang="en-US" sz="2000">
                <a:solidFill>
                  <a:srgbClr val="000000"/>
                </a:solidFill>
              </a:rPr>
              <a:t>4 X (cis cam) (3-5 mp)</a:t>
            </a:r>
            <a:endParaRPr sz="26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9"/>
          <p:cNvSpPr/>
          <p:nvPr/>
        </p:nvSpPr>
        <p:spPr>
          <a:xfrm>
            <a:off x="2013889" y="857170"/>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50" name="Google Shape;250;p9"/>
          <p:cNvSpPr txBox="1"/>
          <p:nvPr/>
        </p:nvSpPr>
        <p:spPr>
          <a:xfrm>
            <a:off x="3309289" y="428226"/>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Description</a:t>
            </a:r>
            <a:endParaRPr b="0" i="0" sz="2400" u="none" cap="none" strike="noStrike">
              <a:solidFill>
                <a:schemeClr val="dk1"/>
              </a:solidFill>
              <a:latin typeface="Calibri"/>
              <a:ea typeface="Calibri"/>
              <a:cs typeface="Calibri"/>
              <a:sym typeface="Calibri"/>
            </a:endParaRPr>
          </a:p>
        </p:txBody>
      </p:sp>
      <p:sp>
        <p:nvSpPr>
          <p:cNvPr id="251" name="Google Shape;251;p9"/>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52" name="Google Shape;252;p9"/>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53" name="Google Shape;253;p9"/>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54" name="Google Shape;254;p9"/>
          <p:cNvPicPr preferRelativeResize="0"/>
          <p:nvPr/>
        </p:nvPicPr>
        <p:blipFill rotWithShape="1">
          <a:blip r:embed="rId3">
            <a:alphaModFix/>
          </a:blip>
          <a:srcRect b="0" l="0" r="0" t="0"/>
          <a:stretch/>
        </p:blipFill>
        <p:spPr>
          <a:xfrm>
            <a:off x="10193300" y="0"/>
            <a:ext cx="1998700" cy="915700"/>
          </a:xfrm>
          <a:prstGeom prst="rect">
            <a:avLst/>
          </a:prstGeom>
          <a:noFill/>
          <a:ln>
            <a:noFill/>
          </a:ln>
        </p:spPr>
      </p:pic>
      <p:pic>
        <p:nvPicPr>
          <p:cNvPr id="255" name="Google Shape;255;p9"/>
          <p:cNvPicPr preferRelativeResize="0"/>
          <p:nvPr/>
        </p:nvPicPr>
        <p:blipFill>
          <a:blip r:embed="rId4">
            <a:alphaModFix/>
          </a:blip>
          <a:stretch>
            <a:fillRect/>
          </a:stretch>
        </p:blipFill>
        <p:spPr>
          <a:xfrm>
            <a:off x="1291225" y="1006175"/>
            <a:ext cx="9609549" cy="523089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g34d0f82cbb7_0_15"/>
          <p:cNvSpPr/>
          <p:nvPr/>
        </p:nvSpPr>
        <p:spPr>
          <a:xfrm>
            <a:off x="2013889" y="857170"/>
            <a:ext cx="81642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62" name="Google Shape;262;g34d0f82cbb7_0_15"/>
          <p:cNvSpPr txBox="1"/>
          <p:nvPr/>
        </p:nvSpPr>
        <p:spPr>
          <a:xfrm>
            <a:off x="3309289" y="428226"/>
            <a:ext cx="68688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Design Description</a:t>
            </a:r>
            <a:endParaRPr b="0" i="0" sz="2400" u="none" cap="none" strike="noStrike">
              <a:solidFill>
                <a:schemeClr val="dk1"/>
              </a:solidFill>
              <a:latin typeface="Calibri"/>
              <a:ea typeface="Calibri"/>
              <a:cs typeface="Calibri"/>
              <a:sym typeface="Calibri"/>
            </a:endParaRPr>
          </a:p>
        </p:txBody>
      </p:sp>
      <p:sp>
        <p:nvSpPr>
          <p:cNvPr id="263" name="Google Shape;263;g34d0f82cbb7_0_1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64" name="Google Shape;264;g34d0f82cbb7_0_1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65" name="Google Shape;265;g34d0f82cbb7_0_15"/>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66" name="Google Shape;266;g34d0f82cbb7_0_15"/>
          <p:cNvPicPr preferRelativeResize="0"/>
          <p:nvPr/>
        </p:nvPicPr>
        <p:blipFill rotWithShape="1">
          <a:blip r:embed="rId3">
            <a:alphaModFix/>
          </a:blip>
          <a:srcRect b="0" l="0" r="0" t="0"/>
          <a:stretch/>
        </p:blipFill>
        <p:spPr>
          <a:xfrm>
            <a:off x="10193300" y="0"/>
            <a:ext cx="1998700" cy="915700"/>
          </a:xfrm>
          <a:prstGeom prst="rect">
            <a:avLst/>
          </a:prstGeom>
          <a:noFill/>
          <a:ln>
            <a:noFill/>
          </a:ln>
        </p:spPr>
      </p:pic>
      <p:pic>
        <p:nvPicPr>
          <p:cNvPr id="267" name="Google Shape;267;g34d0f82cbb7_0_15"/>
          <p:cNvPicPr preferRelativeResize="0"/>
          <p:nvPr/>
        </p:nvPicPr>
        <p:blipFill>
          <a:blip r:embed="rId4">
            <a:alphaModFix/>
          </a:blip>
          <a:stretch>
            <a:fillRect/>
          </a:stretch>
        </p:blipFill>
        <p:spPr>
          <a:xfrm>
            <a:off x="3153525" y="1012763"/>
            <a:ext cx="5888108" cy="50974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25"/>
          <p:cNvSpPr/>
          <p:nvPr/>
        </p:nvSpPr>
        <p:spPr>
          <a:xfrm>
            <a:off x="2797688" y="1594038"/>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73" name="Google Shape;273;p25"/>
          <p:cNvSpPr txBox="1"/>
          <p:nvPr/>
        </p:nvSpPr>
        <p:spPr>
          <a:xfrm>
            <a:off x="3940688" y="1155888"/>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sp>
        <p:nvSpPr>
          <p:cNvPr id="274" name="Google Shape;274;p25"/>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75" name="Google Shape;275;p25"/>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76" name="Google Shape;276;p25"/>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77" name="Google Shape;277;p25"/>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sp>
        <p:nvSpPr>
          <p:cNvPr id="278" name="Google Shape;278;p25"/>
          <p:cNvSpPr txBox="1"/>
          <p:nvPr/>
        </p:nvSpPr>
        <p:spPr>
          <a:xfrm>
            <a:off x="1705150" y="2358300"/>
            <a:ext cx="8781600" cy="3164700"/>
          </a:xfrm>
          <a:prstGeom prst="rect">
            <a:avLst/>
          </a:prstGeom>
          <a:noFill/>
          <a:ln>
            <a:noFill/>
          </a:ln>
        </p:spPr>
        <p:txBody>
          <a:bodyPr anchorCtr="0" anchor="ctr" bIns="45700" lIns="91425" spcFirstLastPara="1" rIns="91425" wrap="square" tIns="45700">
            <a:noAutofit/>
          </a:bodyPr>
          <a:lstStyle/>
          <a:p>
            <a:pPr indent="0" lvl="0" marL="0" rtl="0" algn="just">
              <a:spcBef>
                <a:spcPts val="0"/>
              </a:spcBef>
              <a:spcAft>
                <a:spcPts val="0"/>
              </a:spcAft>
              <a:buNone/>
            </a:pPr>
            <a:r>
              <a:rPr lang="en-US" sz="1800">
                <a:solidFill>
                  <a:srgbClr val="000000"/>
                </a:solidFill>
              </a:rPr>
              <a:t>From the paper: We collected a 18294 image dataset automatically from popular Hollywood movies. The images were obtained by running a state-of-the-art person detector on every tenth frame of 30 movies. People detected with high confidence (roughly 20K candidates) were then sent to the crowdsourcing marketplace Amazon Mechanical Turk to obtain ground truth labeling. Each image was annotated by five Turkers for $0.01 each to label 10 upper body joints. The median-of-five labeling was taken in each image to be robust to outlier annotation. Finally, images were rejected manually by us if the person was occluded or severely non-frontal. We set aside 20% (1016 images) of the data for testing.</a:t>
            </a:r>
            <a:endParaRPr sz="1800">
              <a:solidFill>
                <a:srgbClr val="000000"/>
              </a:solidFill>
            </a:endParaRPr>
          </a:p>
          <a:p>
            <a:pPr indent="0" lvl="0" marL="0" rtl="0" algn="l">
              <a:spcBef>
                <a:spcPts val="0"/>
              </a:spcBef>
              <a:spcAft>
                <a:spcPts val="0"/>
              </a:spcAft>
              <a:buNone/>
            </a:pPr>
            <a:r>
              <a:t/>
            </a:r>
            <a:endParaRPr sz="1800">
              <a:solidFill>
                <a:srgbClr val="000000"/>
              </a:solidFill>
            </a:endParaRPr>
          </a:p>
          <a:p>
            <a:pPr indent="0" lvl="0" marL="0" rtl="0" algn="l">
              <a:spcBef>
                <a:spcPts val="0"/>
              </a:spcBef>
              <a:spcAft>
                <a:spcPts val="0"/>
              </a:spcAft>
              <a:buNone/>
            </a:pPr>
            <a:r>
              <a:rPr lang="en-US" sz="1800">
                <a:solidFill>
                  <a:srgbClr val="000000"/>
                </a:solidFill>
              </a:rPr>
              <a:t>Dataset link: </a:t>
            </a:r>
            <a:r>
              <a:rPr lang="en-US" sz="1800" u="sng">
                <a:solidFill>
                  <a:srgbClr val="2998E3"/>
                </a:solidFill>
                <a:hlinkClick r:id="rId4">
                  <a:extLst>
                    <a:ext uri="{A12FA001-AC4F-418D-AE19-62706E023703}">
                      <ahyp:hlinkClr val="tx"/>
                    </a:ext>
                  </a:extLst>
                </a:hlinkClick>
              </a:rPr>
              <a:t>https://paperswithcode.com/dataset/flic</a:t>
            </a:r>
            <a:endParaRPr sz="1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g34d0f82cbb7_1_51"/>
          <p:cNvSpPr/>
          <p:nvPr/>
        </p:nvSpPr>
        <p:spPr>
          <a:xfrm>
            <a:off x="2287588"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84" name="Google Shape;284;g34d0f82cbb7_1_51"/>
          <p:cNvSpPr txBox="1"/>
          <p:nvPr/>
        </p:nvSpPr>
        <p:spPr>
          <a:xfrm>
            <a:off x="3430588" y="428225"/>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sp>
        <p:nvSpPr>
          <p:cNvPr id="285" name="Google Shape;285;g34d0f82cbb7_1_5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86" name="Google Shape;286;g34d0f82cbb7_1_5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87" name="Google Shape;287;g34d0f82cbb7_1_5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88" name="Google Shape;288;g34d0f82cbb7_1_51"/>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289" name="Google Shape;289;g34d0f82cbb7_1_51"/>
          <p:cNvPicPr preferRelativeResize="0"/>
          <p:nvPr/>
        </p:nvPicPr>
        <p:blipFill>
          <a:blip r:embed="rId4">
            <a:alphaModFix/>
          </a:blip>
          <a:stretch>
            <a:fillRect/>
          </a:stretch>
        </p:blipFill>
        <p:spPr>
          <a:xfrm>
            <a:off x="3083650" y="1170975"/>
            <a:ext cx="6024704" cy="512988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34d0f82cbb7_1_42"/>
          <p:cNvSpPr/>
          <p:nvPr/>
        </p:nvSpPr>
        <p:spPr>
          <a:xfrm>
            <a:off x="2287588"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295" name="Google Shape;295;g34d0f82cbb7_1_42"/>
          <p:cNvSpPr txBox="1"/>
          <p:nvPr/>
        </p:nvSpPr>
        <p:spPr>
          <a:xfrm>
            <a:off x="3430588" y="428225"/>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sp>
        <p:nvSpPr>
          <p:cNvPr id="296" name="Google Shape;296;g34d0f82cbb7_1_42"/>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297" name="Google Shape;297;g34d0f82cbb7_1_42"/>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298" name="Google Shape;298;g34d0f82cbb7_1_42"/>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299" name="Google Shape;299;g34d0f82cbb7_1_42"/>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300" name="Google Shape;300;g34d0f82cbb7_1_42"/>
          <p:cNvPicPr preferRelativeResize="0"/>
          <p:nvPr/>
        </p:nvPicPr>
        <p:blipFill>
          <a:blip r:embed="rId4">
            <a:alphaModFix/>
          </a:blip>
          <a:stretch>
            <a:fillRect/>
          </a:stretch>
        </p:blipFill>
        <p:spPr>
          <a:xfrm>
            <a:off x="3116638" y="1109500"/>
            <a:ext cx="5958724" cy="51298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g34d0f82cbb7_1_33"/>
          <p:cNvSpPr/>
          <p:nvPr/>
        </p:nvSpPr>
        <p:spPr>
          <a:xfrm>
            <a:off x="2287588"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06" name="Google Shape;306;g34d0f82cbb7_1_33"/>
          <p:cNvSpPr txBox="1"/>
          <p:nvPr/>
        </p:nvSpPr>
        <p:spPr>
          <a:xfrm>
            <a:off x="3430588" y="428225"/>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Datasets  Exploration/ Datasets preprocessing</a:t>
            </a:r>
            <a:endParaRPr b="0" i="0" sz="2400" u="none" cap="none" strike="noStrike">
              <a:solidFill>
                <a:schemeClr val="dk1"/>
              </a:solidFill>
              <a:latin typeface="Calibri"/>
              <a:ea typeface="Calibri"/>
              <a:cs typeface="Calibri"/>
              <a:sym typeface="Calibri"/>
            </a:endParaRPr>
          </a:p>
        </p:txBody>
      </p:sp>
      <p:sp>
        <p:nvSpPr>
          <p:cNvPr id="307" name="Google Shape;307;g34d0f82cbb7_1_33"/>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08" name="Google Shape;308;g34d0f82cbb7_1_33"/>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09" name="Google Shape;309;g34d0f82cbb7_1_33"/>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10" name="Google Shape;310;g34d0f82cbb7_1_33"/>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311" name="Google Shape;311;g34d0f82cbb7_1_33"/>
          <p:cNvPicPr preferRelativeResize="0"/>
          <p:nvPr/>
        </p:nvPicPr>
        <p:blipFill>
          <a:blip r:embed="rId4">
            <a:alphaModFix/>
          </a:blip>
          <a:stretch>
            <a:fillRect/>
          </a:stretch>
        </p:blipFill>
        <p:spPr>
          <a:xfrm>
            <a:off x="933902" y="1608225"/>
            <a:ext cx="6477000" cy="2944109"/>
          </a:xfrm>
          <a:prstGeom prst="rect">
            <a:avLst/>
          </a:prstGeom>
          <a:noFill/>
          <a:ln>
            <a:noFill/>
          </a:ln>
        </p:spPr>
      </p:pic>
      <p:pic>
        <p:nvPicPr>
          <p:cNvPr id="312" name="Google Shape;312;g34d0f82cbb7_1_33"/>
          <p:cNvPicPr preferRelativeResize="0"/>
          <p:nvPr/>
        </p:nvPicPr>
        <p:blipFill>
          <a:blip r:embed="rId5">
            <a:alphaModFix/>
          </a:blip>
          <a:stretch>
            <a:fillRect/>
          </a:stretch>
        </p:blipFill>
        <p:spPr>
          <a:xfrm>
            <a:off x="933900" y="5493925"/>
            <a:ext cx="10327349" cy="527750"/>
          </a:xfrm>
          <a:prstGeom prst="rect">
            <a:avLst/>
          </a:prstGeom>
          <a:noFill/>
          <a:ln>
            <a:noFill/>
          </a:ln>
        </p:spPr>
      </p:pic>
      <p:pic>
        <p:nvPicPr>
          <p:cNvPr id="313" name="Google Shape;313;g34d0f82cbb7_1_33"/>
          <p:cNvPicPr preferRelativeResize="0"/>
          <p:nvPr/>
        </p:nvPicPr>
        <p:blipFill>
          <a:blip r:embed="rId6">
            <a:alphaModFix/>
          </a:blip>
          <a:stretch>
            <a:fillRect/>
          </a:stretch>
        </p:blipFill>
        <p:spPr>
          <a:xfrm>
            <a:off x="7862461" y="1608225"/>
            <a:ext cx="3398800" cy="37224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
          <p:cNvSpPr/>
          <p:nvPr/>
        </p:nvSpPr>
        <p:spPr>
          <a:xfrm flipH="1" rot="10800000">
            <a:off x="2397760" y="1247725"/>
            <a:ext cx="8270100" cy="45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16" name="Google Shape;116;p2"/>
          <p:cNvSpPr txBox="1"/>
          <p:nvPr/>
        </p:nvSpPr>
        <p:spPr>
          <a:xfrm>
            <a:off x="1880025" y="1293325"/>
            <a:ext cx="9305700" cy="4724400"/>
          </a:xfrm>
          <a:prstGeom prst="rect">
            <a:avLst/>
          </a:prstGeom>
          <a:noFill/>
          <a:ln>
            <a:noFill/>
          </a:ln>
        </p:spPr>
        <p:txBody>
          <a:bodyPr anchorCtr="0" anchor="t" bIns="45700" lIns="91425" spcFirstLastPara="1" rIns="91425" wrap="square" tIns="45700">
            <a:noAutofit/>
          </a:bodyPr>
          <a:lstStyle/>
          <a:p>
            <a:pPr indent="-323850" lvl="0" marL="685791" marR="0" rtl="0" algn="just">
              <a:lnSpc>
                <a:spcPct val="100000"/>
              </a:lnSpc>
              <a:spcBef>
                <a:spcPts val="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Abstract and scope.</a:t>
            </a:r>
            <a:endParaRPr b="0" i="0" sz="1500" u="none" cap="none" strike="noStrike">
              <a:solidFill>
                <a:schemeClr val="accent1"/>
              </a:solidFill>
              <a:latin typeface="Calibri"/>
              <a:ea typeface="Calibri"/>
              <a:cs typeface="Calibri"/>
              <a:sym typeface="Calibri"/>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Suggestions from phase-2 review 2</a:t>
            </a:r>
            <a:endParaRPr b="0" i="0" sz="2100" u="none" cap="none" strike="noStrike">
              <a:solidFill>
                <a:schemeClr val="accent1"/>
              </a:solidFill>
              <a:latin typeface="Trebuchet MS"/>
              <a:ea typeface="Trebuchet MS"/>
              <a:cs typeface="Trebuchet MS"/>
              <a:sym typeface="Trebuchet MS"/>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Enhanced Literature Survey(if any)</a:t>
            </a:r>
            <a:endParaRPr b="0" i="0" sz="2100" u="none" cap="none" strike="noStrike">
              <a:solidFill>
                <a:schemeClr val="accent1"/>
              </a:solidFill>
              <a:latin typeface="Trebuchet MS"/>
              <a:ea typeface="Trebuchet MS"/>
              <a:cs typeface="Trebuchet MS"/>
              <a:sym typeface="Trebuchet MS"/>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Design Approach.</a:t>
            </a:r>
            <a:endParaRPr b="0" i="0" sz="1500" u="none" cap="none" strike="noStrike">
              <a:solidFill>
                <a:schemeClr val="accent1"/>
              </a:solidFill>
              <a:latin typeface="Calibri"/>
              <a:ea typeface="Calibri"/>
              <a:cs typeface="Calibri"/>
              <a:sym typeface="Calibri"/>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Design constraints, Assumptions and Dependencies</a:t>
            </a:r>
            <a:endParaRPr b="0" i="0" sz="1500" u="none" cap="none" strike="noStrike">
              <a:solidFill>
                <a:schemeClr val="accent1"/>
              </a:solidFill>
              <a:latin typeface="Calibri"/>
              <a:ea typeface="Calibri"/>
              <a:cs typeface="Calibri"/>
              <a:sym typeface="Calibri"/>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Architecture </a:t>
            </a:r>
            <a:endParaRPr b="0" i="0" sz="1100" u="none" cap="none" strike="noStrike">
              <a:solidFill>
                <a:srgbClr val="000000"/>
              </a:solidFill>
              <a:latin typeface="Arial"/>
              <a:ea typeface="Arial"/>
              <a:cs typeface="Arial"/>
              <a:sym typeface="Arial"/>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Proposed methodology/Approach</a:t>
            </a:r>
            <a:endParaRPr b="0" i="0" sz="1500" u="none" cap="none" strike="noStrike">
              <a:solidFill>
                <a:schemeClr val="accent1"/>
              </a:solidFill>
              <a:latin typeface="Calibri"/>
              <a:ea typeface="Calibri"/>
              <a:cs typeface="Calibri"/>
              <a:sym typeface="Calibri"/>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Datasets exploration and Preprocessing</a:t>
            </a:r>
            <a:endParaRPr b="0" i="0" sz="2100" u="none" cap="none" strike="noStrike">
              <a:solidFill>
                <a:schemeClr val="accent1"/>
              </a:solidFill>
              <a:latin typeface="Trebuchet MS"/>
              <a:ea typeface="Trebuchet MS"/>
              <a:cs typeface="Trebuchet MS"/>
              <a:sym typeface="Trebuchet MS"/>
            </a:endParaRPr>
          </a:p>
          <a:p>
            <a:pPr indent="-323850" lvl="0" marL="685791" marR="0" rtl="0" algn="just">
              <a:lnSpc>
                <a:spcPct val="100000"/>
              </a:lnSpc>
              <a:spcBef>
                <a:spcPts val="480"/>
              </a:spcBef>
              <a:spcAft>
                <a:spcPts val="0"/>
              </a:spcAft>
              <a:buClr>
                <a:schemeClr val="accent1"/>
              </a:buClr>
              <a:buSzPts val="2100"/>
              <a:buFont typeface="Trebuchet MS"/>
              <a:buChar char="▪"/>
            </a:pPr>
            <a:r>
              <a:rPr b="0" i="0" lang="en-US" sz="2100" u="none" cap="none" strike="noStrike">
                <a:solidFill>
                  <a:schemeClr val="accent1"/>
                </a:solidFill>
                <a:latin typeface="Trebuchet MS"/>
                <a:ea typeface="Trebuchet MS"/>
                <a:cs typeface="Trebuchet MS"/>
                <a:sym typeface="Trebuchet MS"/>
              </a:rPr>
              <a:t>Base Model Implementation</a:t>
            </a:r>
            <a:endParaRPr b="0" i="0" sz="2100" u="none" cap="none" strike="noStrike">
              <a:solidFill>
                <a:schemeClr val="accent1"/>
              </a:solidFill>
              <a:latin typeface="Trebuchet MS"/>
              <a:ea typeface="Trebuchet MS"/>
              <a:cs typeface="Trebuchet MS"/>
              <a:sym typeface="Trebuchet MS"/>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Project Progress Plan for Phase 3 and Phase 4</a:t>
            </a:r>
            <a:endParaRPr b="0" i="0" sz="2100" u="none" cap="none" strike="noStrike">
              <a:solidFill>
                <a:schemeClr val="accent1"/>
              </a:solidFill>
              <a:latin typeface="Trebuchet MS"/>
              <a:ea typeface="Trebuchet MS"/>
              <a:cs typeface="Trebuchet MS"/>
              <a:sym typeface="Trebuchet MS"/>
            </a:endParaRPr>
          </a:p>
          <a:p>
            <a:pPr indent="-323850" lvl="0" marL="685791" marR="0" rtl="0" algn="just">
              <a:lnSpc>
                <a:spcPct val="100000"/>
              </a:lnSpc>
              <a:spcBef>
                <a:spcPts val="480"/>
              </a:spcBef>
              <a:spcAft>
                <a:spcPts val="0"/>
              </a:spcAft>
              <a:buClr>
                <a:schemeClr val="accent1"/>
              </a:buClr>
              <a:buSzPts val="2100"/>
              <a:buFont typeface="Noto Sans Symbols"/>
              <a:buChar char="▪"/>
            </a:pPr>
            <a:r>
              <a:rPr b="0" i="0" lang="en-US" sz="2100" u="none" cap="none" strike="noStrike">
                <a:solidFill>
                  <a:schemeClr val="accent1"/>
                </a:solidFill>
                <a:latin typeface="Trebuchet MS"/>
                <a:ea typeface="Trebuchet MS"/>
                <a:cs typeface="Trebuchet MS"/>
                <a:sym typeface="Trebuchet MS"/>
              </a:rPr>
              <a:t>References</a:t>
            </a:r>
            <a:endParaRPr b="0" i="0" sz="1500" u="none" cap="none" strike="noStrike">
              <a:solidFill>
                <a:schemeClr val="accent1"/>
              </a:solidFill>
              <a:latin typeface="Calibri"/>
              <a:ea typeface="Calibri"/>
              <a:cs typeface="Calibri"/>
              <a:sym typeface="Calibri"/>
            </a:endParaRPr>
          </a:p>
          <a:p>
            <a:pPr indent="-342900" lvl="0" marL="685791" marR="0" rtl="0" algn="just">
              <a:lnSpc>
                <a:spcPct val="100000"/>
              </a:lnSpc>
              <a:spcBef>
                <a:spcPts val="480"/>
              </a:spcBef>
              <a:spcAft>
                <a:spcPts val="0"/>
              </a:spcAft>
              <a:buClr>
                <a:schemeClr val="accent1"/>
              </a:buClr>
              <a:buSzPts val="2400"/>
              <a:buFont typeface="Noto Sans Symbols"/>
              <a:buChar char="▪"/>
            </a:pPr>
            <a:r>
              <a:rPr b="0" i="0" lang="en-US" sz="2100" u="none" cap="none" strike="noStrike">
                <a:solidFill>
                  <a:schemeClr val="accent1"/>
                </a:solidFill>
                <a:latin typeface="Trebuchet MS"/>
                <a:ea typeface="Trebuchet MS"/>
                <a:cs typeface="Trebuchet MS"/>
                <a:sym typeface="Trebuchet MS"/>
              </a:rPr>
              <a:t>Any other Inform</a:t>
            </a:r>
            <a:r>
              <a:rPr b="0" i="0" lang="en-US" sz="2300" u="none" cap="none" strike="noStrike">
                <a:solidFill>
                  <a:schemeClr val="accent1"/>
                </a:solidFill>
                <a:latin typeface="Trebuchet MS"/>
                <a:ea typeface="Trebuchet MS"/>
                <a:cs typeface="Trebuchet MS"/>
                <a:sym typeface="Trebuchet MS"/>
              </a:rPr>
              <a:t>ation</a:t>
            </a:r>
            <a:endParaRPr b="0" i="0" sz="1700" u="none" cap="none" strike="noStrike">
              <a:solidFill>
                <a:schemeClr val="accent1"/>
              </a:solidFill>
              <a:latin typeface="Calibri"/>
              <a:ea typeface="Calibri"/>
              <a:cs typeface="Calibri"/>
              <a:sym typeface="Calibri"/>
            </a:endParaRPr>
          </a:p>
        </p:txBody>
      </p:sp>
      <p:sp>
        <p:nvSpPr>
          <p:cNvPr id="117" name="Google Shape;117;p2"/>
          <p:cNvSpPr txBox="1"/>
          <p:nvPr/>
        </p:nvSpPr>
        <p:spPr>
          <a:xfrm>
            <a:off x="4038601" y="785888"/>
            <a:ext cx="6477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Outline</a:t>
            </a:r>
            <a:endParaRPr b="0" i="0" sz="1800" u="none" cap="none" strike="noStrike">
              <a:solidFill>
                <a:schemeClr val="dk1"/>
              </a:solidFill>
              <a:latin typeface="Calibri"/>
              <a:ea typeface="Calibri"/>
              <a:cs typeface="Calibri"/>
              <a:sym typeface="Calibri"/>
            </a:endParaRPr>
          </a:p>
        </p:txBody>
      </p:sp>
      <p:sp>
        <p:nvSpPr>
          <p:cNvPr id="118" name="Google Shape;118;p2"/>
          <p:cNvSpPr txBox="1"/>
          <p:nvPr>
            <p:ph idx="12" type="sldNum"/>
          </p:nvPr>
        </p:nvSpPr>
        <p:spPr>
          <a:xfrm>
            <a:off x="9873833" y="645309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19" name="Google Shape;119;p2"/>
          <p:cNvSpPr txBox="1"/>
          <p:nvPr/>
        </p:nvSpPr>
        <p:spPr>
          <a:xfrm>
            <a:off x="76201" y="91745"/>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20" name="Google Shape;120;p2"/>
          <p:cNvPicPr preferRelativeResize="0"/>
          <p:nvPr/>
        </p:nvPicPr>
        <p:blipFill rotWithShape="1">
          <a:blip r:embed="rId3">
            <a:alphaModFix/>
          </a:blip>
          <a:srcRect b="0" l="0" r="0" t="0"/>
          <a:stretch/>
        </p:blipFill>
        <p:spPr>
          <a:xfrm>
            <a:off x="10308650" y="-5"/>
            <a:ext cx="1883360" cy="862861"/>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g3400f311735_0_0"/>
          <p:cNvSpPr/>
          <p:nvPr/>
        </p:nvSpPr>
        <p:spPr>
          <a:xfrm>
            <a:off x="3048000" y="158115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19" name="Google Shape;319;g3400f311735_0_0"/>
          <p:cNvSpPr txBox="1"/>
          <p:nvPr/>
        </p:nvSpPr>
        <p:spPr>
          <a:xfrm>
            <a:off x="4191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Base Model Implementation</a:t>
            </a:r>
            <a:endParaRPr b="0" i="0" sz="2400" u="none" cap="none" strike="noStrike">
              <a:solidFill>
                <a:schemeClr val="dk1"/>
              </a:solidFill>
              <a:latin typeface="Calibri"/>
              <a:ea typeface="Calibri"/>
              <a:cs typeface="Calibri"/>
              <a:sym typeface="Calibri"/>
            </a:endParaRPr>
          </a:p>
        </p:txBody>
      </p:sp>
      <p:sp>
        <p:nvSpPr>
          <p:cNvPr id="320" name="Google Shape;320;g3400f311735_0_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21" name="Google Shape;321;g3400f311735_0_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22" name="Google Shape;322;g3400f311735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23" name="Google Shape;323;g3400f311735_0_0"/>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324" name="Google Shape;324;g3400f311735_0_0"/>
          <p:cNvPicPr preferRelativeResize="0"/>
          <p:nvPr/>
        </p:nvPicPr>
        <p:blipFill>
          <a:blip r:embed="rId4">
            <a:alphaModFix/>
          </a:blip>
          <a:stretch>
            <a:fillRect/>
          </a:stretch>
        </p:blipFill>
        <p:spPr>
          <a:xfrm>
            <a:off x="1519938" y="1671700"/>
            <a:ext cx="9152124" cy="456890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34d85bc2af4_1_35"/>
          <p:cNvSpPr/>
          <p:nvPr/>
        </p:nvSpPr>
        <p:spPr>
          <a:xfrm>
            <a:off x="3048000" y="1581150"/>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30" name="Google Shape;330;g34d85bc2af4_1_35"/>
          <p:cNvSpPr txBox="1"/>
          <p:nvPr/>
        </p:nvSpPr>
        <p:spPr>
          <a:xfrm>
            <a:off x="4191000" y="1143000"/>
            <a:ext cx="64770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Base Model Implementation</a:t>
            </a:r>
            <a:endParaRPr b="0" i="0" sz="2400" u="none" cap="none" strike="noStrike">
              <a:solidFill>
                <a:schemeClr val="dk1"/>
              </a:solidFill>
              <a:latin typeface="Calibri"/>
              <a:ea typeface="Calibri"/>
              <a:cs typeface="Calibri"/>
              <a:sym typeface="Calibri"/>
            </a:endParaRPr>
          </a:p>
        </p:txBody>
      </p:sp>
      <p:sp>
        <p:nvSpPr>
          <p:cNvPr id="331" name="Google Shape;331;g34d85bc2af4_1_35"/>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32" name="Google Shape;332;g34d85bc2af4_1_35"/>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33" name="Google Shape;333;g34d85bc2af4_1_35"/>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34" name="Google Shape;334;g34d85bc2af4_1_35"/>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335" name="Google Shape;335;g34d85bc2af4_1_35"/>
          <p:cNvPicPr preferRelativeResize="0"/>
          <p:nvPr/>
        </p:nvPicPr>
        <p:blipFill>
          <a:blip r:embed="rId4">
            <a:alphaModFix/>
          </a:blip>
          <a:stretch>
            <a:fillRect/>
          </a:stretch>
        </p:blipFill>
        <p:spPr>
          <a:xfrm>
            <a:off x="363275" y="2256075"/>
            <a:ext cx="5660476" cy="3675900"/>
          </a:xfrm>
          <a:prstGeom prst="rect">
            <a:avLst/>
          </a:prstGeom>
          <a:noFill/>
          <a:ln>
            <a:noFill/>
          </a:ln>
        </p:spPr>
      </p:pic>
      <p:pic>
        <p:nvPicPr>
          <p:cNvPr id="336" name="Google Shape;336;g34d85bc2af4_1_35"/>
          <p:cNvPicPr preferRelativeResize="0"/>
          <p:nvPr/>
        </p:nvPicPr>
        <p:blipFill>
          <a:blip r:embed="rId5">
            <a:alphaModFix/>
          </a:blip>
          <a:stretch>
            <a:fillRect/>
          </a:stretch>
        </p:blipFill>
        <p:spPr>
          <a:xfrm>
            <a:off x="6268775" y="2256075"/>
            <a:ext cx="5513850" cy="36759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g3268443d32f_0_0"/>
          <p:cNvSpPr/>
          <p:nvPr/>
        </p:nvSpPr>
        <p:spPr>
          <a:xfrm>
            <a:off x="3048000" y="1581151"/>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343" name="Google Shape;343;g3268443d32f_0_0"/>
          <p:cNvSpPr txBox="1"/>
          <p:nvPr/>
        </p:nvSpPr>
        <p:spPr>
          <a:xfrm>
            <a:off x="3374570" y="1143001"/>
            <a:ext cx="7293429"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Project Progress Plan for Phase 3 and Phase 4</a:t>
            </a:r>
            <a:endParaRPr b="0" i="0" sz="2400" u="none" cap="none" strike="noStrike">
              <a:solidFill>
                <a:schemeClr val="dk1"/>
              </a:solidFill>
              <a:latin typeface="Calibri"/>
              <a:ea typeface="Calibri"/>
              <a:cs typeface="Calibri"/>
              <a:sym typeface="Calibri"/>
            </a:endParaRPr>
          </a:p>
        </p:txBody>
      </p:sp>
      <p:sp>
        <p:nvSpPr>
          <p:cNvPr id="344" name="Google Shape;344;g3268443d32f_0_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45" name="Google Shape;345;g3268443d32f_0_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46" name="Google Shape;346;g3268443d32f_0_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47" name="Google Shape;347;g3268443d32f_0_0"/>
          <p:cNvPicPr preferRelativeResize="0"/>
          <p:nvPr/>
        </p:nvPicPr>
        <p:blipFill rotWithShape="1">
          <a:blip r:embed="rId3">
            <a:alphaModFix/>
          </a:blip>
          <a:srcRect b="0" l="0" r="0" t="0"/>
          <a:stretch/>
        </p:blipFill>
        <p:spPr>
          <a:xfrm>
            <a:off x="10140875" y="0"/>
            <a:ext cx="2051125" cy="939725"/>
          </a:xfrm>
          <a:prstGeom prst="rect">
            <a:avLst/>
          </a:prstGeom>
          <a:noFill/>
          <a:ln>
            <a:noFill/>
          </a:ln>
        </p:spPr>
      </p:pic>
      <p:sp>
        <p:nvSpPr>
          <p:cNvPr id="348" name="Google Shape;348;g3268443d32f_0_0"/>
          <p:cNvSpPr txBox="1"/>
          <p:nvPr/>
        </p:nvSpPr>
        <p:spPr>
          <a:xfrm>
            <a:off x="912800" y="2076900"/>
            <a:ext cx="8565000" cy="2168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sz="2000">
                <a:solidFill>
                  <a:srgbClr val="000000"/>
                </a:solidFill>
              </a:rPr>
              <a:t>We have started testing out on raspberry pi and had some amount of success on that.</a:t>
            </a:r>
            <a:br>
              <a:rPr lang="en-US" sz="2000">
                <a:solidFill>
                  <a:srgbClr val="000000"/>
                </a:solidFill>
              </a:rPr>
            </a:br>
            <a:r>
              <a:rPr lang="en-US" sz="2000">
                <a:solidFill>
                  <a:srgbClr val="000000"/>
                </a:solidFill>
              </a:rPr>
              <a:t>We believe the current available platform should be good enough for the required compute. If there is a case where we require more, we can switch to “orange pi zero” or  “banana pi zero” .</a:t>
            </a:r>
            <a:endParaRPr sz="26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0"/>
          <p:cNvSpPr/>
          <p:nvPr/>
        </p:nvSpPr>
        <p:spPr>
          <a:xfrm>
            <a:off x="2555350" y="111355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355" name="Google Shape;355;p10"/>
          <p:cNvSpPr txBox="1"/>
          <p:nvPr/>
        </p:nvSpPr>
        <p:spPr>
          <a:xfrm>
            <a:off x="3350006" y="675402"/>
            <a:ext cx="68253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References</a:t>
            </a:r>
            <a:endParaRPr b="0" i="0" sz="1800" u="none" cap="none" strike="noStrike">
              <a:solidFill>
                <a:schemeClr val="dk1"/>
              </a:solidFill>
              <a:latin typeface="Calibri"/>
              <a:ea typeface="Calibri"/>
              <a:cs typeface="Calibri"/>
              <a:sym typeface="Calibri"/>
            </a:endParaRPr>
          </a:p>
        </p:txBody>
      </p:sp>
      <p:sp>
        <p:nvSpPr>
          <p:cNvPr id="356" name="Google Shape;356;p10"/>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57" name="Google Shape;357;p10"/>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358" name="Google Shape;358;p10"/>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359" name="Google Shape;359;p10"/>
          <p:cNvPicPr preferRelativeResize="0"/>
          <p:nvPr/>
        </p:nvPicPr>
        <p:blipFill rotWithShape="1">
          <a:blip r:embed="rId3">
            <a:alphaModFix/>
          </a:blip>
          <a:srcRect b="0" l="0" r="0" t="0"/>
          <a:stretch/>
        </p:blipFill>
        <p:spPr>
          <a:xfrm>
            <a:off x="10175338" y="0"/>
            <a:ext cx="2016663" cy="923925"/>
          </a:xfrm>
          <a:prstGeom prst="rect">
            <a:avLst/>
          </a:prstGeom>
          <a:noFill/>
          <a:ln>
            <a:noFill/>
          </a:ln>
        </p:spPr>
      </p:pic>
      <p:sp>
        <p:nvSpPr>
          <p:cNvPr id="360" name="Google Shape;360;p10"/>
          <p:cNvSpPr txBox="1"/>
          <p:nvPr/>
        </p:nvSpPr>
        <p:spPr>
          <a:xfrm>
            <a:off x="201300" y="1368063"/>
            <a:ext cx="11789400" cy="48738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rgbClr val="000000"/>
              </a:buClr>
              <a:buFont typeface="Arial"/>
              <a:buNone/>
            </a:pPr>
            <a:r>
              <a:rPr lang="en-US" sz="1600">
                <a:solidFill>
                  <a:srgbClr val="000000"/>
                </a:solidFill>
                <a:latin typeface="Trebuchet MS"/>
                <a:ea typeface="Trebuchet MS"/>
                <a:cs typeface="Trebuchet MS"/>
                <a:sym typeface="Trebuchet MS"/>
              </a:rPr>
              <a:t>1. Á. Carro-Lagoa, V. Barral, M. González-López, C. J. Escudero, and L. Castedo, "CITIC Research Center &amp; Department of Computer Engineering, University of A Coruña, 15071, A Coruña, Spain," received Mar. 8, 2023, revised Jul. 26, 2023, accepted Sept. 8, 2023, available online Sept. 12, 2023, version of record Sept. 18, 2023</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rPr lang="en-US" sz="1600">
                <a:solidFill>
                  <a:srgbClr val="000000"/>
                </a:solidFill>
                <a:latin typeface="Trebuchet MS"/>
                <a:ea typeface="Trebuchet MS"/>
                <a:cs typeface="Trebuchet MS"/>
                <a:sym typeface="Trebuchet MS"/>
              </a:rPr>
              <a:t>2.Y. Martínez-Díaz, H. Méndez-Vázquez, L. S. Luevano, L. Chang and M. Gonzalez Mendoza, "Lightweight Low-Resolution Face Recognition for Surveillance Applications," 2020 25th International Conference on Pattern Recognition (ICPR), Milan, Italy, 2021</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6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rPr lang="en-US" sz="1500">
                <a:solidFill>
                  <a:srgbClr val="000000"/>
                </a:solidFill>
                <a:latin typeface="Trebuchet MS"/>
                <a:ea typeface="Trebuchet MS"/>
                <a:cs typeface="Trebuchet MS"/>
                <a:sym typeface="Trebuchet MS"/>
              </a:rPr>
              <a:t>3. P. Ramya, R. Rajeshwari, “A Modified frame difference method using correlation coefficient for background subtraction”, 6th International Conference On Advances In Computing &amp; Communications, ICACC 2016, 6-8 September 2016, Cochin, India.</a:t>
            </a:r>
            <a:endParaRPr sz="15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Font typeface="Arial"/>
              <a:buNone/>
            </a:pPr>
            <a:r>
              <a:t/>
            </a:r>
            <a:endParaRPr sz="1500">
              <a:solidFill>
                <a:srgbClr val="000000"/>
              </a:solidFill>
              <a:latin typeface="Trebuchet MS"/>
              <a:ea typeface="Trebuchet MS"/>
              <a:cs typeface="Trebuchet MS"/>
              <a:sym typeface="Trebuchet MS"/>
            </a:endParaRPr>
          </a:p>
          <a:p>
            <a:pPr indent="0" lvl="0" marL="0" rtl="0" algn="just">
              <a:spcBef>
                <a:spcPts val="480"/>
              </a:spcBef>
              <a:spcAft>
                <a:spcPts val="0"/>
              </a:spcAft>
              <a:buClr>
                <a:srgbClr val="000000"/>
              </a:buClr>
              <a:buSzPts val="1100"/>
              <a:buFont typeface="Arial"/>
              <a:buNone/>
            </a:pPr>
            <a:r>
              <a:rPr lang="en-US" sz="1500">
                <a:solidFill>
                  <a:srgbClr val="000000"/>
                </a:solidFill>
                <a:latin typeface="Trebuchet MS"/>
                <a:ea typeface="Trebuchet MS"/>
                <a:cs typeface="Trebuchet MS"/>
                <a:sym typeface="Trebuchet MS"/>
              </a:rPr>
              <a:t>4. Jianguo Wang, Xiaomeng Yi, Rentong Guo, Hai Jin, Peng Xu, Shengjun Li, Xiangyu Wang, Xiangzhou Guo, Chengming Li, Xiaohai Xu, Kun Yu, Yuxing Yuan, Yinghao Zou, Jiquan Long, Yudong Cai, Zhenxiang Li, Zhifeng Zhang, Yihua Mo, Jun Gu, Ruiyi Jiang, Yi Wei, Charles Xie. 2021. Milvus: A Purpose Built Vector Data Management System. In Proceedings of the 2021 International Conference on Management of Data (SIGMOD ’21), June 20–25, 2021, Virtual Event, China. ACM, New York, NY, USA, 14 pages. </a:t>
            </a:r>
            <a:r>
              <a:rPr lang="en-US" sz="1500" u="sng">
                <a:solidFill>
                  <a:srgbClr val="2998E3"/>
                </a:solidFill>
                <a:latin typeface="Trebuchet MS"/>
                <a:ea typeface="Trebuchet MS"/>
                <a:cs typeface="Trebuchet MS"/>
                <a:sym typeface="Trebuchet MS"/>
                <a:hlinkClick r:id="rId4">
                  <a:extLst>
                    <a:ext uri="{A12FA001-AC4F-418D-AE19-62706E023703}">
                      <ahyp:hlinkClr val="tx"/>
                    </a:ext>
                  </a:extLst>
                </a:hlinkClick>
              </a:rPr>
              <a:t>https: //doi.org/10.1145/3448016.3457550</a:t>
            </a:r>
            <a:br>
              <a:rPr lang="en-US" sz="1500">
                <a:solidFill>
                  <a:srgbClr val="000000"/>
                </a:solidFill>
                <a:latin typeface="Trebuchet MS"/>
                <a:ea typeface="Trebuchet MS"/>
                <a:cs typeface="Trebuchet MS"/>
                <a:sym typeface="Trebuchet MS"/>
              </a:rPr>
            </a:br>
            <a:br>
              <a:rPr lang="en-US" sz="1500">
                <a:solidFill>
                  <a:srgbClr val="000000"/>
                </a:solidFill>
                <a:latin typeface="Trebuchet MS"/>
                <a:ea typeface="Trebuchet MS"/>
                <a:cs typeface="Trebuchet MS"/>
                <a:sym typeface="Trebuchet MS"/>
              </a:rPr>
            </a:br>
            <a:r>
              <a:rPr lang="en-US" sz="1500">
                <a:solidFill>
                  <a:srgbClr val="000000"/>
                </a:solidFill>
                <a:latin typeface="Trebuchet MS"/>
                <a:ea typeface="Trebuchet MS"/>
                <a:cs typeface="Trebuchet MS"/>
                <a:sym typeface="Trebuchet MS"/>
              </a:rPr>
              <a:t>5.Chen, Sheng &amp; Liu, Yang &amp; Gao, Xiang &amp; Han, Zhen. (2018). MobileFaceNets: Efficient CNNs for Accurate Real-Time Face Verification on Mobile Devices. 10.48550/arXiv.1804.07573.</a:t>
            </a:r>
            <a:endParaRPr b="0" i="0" sz="2000" u="none" cap="none" strike="noStrike">
              <a:solidFill>
                <a:srgbClr val="000000"/>
              </a:solidFill>
              <a:latin typeface="Trebuchet MS"/>
              <a:ea typeface="Trebuchet MS"/>
              <a:cs typeface="Trebuchet MS"/>
              <a:sym typeface="Trebuchet MS"/>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12"/>
          <p:cNvSpPr/>
          <p:nvPr/>
        </p:nvSpPr>
        <p:spPr>
          <a:xfrm>
            <a:off x="4844335" y="2587988"/>
            <a:ext cx="2506500" cy="708000"/>
          </a:xfrm>
          <a:prstGeom prst="rect">
            <a:avLst/>
          </a:prstGeom>
          <a:no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chemeClr val="accent2"/>
              </a:buClr>
              <a:buSzPts val="4000"/>
              <a:buFont typeface="Trebuchet MS"/>
              <a:buNone/>
            </a:pPr>
            <a:r>
              <a:rPr b="0" i="0" lang="en-US" sz="4000" u="none" cap="none" strike="noStrike">
                <a:solidFill>
                  <a:schemeClr val="accent2"/>
                </a:solidFill>
                <a:latin typeface="Trebuchet MS"/>
                <a:ea typeface="Trebuchet MS"/>
                <a:cs typeface="Trebuchet MS"/>
                <a:sym typeface="Trebuchet MS"/>
              </a:rPr>
              <a:t>Thank You</a:t>
            </a:r>
            <a:endParaRPr b="0" i="0" sz="1800" u="none" cap="none" strike="noStrike">
              <a:solidFill>
                <a:schemeClr val="accent2"/>
              </a:solidFill>
              <a:latin typeface="Calibri"/>
              <a:ea typeface="Calibri"/>
              <a:cs typeface="Calibri"/>
              <a:sym typeface="Calibri"/>
            </a:endParaRPr>
          </a:p>
        </p:txBody>
      </p:sp>
      <p:sp>
        <p:nvSpPr>
          <p:cNvPr id="366" name="Google Shape;366;p12"/>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367" name="Google Shape;367;p12"/>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
          <p:cNvSpPr/>
          <p:nvPr/>
        </p:nvSpPr>
        <p:spPr>
          <a:xfrm>
            <a:off x="3048000" y="1581155"/>
            <a:ext cx="7620000" cy="36513"/>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27" name="Google Shape;127;p3"/>
          <p:cNvSpPr txBox="1"/>
          <p:nvPr/>
        </p:nvSpPr>
        <p:spPr>
          <a:xfrm>
            <a:off x="76200" y="1709050"/>
            <a:ext cx="12051900" cy="43503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Clr>
                <a:schemeClr val="dk1"/>
              </a:buClr>
              <a:buSzPts val="1100"/>
              <a:buFont typeface="Arial"/>
              <a:buNone/>
            </a:pPr>
            <a:r>
              <a:rPr b="1" lang="en-US" sz="3000" u="sng">
                <a:solidFill>
                  <a:schemeClr val="dk1"/>
                </a:solidFill>
              </a:rPr>
              <a:t>Abstract</a:t>
            </a:r>
            <a:br>
              <a:rPr b="1" lang="en-US" sz="3000" u="sng">
                <a:solidFill>
                  <a:schemeClr val="dk1"/>
                </a:solidFill>
              </a:rPr>
            </a:br>
            <a:r>
              <a:rPr lang="en-US" sz="1800">
                <a:solidFill>
                  <a:schemeClr val="dk1"/>
                </a:solidFill>
              </a:rPr>
              <a:t>This project presents an efficient edge-AI based CCTV surveillance system designed for medium-footfall institutional facilities. The system leverages existing CCTV infrastructure combined with edge computing devices to perform real-time video analytics without requiring significant cloud resources. </a:t>
            </a:r>
            <a:endParaRPr sz="1800">
              <a:solidFill>
                <a:schemeClr val="dk1"/>
              </a:solidFill>
            </a:endParaRPr>
          </a:p>
          <a:p>
            <a:pPr indent="0" lvl="0" marL="0" rtl="0" algn="just">
              <a:spcBef>
                <a:spcPts val="480"/>
              </a:spcBef>
              <a:spcAft>
                <a:spcPts val="0"/>
              </a:spcAft>
              <a:buClr>
                <a:schemeClr val="dk1"/>
              </a:buClr>
              <a:buSzPts val="1100"/>
              <a:buFont typeface="Arial"/>
              <a:buNone/>
            </a:pPr>
            <a:r>
              <a:rPr lang="en-US" sz="1800">
                <a:solidFill>
                  <a:schemeClr val="dk1"/>
                </a:solidFill>
              </a:rPr>
              <a:t>Processing data at edge helps reduce latency for AI based detection, at the same time helping with security and also lowering required bandwidth. Our proposal will use very lightweight computer vision algorithms optimized for deployment on the edge to perform some of the monitoring tasks such as people detection, occupancy tracking, and anomaly detection. </a:t>
            </a:r>
            <a:endParaRPr sz="1800">
              <a:solidFill>
                <a:schemeClr val="dk1"/>
              </a:solidFill>
            </a:endParaRPr>
          </a:p>
          <a:p>
            <a:pPr indent="0" lvl="0" marL="0" rtl="0" algn="just">
              <a:spcBef>
                <a:spcPts val="480"/>
              </a:spcBef>
              <a:spcAft>
                <a:spcPts val="0"/>
              </a:spcAft>
              <a:buClr>
                <a:schemeClr val="dk1"/>
              </a:buClr>
              <a:buSzPts val="1100"/>
              <a:buFont typeface="Arial"/>
              <a:buNone/>
            </a:pPr>
            <a:r>
              <a:rPr lang="en-US" sz="1800">
                <a:solidFill>
                  <a:schemeClr val="dk1"/>
                </a:solidFill>
              </a:rPr>
              <a:t>Our proposed architecture allows facilities to upgrade their conventional CCTV systems with the capability for AI, while minimizing infrastructure cost while maintaining data privacy. Key features in the proposal include real time monitoring, local data processing, customizable alerts, and basic analytics reporting. </a:t>
            </a:r>
            <a:endParaRPr sz="1800">
              <a:solidFill>
                <a:schemeClr val="dk1"/>
              </a:solidFill>
            </a:endParaRPr>
          </a:p>
          <a:p>
            <a:pPr indent="0" lvl="0" marL="0" rtl="0" algn="just">
              <a:spcBef>
                <a:spcPts val="480"/>
              </a:spcBef>
              <a:spcAft>
                <a:spcPts val="0"/>
              </a:spcAft>
              <a:buClr>
                <a:schemeClr val="dk1"/>
              </a:buClr>
              <a:buSzPts val="1100"/>
              <a:buFont typeface="Arial"/>
              <a:buNone/>
            </a:pPr>
            <a:r>
              <a:rPr lang="en-US" sz="1800">
                <a:solidFill>
                  <a:schemeClr val="dk1"/>
                </a:solidFill>
              </a:rPr>
              <a:t>This system is designed for facilities that have 50 to 500 people coming daily, making it perfect for smaller and medium-sized institutions that want a less expensive, uncomplicated security system without the complexity of cloud-based or server based solutions.</a:t>
            </a:r>
            <a:endParaRPr sz="2400">
              <a:solidFill>
                <a:schemeClr val="accent2"/>
              </a:solidFill>
              <a:latin typeface="Trebuchet MS"/>
              <a:ea typeface="Trebuchet MS"/>
              <a:cs typeface="Trebuchet MS"/>
              <a:sym typeface="Trebuchet MS"/>
            </a:endParaRPr>
          </a:p>
        </p:txBody>
      </p:sp>
      <p:sp>
        <p:nvSpPr>
          <p:cNvPr id="128" name="Google Shape;128;p3"/>
          <p:cNvSpPr txBox="1"/>
          <p:nvPr/>
        </p:nvSpPr>
        <p:spPr>
          <a:xfrm>
            <a:off x="3048000" y="1143002"/>
            <a:ext cx="7620000" cy="461665"/>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Abstract and Scope</a:t>
            </a:r>
            <a:endParaRPr b="0" i="0" sz="1800" u="none" cap="none" strike="noStrike">
              <a:solidFill>
                <a:schemeClr val="dk1"/>
              </a:solidFill>
              <a:latin typeface="Calibri"/>
              <a:ea typeface="Calibri"/>
              <a:cs typeface="Calibri"/>
              <a:sym typeface="Calibri"/>
            </a:endParaRPr>
          </a:p>
        </p:txBody>
      </p:sp>
      <p:sp>
        <p:nvSpPr>
          <p:cNvPr id="129" name="Google Shape;129;p3"/>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30" name="Google Shape;130;p3"/>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31" name="Google Shape;131;p3"/>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32" name="Google Shape;132;p3"/>
          <p:cNvPicPr preferRelativeResize="0"/>
          <p:nvPr/>
        </p:nvPicPr>
        <p:blipFill rotWithShape="1">
          <a:blip r:embed="rId3">
            <a:alphaModFix/>
          </a:blip>
          <a:srcRect b="0" l="0" r="0" t="0"/>
          <a:stretch/>
        </p:blipFill>
        <p:spPr>
          <a:xfrm>
            <a:off x="10362451" y="0"/>
            <a:ext cx="1829537" cy="838202"/>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g34b63d3bc90_0_6"/>
          <p:cNvSpPr/>
          <p:nvPr/>
        </p:nvSpPr>
        <p:spPr>
          <a:xfrm>
            <a:off x="3057750" y="126940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Calibri"/>
              <a:ea typeface="Calibri"/>
              <a:cs typeface="Calibri"/>
              <a:sym typeface="Calibri"/>
            </a:endParaRPr>
          </a:p>
        </p:txBody>
      </p:sp>
      <p:sp>
        <p:nvSpPr>
          <p:cNvPr id="139" name="Google Shape;139;g34b63d3bc90_0_6"/>
          <p:cNvSpPr txBox="1"/>
          <p:nvPr/>
        </p:nvSpPr>
        <p:spPr>
          <a:xfrm>
            <a:off x="70050" y="1473850"/>
            <a:ext cx="12051900" cy="4838100"/>
          </a:xfrm>
          <a:prstGeom prst="rect">
            <a:avLst/>
          </a:prstGeom>
          <a:noFill/>
          <a:ln>
            <a:noFill/>
          </a:ln>
        </p:spPr>
        <p:txBody>
          <a:bodyPr anchorCtr="0" anchor="t" bIns="45700" lIns="91425" spcFirstLastPara="1" rIns="91425" wrap="square" tIns="45700">
            <a:noAutofit/>
          </a:bodyPr>
          <a:lstStyle/>
          <a:p>
            <a:pPr indent="0" lvl="0" marL="0" rtl="0" algn="just">
              <a:spcBef>
                <a:spcPts val="480"/>
              </a:spcBef>
              <a:spcAft>
                <a:spcPts val="0"/>
              </a:spcAft>
              <a:buNone/>
            </a:pPr>
            <a:r>
              <a:rPr b="1" lang="en-US" sz="2900" u="sng">
                <a:solidFill>
                  <a:schemeClr val="dk1"/>
                </a:solidFill>
              </a:rPr>
              <a:t>Problem Statement</a:t>
            </a:r>
            <a:endParaRPr b="1" sz="2900" u="sng">
              <a:solidFill>
                <a:schemeClr val="dk1"/>
              </a:solidFill>
            </a:endParaRPr>
          </a:p>
          <a:p>
            <a:pPr indent="-273050" lvl="0" marL="342900" rtl="0" algn="just">
              <a:spcBef>
                <a:spcPts val="400"/>
              </a:spcBef>
              <a:spcAft>
                <a:spcPts val="0"/>
              </a:spcAft>
              <a:buClr>
                <a:schemeClr val="dk1"/>
              </a:buClr>
              <a:buSzPts val="1700"/>
              <a:buChar char="●"/>
            </a:pPr>
            <a:r>
              <a:rPr lang="en-US" sz="1700">
                <a:solidFill>
                  <a:schemeClr val="dk1"/>
                </a:solidFill>
              </a:rPr>
              <a:t>Small companies/businesses cannot afford to have a server/cloud platform to perform analytics.</a:t>
            </a:r>
            <a:endParaRPr sz="1700">
              <a:solidFill>
                <a:schemeClr val="dk1"/>
              </a:solidFill>
            </a:endParaRPr>
          </a:p>
          <a:p>
            <a:pPr indent="-273050" lvl="0" marL="342900" rtl="0" algn="just">
              <a:spcBef>
                <a:spcPts val="0"/>
              </a:spcBef>
              <a:spcAft>
                <a:spcPts val="0"/>
              </a:spcAft>
              <a:buClr>
                <a:schemeClr val="dk1"/>
              </a:buClr>
              <a:buSzPts val="1700"/>
              <a:buChar char="●"/>
            </a:pPr>
            <a:r>
              <a:rPr lang="en-US" sz="1700">
                <a:solidFill>
                  <a:schemeClr val="dk1"/>
                </a:solidFill>
              </a:rPr>
              <a:t>Tracing actions of a person within the facility premises, requires the user to watch multiple footages from different cameras.</a:t>
            </a:r>
            <a:endParaRPr sz="1700">
              <a:solidFill>
                <a:schemeClr val="dk1"/>
              </a:solidFill>
            </a:endParaRPr>
          </a:p>
          <a:p>
            <a:pPr indent="0" lvl="0" marL="0" rtl="0" algn="just">
              <a:spcBef>
                <a:spcPts val="400"/>
              </a:spcBef>
              <a:spcAft>
                <a:spcPts val="0"/>
              </a:spcAft>
              <a:buNone/>
            </a:pPr>
            <a:r>
              <a:t/>
            </a:r>
            <a:endParaRPr sz="1700">
              <a:solidFill>
                <a:schemeClr val="dk1"/>
              </a:solidFill>
            </a:endParaRPr>
          </a:p>
          <a:p>
            <a:pPr indent="0" lvl="0" marL="0" rtl="0" algn="just">
              <a:spcBef>
                <a:spcPts val="400"/>
              </a:spcBef>
              <a:spcAft>
                <a:spcPts val="0"/>
              </a:spcAft>
              <a:buNone/>
            </a:pPr>
            <a:r>
              <a:rPr b="1" lang="en-US" sz="2900" u="sng">
                <a:solidFill>
                  <a:schemeClr val="dk1"/>
                </a:solidFill>
              </a:rPr>
              <a:t>Scope:</a:t>
            </a:r>
            <a:endParaRPr b="1" sz="2900" u="sng">
              <a:solidFill>
                <a:schemeClr val="dk1"/>
              </a:solidFill>
            </a:endParaRPr>
          </a:p>
          <a:p>
            <a:pPr indent="0" lvl="0" marL="0" rtl="0" algn="l">
              <a:lnSpc>
                <a:spcPct val="115000"/>
              </a:lnSpc>
              <a:spcBef>
                <a:spcPts val="1200"/>
              </a:spcBef>
              <a:spcAft>
                <a:spcPts val="0"/>
              </a:spcAft>
              <a:buNone/>
            </a:pPr>
            <a:r>
              <a:rPr lang="en-US" sz="1500">
                <a:solidFill>
                  <a:schemeClr val="dk1"/>
                </a:solidFill>
              </a:rPr>
              <a:t>This project focuses on developing an </a:t>
            </a:r>
            <a:r>
              <a:rPr b="1" lang="en-US" sz="1500">
                <a:solidFill>
                  <a:schemeClr val="dk1"/>
                </a:solidFill>
              </a:rPr>
              <a:t>AI-driven edge surveillance system</a:t>
            </a:r>
            <a:r>
              <a:rPr lang="en-US" sz="1500">
                <a:solidFill>
                  <a:schemeClr val="dk1"/>
                </a:solidFill>
              </a:rPr>
              <a:t> that enhances </a:t>
            </a:r>
            <a:r>
              <a:rPr b="1" lang="en-US" sz="1500">
                <a:solidFill>
                  <a:schemeClr val="dk1"/>
                </a:solidFill>
              </a:rPr>
              <a:t>real-time monitoring</a:t>
            </a:r>
            <a:r>
              <a:rPr lang="en-US" sz="1500">
                <a:solidFill>
                  <a:schemeClr val="dk1"/>
                </a:solidFill>
              </a:rPr>
              <a:t> while minimizing  infrastructure costs and privacy risks. Its key principles include:</a:t>
            </a:r>
            <a:endParaRPr sz="1500">
              <a:solidFill>
                <a:schemeClr val="dk1"/>
              </a:solidFill>
            </a:endParaRPr>
          </a:p>
          <a:p>
            <a:pPr indent="-323850" lvl="0" marL="457200" rtl="0" algn="l">
              <a:lnSpc>
                <a:spcPct val="115000"/>
              </a:lnSpc>
              <a:spcBef>
                <a:spcPts val="1200"/>
              </a:spcBef>
              <a:spcAft>
                <a:spcPts val="0"/>
              </a:spcAft>
              <a:buClr>
                <a:schemeClr val="dk1"/>
              </a:buClr>
              <a:buSzPts val="1500"/>
              <a:buFont typeface="Trebuchet MS"/>
              <a:buChar char="●"/>
            </a:pPr>
            <a:r>
              <a:rPr b="1" lang="en-US" sz="1500">
                <a:solidFill>
                  <a:schemeClr val="dk1"/>
                </a:solidFill>
              </a:rPr>
              <a:t>Real-Time AI Video Analytics</a:t>
            </a:r>
            <a:r>
              <a:rPr lang="en-US" sz="1500">
                <a:solidFill>
                  <a:schemeClr val="dk1"/>
                </a:solidFill>
              </a:rPr>
              <a:t> – Lightweight models for </a:t>
            </a:r>
            <a:r>
              <a:rPr b="1" lang="en-US" sz="1500">
                <a:solidFill>
                  <a:schemeClr val="dk1"/>
                </a:solidFill>
              </a:rPr>
              <a:t>people detection, occupancy tracking, and anomaly detection</a:t>
            </a:r>
            <a:r>
              <a:rPr lang="en-US" sz="1500">
                <a:solidFill>
                  <a:schemeClr val="dk1"/>
                </a:solidFill>
              </a:rPr>
              <a:t> with </a:t>
            </a:r>
            <a:r>
              <a:rPr b="1" lang="en-US" sz="1500">
                <a:solidFill>
                  <a:schemeClr val="dk1"/>
                </a:solidFill>
              </a:rPr>
              <a:t>customizable alerts</a:t>
            </a:r>
            <a:r>
              <a:rPr lang="en-US"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rebuchet MS"/>
              <a:buChar char="●"/>
            </a:pPr>
            <a:r>
              <a:rPr b="1" lang="en-US" sz="1500">
                <a:solidFill>
                  <a:schemeClr val="dk1"/>
                </a:solidFill>
              </a:rPr>
              <a:t>Edge Computing</a:t>
            </a:r>
            <a:r>
              <a:rPr lang="en-US" sz="1500">
                <a:solidFill>
                  <a:schemeClr val="dk1"/>
                </a:solidFill>
              </a:rPr>
              <a:t> – Local processing on </a:t>
            </a:r>
            <a:r>
              <a:rPr b="1" lang="en-US" sz="1500">
                <a:solidFill>
                  <a:schemeClr val="dk1"/>
                </a:solidFill>
              </a:rPr>
              <a:t>low-power AI devices</a:t>
            </a:r>
            <a:r>
              <a:rPr lang="en-US" sz="1500">
                <a:solidFill>
                  <a:schemeClr val="dk1"/>
                </a:solidFill>
              </a:rPr>
              <a:t> to reduce </a:t>
            </a:r>
            <a:r>
              <a:rPr b="1" lang="en-US" sz="1500">
                <a:solidFill>
                  <a:schemeClr val="dk1"/>
                </a:solidFill>
              </a:rPr>
              <a:t>cloud dependency and latency</a:t>
            </a:r>
            <a:r>
              <a:rPr lang="en-US"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rebuchet MS"/>
              <a:buChar char="●"/>
            </a:pPr>
            <a:r>
              <a:rPr b="1" lang="en-US" sz="1500">
                <a:solidFill>
                  <a:schemeClr val="dk1"/>
                </a:solidFill>
              </a:rPr>
              <a:t>Optimized Resource Utilization</a:t>
            </a:r>
            <a:r>
              <a:rPr lang="en-US" sz="1500">
                <a:solidFill>
                  <a:schemeClr val="dk1"/>
                </a:solidFill>
              </a:rPr>
              <a:t> – Use of </a:t>
            </a:r>
            <a:r>
              <a:rPr b="1" lang="en-US" sz="1500">
                <a:solidFill>
                  <a:schemeClr val="dk1"/>
                </a:solidFill>
              </a:rPr>
              <a:t>efficient AI models</a:t>
            </a:r>
            <a:r>
              <a:rPr lang="en-US" sz="1500">
                <a:solidFill>
                  <a:schemeClr val="dk1"/>
                </a:solidFill>
              </a:rPr>
              <a:t> (YOLO, FaceNet) to run on </a:t>
            </a:r>
            <a:r>
              <a:rPr b="1" lang="en-US" sz="1500">
                <a:solidFill>
                  <a:schemeClr val="dk1"/>
                </a:solidFill>
              </a:rPr>
              <a:t>limited hardware</a:t>
            </a:r>
            <a:r>
              <a:rPr lang="en-US" sz="1500">
                <a:solidFill>
                  <a:schemeClr val="dk1"/>
                </a:solidFill>
              </a:rPr>
              <a:t>.</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rebuchet MS"/>
              <a:buChar char="●"/>
            </a:pPr>
            <a:r>
              <a:rPr b="1" lang="en-US" sz="1500">
                <a:solidFill>
                  <a:schemeClr val="dk1"/>
                </a:solidFill>
              </a:rPr>
              <a:t>Scalability &amp; Deployment</a:t>
            </a:r>
            <a:r>
              <a:rPr lang="en-US" sz="1500">
                <a:solidFill>
                  <a:schemeClr val="dk1"/>
                </a:solidFill>
              </a:rPr>
              <a:t> – Designed for </a:t>
            </a:r>
            <a:r>
              <a:rPr b="1" lang="en-US" sz="1500">
                <a:solidFill>
                  <a:schemeClr val="dk1"/>
                </a:solidFill>
              </a:rPr>
              <a:t>medium-scale institutions (50-500 visitors/day)</a:t>
            </a:r>
            <a:r>
              <a:rPr lang="en-US" sz="1500">
                <a:solidFill>
                  <a:schemeClr val="dk1"/>
                </a:solidFill>
              </a:rPr>
              <a:t> with </a:t>
            </a:r>
            <a:r>
              <a:rPr b="1" lang="en-US" sz="1500">
                <a:solidFill>
                  <a:schemeClr val="dk1"/>
                </a:solidFill>
              </a:rPr>
              <a:t>easy integration</a:t>
            </a:r>
            <a:r>
              <a:rPr lang="en-US" sz="1500">
                <a:solidFill>
                  <a:schemeClr val="dk1"/>
                </a:solidFill>
              </a:rPr>
              <a:t> into existing CCTV setups.</a:t>
            </a:r>
            <a:endParaRPr sz="1500">
              <a:solidFill>
                <a:schemeClr val="dk1"/>
              </a:solidFill>
            </a:endParaRPr>
          </a:p>
          <a:p>
            <a:pPr indent="-323850" lvl="0" marL="457200" rtl="0" algn="l">
              <a:lnSpc>
                <a:spcPct val="115000"/>
              </a:lnSpc>
              <a:spcBef>
                <a:spcPts val="0"/>
              </a:spcBef>
              <a:spcAft>
                <a:spcPts val="0"/>
              </a:spcAft>
              <a:buClr>
                <a:schemeClr val="dk1"/>
              </a:buClr>
              <a:buSzPts val="1500"/>
              <a:buFont typeface="Trebuchet MS"/>
              <a:buChar char="●"/>
            </a:pPr>
            <a:r>
              <a:rPr b="1" lang="en-US" sz="1500">
                <a:solidFill>
                  <a:schemeClr val="dk1"/>
                </a:solidFill>
              </a:rPr>
              <a:t>Privacy &amp; Security</a:t>
            </a:r>
            <a:r>
              <a:rPr lang="en-US" sz="1500">
                <a:solidFill>
                  <a:schemeClr val="dk1"/>
                </a:solidFill>
              </a:rPr>
              <a:t> – </a:t>
            </a:r>
            <a:r>
              <a:rPr b="1" lang="en-US" sz="1500">
                <a:solidFill>
                  <a:schemeClr val="dk1"/>
                </a:solidFill>
              </a:rPr>
              <a:t>Local data storage</a:t>
            </a:r>
            <a:r>
              <a:rPr lang="en-US" sz="1500">
                <a:solidFill>
                  <a:schemeClr val="dk1"/>
                </a:solidFill>
              </a:rPr>
              <a:t> ensures compliance with </a:t>
            </a:r>
            <a:r>
              <a:rPr b="1" lang="en-US" sz="1500">
                <a:solidFill>
                  <a:schemeClr val="dk1"/>
                </a:solidFill>
              </a:rPr>
              <a:t>privacy regulations</a:t>
            </a:r>
            <a:r>
              <a:rPr lang="en-US" sz="1500">
                <a:solidFill>
                  <a:schemeClr val="dk1"/>
                </a:solidFill>
              </a:rPr>
              <a:t> and prevents unauthorized data access.</a:t>
            </a:r>
            <a:endParaRPr b="1" sz="2900" u="sng">
              <a:solidFill>
                <a:schemeClr val="dk1"/>
              </a:solidFill>
            </a:endParaRPr>
          </a:p>
        </p:txBody>
      </p:sp>
      <p:sp>
        <p:nvSpPr>
          <p:cNvPr id="140" name="Google Shape;140;g34b63d3bc90_0_6"/>
          <p:cNvSpPr txBox="1"/>
          <p:nvPr/>
        </p:nvSpPr>
        <p:spPr>
          <a:xfrm>
            <a:off x="3057750" y="831252"/>
            <a:ext cx="7620000" cy="461700"/>
          </a:xfrm>
          <a:prstGeom prst="rect">
            <a:avLst/>
          </a:prstGeom>
          <a:noFill/>
          <a:ln>
            <a:noFill/>
          </a:ln>
        </p:spPr>
        <p:txBody>
          <a:bodyPr anchorCtr="0" anchor="t" bIns="45700" lIns="91425" spcFirstLastPara="1" rIns="91425" wrap="square" tIns="45700">
            <a:spAutoFit/>
          </a:bodyPr>
          <a:lstStyle/>
          <a:p>
            <a:pPr indent="-342891" lvl="0" marL="342891" marR="0" rtl="0" algn="r">
              <a:lnSpc>
                <a:spcPct val="100000"/>
              </a:lnSpc>
              <a:spcBef>
                <a:spcPts val="0"/>
              </a:spcBef>
              <a:spcAft>
                <a:spcPts val="0"/>
              </a:spcAft>
              <a:buClr>
                <a:schemeClr val="dk1"/>
              </a:buClr>
              <a:buSzPts val="2400"/>
              <a:buFont typeface="Trebuchet MS"/>
              <a:buNone/>
            </a:pPr>
            <a:r>
              <a:rPr b="0" i="0" lang="en-US" sz="2400" u="none" cap="none" strike="noStrike">
                <a:solidFill>
                  <a:schemeClr val="dk1"/>
                </a:solidFill>
                <a:latin typeface="Trebuchet MS"/>
                <a:ea typeface="Trebuchet MS"/>
                <a:cs typeface="Trebuchet MS"/>
                <a:sym typeface="Trebuchet MS"/>
              </a:rPr>
              <a:t>Abstract and Scope</a:t>
            </a:r>
            <a:endParaRPr b="0" i="0" sz="1800" u="none" cap="none" strike="noStrike">
              <a:solidFill>
                <a:schemeClr val="dk1"/>
              </a:solidFill>
              <a:latin typeface="Calibri"/>
              <a:ea typeface="Calibri"/>
              <a:cs typeface="Calibri"/>
              <a:sym typeface="Calibri"/>
            </a:endParaRPr>
          </a:p>
        </p:txBody>
      </p:sp>
      <p:sp>
        <p:nvSpPr>
          <p:cNvPr id="141" name="Google Shape;141;g34b63d3bc90_0_6"/>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42" name="Google Shape;142;g34b63d3bc90_0_6"/>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43" name="Google Shape;143;g34b63d3bc90_0_6"/>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44" name="Google Shape;144;g34b63d3bc90_0_6"/>
          <p:cNvPicPr preferRelativeResize="0"/>
          <p:nvPr/>
        </p:nvPicPr>
        <p:blipFill rotWithShape="1">
          <a:blip r:embed="rId3">
            <a:alphaModFix/>
          </a:blip>
          <a:srcRect b="0" l="0" r="0" t="0"/>
          <a:stretch/>
        </p:blipFill>
        <p:spPr>
          <a:xfrm>
            <a:off x="10362451" y="0"/>
            <a:ext cx="1829537" cy="838202"/>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8"/>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50" name="Google Shape;150;p8"/>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Design</a:t>
            </a:r>
            <a:r>
              <a:rPr lang="en-US" sz="2400">
                <a:solidFill>
                  <a:schemeClr val="dk1"/>
                </a:solidFill>
                <a:latin typeface="Trebuchet MS"/>
                <a:ea typeface="Trebuchet MS"/>
                <a:cs typeface="Trebuchet MS"/>
                <a:sym typeface="Trebuchet MS"/>
              </a:rPr>
              <a:t> Approach</a:t>
            </a:r>
            <a:endParaRPr b="0" i="0" sz="2400" u="none" cap="none" strike="noStrike">
              <a:solidFill>
                <a:schemeClr val="dk1"/>
              </a:solidFill>
              <a:latin typeface="Calibri"/>
              <a:ea typeface="Calibri"/>
              <a:cs typeface="Calibri"/>
              <a:sym typeface="Calibri"/>
            </a:endParaRPr>
          </a:p>
        </p:txBody>
      </p:sp>
      <p:sp>
        <p:nvSpPr>
          <p:cNvPr id="151" name="Google Shape;151;p8"/>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52" name="Google Shape;152;p8"/>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53" name="Google Shape;153;p8"/>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54" name="Google Shape;154;p8"/>
          <p:cNvPicPr preferRelativeResize="0"/>
          <p:nvPr/>
        </p:nvPicPr>
        <p:blipFill rotWithShape="1">
          <a:blip r:embed="rId3">
            <a:alphaModFix/>
          </a:blip>
          <a:srcRect b="0" l="0" r="0" t="0"/>
          <a:stretch/>
        </p:blipFill>
        <p:spPr>
          <a:xfrm>
            <a:off x="10169200" y="0"/>
            <a:ext cx="2022800" cy="926750"/>
          </a:xfrm>
          <a:prstGeom prst="rect">
            <a:avLst/>
          </a:prstGeom>
          <a:noFill/>
          <a:ln>
            <a:noFill/>
          </a:ln>
        </p:spPr>
      </p:pic>
      <p:pic>
        <p:nvPicPr>
          <p:cNvPr id="155" name="Google Shape;155;p8"/>
          <p:cNvPicPr preferRelativeResize="0"/>
          <p:nvPr/>
        </p:nvPicPr>
        <p:blipFill rotWithShape="1">
          <a:blip r:embed="rId4">
            <a:alphaModFix/>
          </a:blip>
          <a:srcRect b="78142" l="0" r="38313" t="0"/>
          <a:stretch/>
        </p:blipFill>
        <p:spPr>
          <a:xfrm>
            <a:off x="290126" y="1306314"/>
            <a:ext cx="11611748" cy="459707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61" name="Google Shape;161;p7"/>
          <p:cNvSpPr txBox="1"/>
          <p:nvPr>
            <p:ph idx="11" type="ftr"/>
          </p:nvPr>
        </p:nvSpPr>
        <p:spPr>
          <a:xfrm>
            <a:off x="3686185" y="6459785"/>
            <a:ext cx="4822804" cy="365125"/>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62" name="Google Shape;162;p7"/>
          <p:cNvSpPr txBox="1"/>
          <p:nvPr>
            <p:ph idx="12" type="sldNum"/>
          </p:nvPr>
        </p:nvSpPr>
        <p:spPr>
          <a:xfrm>
            <a:off x="9900458" y="6459785"/>
            <a:ext cx="1312025" cy="365125"/>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63" name="Google Shape;163;p7"/>
          <p:cNvSpPr txBox="1"/>
          <p:nvPr/>
        </p:nvSpPr>
        <p:spPr>
          <a:xfrm>
            <a:off x="76201" y="63110"/>
            <a:ext cx="4114800"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64" name="Google Shape;164;p7"/>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165" name="Google Shape;165;p7"/>
          <p:cNvPicPr preferRelativeResize="0"/>
          <p:nvPr/>
        </p:nvPicPr>
        <p:blipFill rotWithShape="1">
          <a:blip r:embed="rId4">
            <a:alphaModFix/>
          </a:blip>
          <a:srcRect b="55015" l="6023" r="51974" t="25165"/>
          <a:stretch/>
        </p:blipFill>
        <p:spPr>
          <a:xfrm>
            <a:off x="1498025" y="1311750"/>
            <a:ext cx="9195950" cy="4848323"/>
          </a:xfrm>
          <a:prstGeom prst="rect">
            <a:avLst/>
          </a:prstGeom>
          <a:noFill/>
          <a:ln>
            <a:noFill/>
          </a:ln>
        </p:spPr>
      </p:pic>
      <p:sp>
        <p:nvSpPr>
          <p:cNvPr id="166" name="Google Shape;166;p7"/>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Design Approach</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34d0f82cbb7_1_19"/>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72" name="Google Shape;172;g34d0f82cbb7_1_19"/>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73" name="Google Shape;173;g34d0f82cbb7_1_19"/>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74" name="Google Shape;174;g34d0f82cbb7_1_19"/>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75" name="Google Shape;175;g34d0f82cbb7_1_19"/>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176" name="Google Shape;176;g34d0f82cbb7_1_19"/>
          <p:cNvPicPr preferRelativeResize="0"/>
          <p:nvPr/>
        </p:nvPicPr>
        <p:blipFill>
          <a:blip r:embed="rId4">
            <a:alphaModFix/>
          </a:blip>
          <a:stretch>
            <a:fillRect/>
          </a:stretch>
        </p:blipFill>
        <p:spPr>
          <a:xfrm>
            <a:off x="576014" y="1180859"/>
            <a:ext cx="11039976" cy="4987390"/>
          </a:xfrm>
          <a:prstGeom prst="rect">
            <a:avLst/>
          </a:prstGeom>
          <a:noFill/>
          <a:ln>
            <a:noFill/>
          </a:ln>
        </p:spPr>
      </p:pic>
      <p:sp>
        <p:nvSpPr>
          <p:cNvPr id="177" name="Google Shape;177;g34d0f82cbb7_1_19"/>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Design Approach</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34d0f82cbb7_1_10"/>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83" name="Google Shape;183;g34d0f82cbb7_1_10"/>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84" name="Google Shape;184;g34d0f82cbb7_1_10"/>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85" name="Google Shape;185;g34d0f82cbb7_1_10"/>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86" name="Google Shape;186;g34d0f82cbb7_1_10"/>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187" name="Google Shape;187;g34d0f82cbb7_1_10"/>
          <p:cNvPicPr preferRelativeResize="0"/>
          <p:nvPr/>
        </p:nvPicPr>
        <p:blipFill>
          <a:blip r:embed="rId4">
            <a:alphaModFix/>
          </a:blip>
          <a:stretch>
            <a:fillRect/>
          </a:stretch>
        </p:blipFill>
        <p:spPr>
          <a:xfrm>
            <a:off x="2117050" y="956186"/>
            <a:ext cx="7961051" cy="5216350"/>
          </a:xfrm>
          <a:prstGeom prst="rect">
            <a:avLst/>
          </a:prstGeom>
          <a:noFill/>
          <a:ln>
            <a:noFill/>
          </a:ln>
        </p:spPr>
      </p:pic>
      <p:sp>
        <p:nvSpPr>
          <p:cNvPr id="188" name="Google Shape;188;g34d0f82cbb7_1_10"/>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Design Approach</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34d0f82cbb7_1_1"/>
          <p:cNvSpPr/>
          <p:nvPr/>
        </p:nvSpPr>
        <p:spPr>
          <a:xfrm>
            <a:off x="2286000" y="866375"/>
            <a:ext cx="7620000" cy="36600"/>
          </a:xfrm>
          <a:prstGeom prst="rect">
            <a:avLst/>
          </a:prstGeom>
          <a:solidFill>
            <a:schemeClr val="dk1"/>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Calibri"/>
              <a:buNone/>
            </a:pPr>
            <a:r>
              <a:t/>
            </a:r>
            <a:endParaRPr b="0" i="0" sz="1800" u="none" cap="none" strike="noStrike">
              <a:solidFill>
                <a:schemeClr val="dk1"/>
              </a:solidFill>
              <a:latin typeface="Arial"/>
              <a:ea typeface="Arial"/>
              <a:cs typeface="Arial"/>
              <a:sym typeface="Arial"/>
            </a:endParaRPr>
          </a:p>
        </p:txBody>
      </p:sp>
      <p:sp>
        <p:nvSpPr>
          <p:cNvPr id="194" name="Google Shape;194;g34d0f82cbb7_1_1"/>
          <p:cNvSpPr txBox="1"/>
          <p:nvPr>
            <p:ph idx="11" type="ftr"/>
          </p:nvPr>
        </p:nvSpPr>
        <p:spPr>
          <a:xfrm>
            <a:off x="3686185" y="6459785"/>
            <a:ext cx="4822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chemeClr val="dk1"/>
              </a:buClr>
              <a:buSzPts val="1100"/>
              <a:buFont typeface="Arial"/>
              <a:buNone/>
            </a:pPr>
            <a:r>
              <a:rPr lang="en-US">
                <a:solidFill>
                  <a:schemeClr val="lt1"/>
                </a:solidFill>
              </a:rPr>
              <a:t>Herman_Govind_Akshaj_Uday</a:t>
            </a:r>
            <a:endParaRPr/>
          </a:p>
        </p:txBody>
      </p:sp>
      <p:sp>
        <p:nvSpPr>
          <p:cNvPr id="195" name="Google Shape;195;g34d0f82cbb7_1_1"/>
          <p:cNvSpPr txBox="1"/>
          <p:nvPr>
            <p:ph idx="12" type="sldNum"/>
          </p:nvPr>
        </p:nvSpPr>
        <p:spPr>
          <a:xfrm>
            <a:off x="9900458" y="6459785"/>
            <a:ext cx="1311900" cy="365100"/>
          </a:xfrm>
          <a:prstGeom prst="rect">
            <a:avLst/>
          </a:prstGeom>
          <a:noFill/>
          <a:ln>
            <a:noFill/>
          </a:ln>
        </p:spPr>
        <p:txBody>
          <a:bodyPr anchorCtr="0" anchor="ctr" bIns="45700" lIns="91425" spcFirstLastPara="1" rIns="91425" wrap="square" tIns="45700">
            <a:normAutofit/>
          </a:bodyPr>
          <a:lstStyle/>
          <a:p>
            <a:pPr indent="0" lvl="0" marL="0" rtl="0" algn="r">
              <a:lnSpc>
                <a:spcPct val="100000"/>
              </a:lnSpc>
              <a:spcBef>
                <a:spcPts val="0"/>
              </a:spcBef>
              <a:spcAft>
                <a:spcPts val="0"/>
              </a:spcAft>
              <a:buClr>
                <a:srgbClr val="FFFFFF"/>
              </a:buClr>
              <a:buSzPts val="1000"/>
              <a:buFont typeface="Calibri"/>
              <a:buNone/>
            </a:pPr>
            <a:fld id="{00000000-1234-1234-1234-123412341234}" type="slidenum">
              <a:rPr lang="en-US"/>
              <a:t>‹#›</a:t>
            </a:fld>
            <a:endParaRPr/>
          </a:p>
        </p:txBody>
      </p:sp>
      <p:sp>
        <p:nvSpPr>
          <p:cNvPr id="196" name="Google Shape;196;g34d0f82cbb7_1_1"/>
          <p:cNvSpPr txBox="1"/>
          <p:nvPr/>
        </p:nvSpPr>
        <p:spPr>
          <a:xfrm>
            <a:off x="76201" y="63110"/>
            <a:ext cx="4114800" cy="3651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lang="en-US" sz="1000">
                <a:solidFill>
                  <a:srgbClr val="00000A"/>
                </a:solidFill>
                <a:latin typeface="Times New Roman"/>
                <a:ea typeface="Times New Roman"/>
                <a:cs typeface="Times New Roman"/>
                <a:sym typeface="Times New Roman"/>
              </a:rPr>
              <a:t>Efficient AI-Driven Edge Surveillance using Edge Computing</a:t>
            </a:r>
            <a:endParaRPr b="0" i="0" sz="1800" u="none" cap="none" strike="noStrike">
              <a:solidFill>
                <a:schemeClr val="dk1"/>
              </a:solidFill>
              <a:latin typeface="Calibri"/>
              <a:ea typeface="Calibri"/>
              <a:cs typeface="Calibri"/>
              <a:sym typeface="Calibri"/>
            </a:endParaRPr>
          </a:p>
        </p:txBody>
      </p:sp>
      <p:pic>
        <p:nvPicPr>
          <p:cNvPr id="197" name="Google Shape;197;g34d0f82cbb7_1_1"/>
          <p:cNvPicPr preferRelativeResize="0"/>
          <p:nvPr/>
        </p:nvPicPr>
        <p:blipFill rotWithShape="1">
          <a:blip r:embed="rId3">
            <a:alphaModFix/>
          </a:blip>
          <a:srcRect b="0" l="0" r="0" t="0"/>
          <a:stretch/>
        </p:blipFill>
        <p:spPr>
          <a:xfrm>
            <a:off x="10104964" y="0"/>
            <a:ext cx="2087036" cy="956175"/>
          </a:xfrm>
          <a:prstGeom prst="rect">
            <a:avLst/>
          </a:prstGeom>
          <a:noFill/>
          <a:ln>
            <a:noFill/>
          </a:ln>
        </p:spPr>
      </p:pic>
      <p:pic>
        <p:nvPicPr>
          <p:cNvPr id="198" name="Google Shape;198;g34d0f82cbb7_1_1"/>
          <p:cNvPicPr preferRelativeResize="0"/>
          <p:nvPr/>
        </p:nvPicPr>
        <p:blipFill rotWithShape="1">
          <a:blip r:embed="rId4">
            <a:alphaModFix/>
          </a:blip>
          <a:srcRect b="36849" l="59722" r="0" t="30046"/>
          <a:stretch/>
        </p:blipFill>
        <p:spPr>
          <a:xfrm>
            <a:off x="3411263" y="1170050"/>
            <a:ext cx="5369476" cy="4930975"/>
          </a:xfrm>
          <a:prstGeom prst="rect">
            <a:avLst/>
          </a:prstGeom>
          <a:noFill/>
          <a:ln>
            <a:noFill/>
          </a:ln>
        </p:spPr>
      </p:pic>
      <p:sp>
        <p:nvSpPr>
          <p:cNvPr id="199" name="Google Shape;199;g34d0f82cbb7_1_1"/>
          <p:cNvSpPr txBox="1"/>
          <p:nvPr/>
        </p:nvSpPr>
        <p:spPr>
          <a:xfrm>
            <a:off x="3842656" y="428225"/>
            <a:ext cx="6063300" cy="461700"/>
          </a:xfrm>
          <a:prstGeom prst="rect">
            <a:avLst/>
          </a:prstGeom>
          <a:noFill/>
          <a:ln>
            <a:noFill/>
          </a:ln>
        </p:spPr>
        <p:txBody>
          <a:bodyPr anchorCtr="0" anchor="t" bIns="45700" lIns="91425" spcFirstLastPara="1" rIns="91425" wrap="square" tIns="45700">
            <a:noAutofit/>
          </a:bodyPr>
          <a:lstStyle/>
          <a:p>
            <a:pPr indent="-342900" lvl="0" marL="342900" marR="0" rtl="0" algn="r">
              <a:lnSpc>
                <a:spcPct val="100000"/>
              </a:lnSpc>
              <a:spcBef>
                <a:spcPts val="0"/>
              </a:spcBef>
              <a:spcAft>
                <a:spcPts val="0"/>
              </a:spcAft>
              <a:buClr>
                <a:schemeClr val="dk1"/>
              </a:buClr>
              <a:buSzPts val="2400"/>
              <a:buFont typeface="Trebuchet MS"/>
              <a:buNone/>
            </a:pPr>
            <a:r>
              <a:rPr lang="en-US" sz="2400">
                <a:solidFill>
                  <a:schemeClr val="dk1"/>
                </a:solidFill>
                <a:latin typeface="Trebuchet MS"/>
                <a:ea typeface="Trebuchet MS"/>
                <a:cs typeface="Trebuchet MS"/>
                <a:sym typeface="Trebuchet MS"/>
              </a:rPr>
              <a:t>Design Approach</a:t>
            </a:r>
            <a:endParaRPr b="0" i="0" sz="2400" u="none" cap="none" strike="noStrike">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Retrospect">
  <a:themeElements>
    <a:clrScheme name="Retrospect">
      <a:dk1>
        <a:srgbClr val="000000"/>
      </a:dk1>
      <a:lt1>
        <a:srgbClr val="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2023-02-02T07:40:50Z</dcterms:created>
  <dc:creator>Microsoft account</dc:creator>
</cp:coreProperties>
</file>