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1"/>
  </p:notesMasterIdLst>
  <p:sldIdLst>
    <p:sldId id="299" r:id="rId3"/>
    <p:sldId id="407" r:id="rId4"/>
    <p:sldId id="420" r:id="rId5"/>
    <p:sldId id="421" r:id="rId6"/>
    <p:sldId id="422" r:id="rId7"/>
    <p:sldId id="423" r:id="rId8"/>
    <p:sldId id="424" r:id="rId9"/>
    <p:sldId id="419" r:id="rId1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0736"/>
    <a:srgbClr val="1F88C8"/>
    <a:srgbClr val="78F8FF"/>
    <a:srgbClr val="8EABDE"/>
    <a:srgbClr val="8FACE1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0641" autoAdjust="0"/>
  </p:normalViewPr>
  <p:slideViewPr>
    <p:cSldViewPr snapToGrid="0">
      <p:cViewPr>
        <p:scale>
          <a:sx n="66" d="100"/>
          <a:sy n="66" d="100"/>
        </p:scale>
        <p:origin x="-1786" y="-182"/>
      </p:cViewPr>
      <p:guideLst>
        <p:guide orient="horz" pos="3728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D010-0F92-4879-8073-3AE84C0D0BCB}" type="datetimeFigureOut">
              <a:rPr lang="nl-NL" smtClean="0"/>
              <a:pPr/>
              <a:t>2013-03-16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E3F7B-6F5A-4162-9734-144C1F52FCF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465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3F7B-6F5A-4162-9734-144C1F52FCF5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BA166EC-68A0-46C1-B588-D765070EB3F3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DEEF509-08E2-4F04-B43F-1BB9E4B6630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11D129-8857-47B5-B5AD-CA158AB7D7D6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B99397C-9C4F-438B-9CFA-9957D0153AE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9144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327275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12700"/>
            <a:ext cx="9321800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A1995B2-2054-4552-B9D8-F9A523233DD4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9D6CB09-FE74-489B-8F95-A71BFDFC2947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CF07B0-78E5-4F95-8EA8-7289F126EBA7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F4A9B8F-3AC1-455B-9EE3-3FEF1B60DBEB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158264-7C21-4C71-A444-464158B6EAA3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66C02B6-5F01-4A93-9D71-1A41D83F406D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EC4D59E-D79C-4F87-9229-2102570150DF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C05B8B7-8FEE-4042-A036-DF028CEC9A6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407888B-3C26-497B-AD2B-C3EAE1342FE8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0982392-096A-4A4B-8B76-6CD611A3B48D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FB78533-4D4F-4295-947C-8ED241200F34}" type="datetime1">
              <a:rPr lang="da-DK"/>
              <a:pPr>
                <a:defRPr/>
              </a:pPr>
              <a:t>16-03-2013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D05A01-DB0F-425C-ABDB-A7E8E27B12EA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3254375"/>
            <a:ext cx="9182101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8100" y="34671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gray">
          <a:xfrm>
            <a:off x="519113" y="5864225"/>
            <a:ext cx="71199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gray">
          <a:xfrm>
            <a:off x="518161" y="5254904"/>
            <a:ext cx="799242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chemeClr val="tx2"/>
                </a:solidFill>
              </a:rPr>
              <a:t>Sitecore SUGNL Meeting – Unit testing met test fixtures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518161" y="6162675"/>
            <a:ext cx="778764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gray">
          <a:xfrm>
            <a:off x="519113" y="5862635"/>
            <a:ext cx="799242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1200" b="1" dirty="0" smtClean="0">
                <a:solidFill>
                  <a:schemeClr val="tx2"/>
                </a:solidFill>
              </a:rPr>
              <a:t>13 </a:t>
            </a:r>
            <a:r>
              <a:rPr lang="en-US" sz="1200" b="1" dirty="0" err="1" smtClean="0">
                <a:solidFill>
                  <a:schemeClr val="tx2"/>
                </a:solidFill>
              </a:rPr>
              <a:t>maart</a:t>
            </a:r>
            <a:r>
              <a:rPr lang="en-US" sz="1200" b="1" dirty="0" smtClean="0">
                <a:solidFill>
                  <a:schemeClr val="tx2"/>
                </a:solidFill>
              </a:rPr>
              <a:t> 2013</a:t>
            </a:r>
          </a:p>
        </p:txBody>
      </p:sp>
      <p:sp>
        <p:nvSpPr>
          <p:cNvPr id="13" name="Rechthoek 12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518400" y="1487094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>
                <a:solidFill>
                  <a:srgbClr val="000000"/>
                </a:solidFill>
              </a:rPr>
              <a:t>Robin </a:t>
            </a:r>
            <a:r>
              <a:rPr lang="nl-NL" sz="3200" dirty="0" err="1" smtClean="0">
                <a:solidFill>
                  <a:srgbClr val="000000"/>
                </a:solidFill>
              </a:rPr>
              <a:t>Hermanussen</a:t>
            </a:r>
            <a:r>
              <a:rPr lang="nl-NL" sz="3200" dirty="0" smtClean="0">
                <a:solidFill>
                  <a:srgbClr val="000000"/>
                </a:solidFill>
              </a:rPr>
              <a:t> – Lukkien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518400" y="2604304"/>
            <a:ext cx="6003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00"/>
                </a:solidFill>
              </a:rPr>
              <a:t>http://hermanussen.eu/sitecore/wordpress</a:t>
            </a:r>
            <a:r>
              <a:rPr lang="nl-NL" sz="2400" dirty="0" smtClean="0">
                <a:solidFill>
                  <a:srgbClr val="000000"/>
                </a:solidFill>
              </a:rPr>
              <a:t>/</a:t>
            </a:r>
          </a:p>
          <a:p>
            <a:r>
              <a:rPr lang="nl-NL" sz="2400" dirty="0">
                <a:solidFill>
                  <a:srgbClr val="000000"/>
                </a:solidFill>
              </a:rPr>
              <a:t>https://twitter.com/knifecore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err="1" smtClean="0">
                <a:solidFill>
                  <a:srgbClr val="171717"/>
                </a:solidFill>
              </a:rPr>
              <a:t>Inhoud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Unit testing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Mocking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Test fixtures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In-memory </a:t>
            </a:r>
            <a:r>
              <a:rPr lang="en-US" sz="2800" dirty="0" err="1" smtClean="0">
                <a:solidFill>
                  <a:srgbClr val="000000"/>
                </a:solidFill>
              </a:rPr>
              <a:t>dataprovider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Demo</a:t>
            </a:r>
          </a:p>
          <a:p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Unit testing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Test </a:t>
            </a:r>
            <a:r>
              <a:rPr lang="en-US" sz="2800" dirty="0" err="1" smtClean="0">
                <a:solidFill>
                  <a:srgbClr val="000000"/>
                </a:solidFill>
              </a:rPr>
              <a:t>onderdelen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i.p.v</a:t>
            </a:r>
            <a:r>
              <a:rPr lang="en-US" sz="2800" dirty="0" smtClean="0">
                <a:solidFill>
                  <a:srgbClr val="000000"/>
                </a:solidFill>
              </a:rPr>
              <a:t>. het </a:t>
            </a:r>
            <a:r>
              <a:rPr lang="en-US" sz="2800" dirty="0" err="1" smtClean="0">
                <a:solidFill>
                  <a:srgbClr val="000000"/>
                </a:solidFill>
              </a:rPr>
              <a:t>geheel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a-DK" sz="2800" dirty="0" smtClean="0">
                <a:solidFill>
                  <a:srgbClr val="000000"/>
                </a:solidFill>
              </a:rPr>
              <a:t>Eigen runtime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a-DK" sz="2800" dirty="0" smtClean="0">
                <a:solidFill>
                  <a:srgbClr val="000000"/>
                </a:solidFill>
              </a:rPr>
              <a:t>Geen vervanging van andere tests</a:t>
            </a:r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Unit testing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Helpt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tijdens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ontwikkelen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Beschermt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tegen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brekende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wijzigingen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da-DK" sz="2800" dirty="0" smtClean="0">
                <a:solidFill>
                  <a:srgbClr val="000000"/>
                </a:solidFill>
              </a:rPr>
              <a:t>Rapportage en metrics</a:t>
            </a:r>
            <a:endParaRPr lang="da-DK" sz="2800" dirty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7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Mocking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130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Waar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integratie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onhandig</a:t>
            </a:r>
            <a:r>
              <a:rPr lang="en-US" sz="2800" dirty="0" smtClean="0">
                <a:solidFill>
                  <a:srgbClr val="000000"/>
                </a:solidFill>
              </a:rPr>
              <a:t> is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</a:rPr>
              <a:t>Input </a:t>
            </a:r>
            <a:r>
              <a:rPr lang="en-US" sz="2800" dirty="0" err="1" smtClean="0">
                <a:solidFill>
                  <a:srgbClr val="000000"/>
                </a:solidFill>
              </a:rPr>
              <a:t>voor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een</a:t>
            </a:r>
            <a:r>
              <a:rPr lang="en-US" sz="2800" dirty="0" smtClean="0">
                <a:solidFill>
                  <a:srgbClr val="000000"/>
                </a:solidFill>
              </a:rPr>
              <a:t> test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4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Test fixtures</a:t>
            </a: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130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Representatieve</a:t>
            </a:r>
            <a:r>
              <a:rPr lang="en-US" sz="2800" dirty="0" smtClean="0">
                <a:solidFill>
                  <a:srgbClr val="000000"/>
                </a:solidFill>
              </a:rPr>
              <a:t>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Eenvoudig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bij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houden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909437" y="1022531"/>
            <a:ext cx="7667404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In-memory </a:t>
            </a:r>
            <a:r>
              <a:rPr lang="en-US" sz="3000" b="1" dirty="0" err="1" smtClean="0">
                <a:solidFill>
                  <a:srgbClr val="171717"/>
                </a:solidFill>
              </a:rPr>
              <a:t>dataprovider</a:t>
            </a:r>
            <a:endParaRPr lang="en-US" sz="3000" b="1" dirty="0" smtClean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kstboks 35"/>
          <p:cNvSpPr txBox="1">
            <a:spLocks noChangeArrowheads="1"/>
          </p:cNvSpPr>
          <p:nvPr/>
        </p:nvSpPr>
        <p:spPr bwMode="auto">
          <a:xfrm>
            <a:off x="995422" y="1868658"/>
            <a:ext cx="7627717" cy="130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Eenvoudig</a:t>
            </a:r>
            <a:r>
              <a:rPr lang="en-US" sz="2800" dirty="0" smtClean="0">
                <a:solidFill>
                  <a:srgbClr val="000000"/>
                </a:solidFill>
              </a:rPr>
              <a:t> en </a:t>
            </a:r>
            <a:r>
              <a:rPr lang="en-US" sz="2800" dirty="0" err="1" smtClean="0">
                <a:solidFill>
                  <a:srgbClr val="000000"/>
                </a:solidFill>
              </a:rPr>
              <a:t>snel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00"/>
                </a:solidFill>
              </a:rPr>
              <a:t>Beheren</a:t>
            </a:r>
            <a:r>
              <a:rPr lang="en-US" sz="2800" dirty="0" smtClean="0">
                <a:solidFill>
                  <a:srgbClr val="000000"/>
                </a:solidFill>
              </a:rPr>
              <a:t> met TDS/</a:t>
            </a:r>
            <a:r>
              <a:rPr lang="en-US" sz="2800" dirty="0" err="1" smtClean="0">
                <a:solidFill>
                  <a:srgbClr val="000000"/>
                </a:solidFill>
              </a:rPr>
              <a:t>serialisatie</a:t>
            </a:r>
            <a:r>
              <a:rPr lang="en-US" sz="2800" dirty="0" smtClean="0">
                <a:solidFill>
                  <a:srgbClr val="000000"/>
                </a:solidFill>
              </a:rPr>
              <a:t>/packages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8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-46038" y="5462015"/>
            <a:ext cx="9182101" cy="12213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chemeClr val="accent1">
              <a:lumMod val="1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61250" y="5632704"/>
            <a:ext cx="9182100" cy="1263396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gray">
          <a:xfrm>
            <a:off x="4491318" y="6499225"/>
            <a:ext cx="385034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1048333" y="1381347"/>
            <a:ext cx="807251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171717"/>
                </a:solidFill>
              </a:rPr>
              <a:t>Demo</a:t>
            </a:r>
            <a:endParaRPr lang="en-US" sz="3000" b="1" dirty="0">
              <a:solidFill>
                <a:srgbClr val="171717"/>
              </a:solidFill>
            </a:endParaRPr>
          </a:p>
        </p:txBody>
      </p:sp>
      <p:sp>
        <p:nvSpPr>
          <p:cNvPr id="69" name="Rechthoek 68"/>
          <p:cNvSpPr/>
          <p:nvPr/>
        </p:nvSpPr>
        <p:spPr>
          <a:xfrm>
            <a:off x="0" y="0"/>
            <a:ext cx="9144000" cy="937549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3175" y="85543"/>
            <a:ext cx="425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4" y="235168"/>
            <a:ext cx="1943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gray">
          <a:xfrm>
            <a:off x="1048333" y="2679652"/>
            <a:ext cx="6509935" cy="74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2400" b="1" dirty="0" smtClean="0">
                <a:solidFill>
                  <a:srgbClr val="171717"/>
                </a:solidFill>
              </a:rPr>
              <a:t>Na </a:t>
            </a:r>
            <a:r>
              <a:rPr lang="en-US" sz="2400" b="1" dirty="0" err="1" smtClean="0">
                <a:solidFill>
                  <a:srgbClr val="171717"/>
                </a:solidFill>
              </a:rPr>
              <a:t>afloop</a:t>
            </a:r>
            <a:r>
              <a:rPr lang="en-US" sz="2400" b="1" dirty="0" smtClean="0">
                <a:solidFill>
                  <a:srgbClr val="171717"/>
                </a:solidFill>
              </a:rPr>
              <a:t> sheets en demo project </a:t>
            </a:r>
            <a:r>
              <a:rPr lang="en-US" sz="2400" b="1" dirty="0" err="1" smtClean="0">
                <a:solidFill>
                  <a:srgbClr val="171717"/>
                </a:solidFill>
              </a:rPr>
              <a:t>bekijken</a:t>
            </a:r>
            <a:r>
              <a:rPr lang="en-US" sz="2400" b="1" dirty="0" smtClean="0">
                <a:solidFill>
                  <a:srgbClr val="171717"/>
                </a:solidFill>
              </a:rPr>
              <a:t>?</a:t>
            </a:r>
            <a:endParaRPr lang="en-US" sz="2400" b="1" dirty="0">
              <a:solidFill>
                <a:srgbClr val="171717"/>
              </a:solidFill>
            </a:endParaRPr>
          </a:p>
        </p:txBody>
      </p:sp>
      <p:sp>
        <p:nvSpPr>
          <p:cNvPr id="14" name="Tekstvak 13"/>
          <p:cNvSpPr txBox="1"/>
          <p:nvPr/>
        </p:nvSpPr>
        <p:spPr>
          <a:xfrm>
            <a:off x="988445" y="3354023"/>
            <a:ext cx="600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00"/>
                </a:solidFill>
              </a:rPr>
              <a:t>http://hermanussen.eu/sitecore/wordpress</a:t>
            </a:r>
            <a:r>
              <a:rPr lang="nl-NL" sz="2400" dirty="0" smtClean="0">
                <a:solidFill>
                  <a:srgbClr val="0000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braco vs Sitecore CMS Batlle 24 mei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Umbraco vs Sitecore CMS Batlle 24 mei</Template>
  <TotalTime>1741</TotalTime>
  <Words>105</Words>
  <Application>Microsoft Office PowerPoint</Application>
  <PresentationFormat>Diavoorstelling (4:3)</PresentationFormat>
  <Paragraphs>39</Paragraphs>
  <Slides>8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Umbraco vs Sitecore CMS Batlle 24 mei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r.hermanussen@lukkien.com</dc:creator>
  <cp:lastModifiedBy>Robin Hermanussen</cp:lastModifiedBy>
  <cp:revision>291</cp:revision>
  <dcterms:created xsi:type="dcterms:W3CDTF">2012-04-05T14:12:48Z</dcterms:created>
  <dcterms:modified xsi:type="dcterms:W3CDTF">2013-03-16T11:16:52Z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