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sldIdLst>
    <p:sldId id="299" r:id="rId3"/>
    <p:sldId id="407" r:id="rId4"/>
    <p:sldId id="420" r:id="rId5"/>
    <p:sldId id="421" r:id="rId6"/>
    <p:sldId id="422" r:id="rId7"/>
    <p:sldId id="423" r:id="rId8"/>
    <p:sldId id="424" r:id="rId9"/>
    <p:sldId id="419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0736"/>
    <a:srgbClr val="1F88C8"/>
    <a:srgbClr val="78F8FF"/>
    <a:srgbClr val="8EABDE"/>
    <a:srgbClr val="8FACE1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0641" autoAdjust="0"/>
  </p:normalViewPr>
  <p:slideViewPr>
    <p:cSldViewPr snapToGrid="0">
      <p:cViewPr>
        <p:scale>
          <a:sx n="66" d="100"/>
          <a:sy n="66" d="100"/>
        </p:scale>
        <p:origin x="-1786" y="-182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D010-0F92-4879-8073-3AE84C0D0BCB}" type="datetimeFigureOut">
              <a:rPr lang="nl-NL" smtClean="0"/>
              <a:pPr/>
              <a:t>2013-03-16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3F7B-6F5A-4162-9734-144C1F52FCF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65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519113" y="5864225"/>
            <a:ext cx="71199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8161" y="5254904"/>
            <a:ext cx="799242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Sitecore SUGNL Meeting – Unit testing </a:t>
            </a:r>
            <a:r>
              <a:rPr lang="en-US" sz="3000" b="1" dirty="0" smtClean="0">
                <a:solidFill>
                  <a:schemeClr val="tx2"/>
                </a:solidFill>
              </a:rPr>
              <a:t>with test </a:t>
            </a:r>
            <a:r>
              <a:rPr lang="en-US" sz="3000" b="1" dirty="0" smtClean="0">
                <a:solidFill>
                  <a:schemeClr val="tx2"/>
                </a:solidFill>
              </a:rPr>
              <a:t>fixtures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518161" y="6162675"/>
            <a:ext cx="778764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519113" y="5862635"/>
            <a:ext cx="799242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March 13</a:t>
            </a:r>
            <a:r>
              <a:rPr lang="en-US" sz="12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200" b="1" dirty="0" smtClean="0">
                <a:solidFill>
                  <a:schemeClr val="tx2"/>
                </a:solidFill>
              </a:rPr>
              <a:t>, </a:t>
            </a:r>
            <a:r>
              <a:rPr lang="en-US" sz="1200" b="1" dirty="0" smtClean="0">
                <a:solidFill>
                  <a:schemeClr val="tx2"/>
                </a:solidFill>
              </a:rPr>
              <a:t>2013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518400" y="1487094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>
                <a:solidFill>
                  <a:srgbClr val="000000"/>
                </a:solidFill>
              </a:rPr>
              <a:t>Robin </a:t>
            </a:r>
            <a:r>
              <a:rPr lang="nl-NL" sz="3200" dirty="0" err="1" smtClean="0">
                <a:solidFill>
                  <a:srgbClr val="000000"/>
                </a:solidFill>
              </a:rPr>
              <a:t>Hermanussen</a:t>
            </a:r>
            <a:r>
              <a:rPr lang="nl-NL" sz="3200" dirty="0" smtClean="0">
                <a:solidFill>
                  <a:srgbClr val="000000"/>
                </a:solidFill>
              </a:rPr>
              <a:t> – Lukkien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18400" y="2604304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nl-NL" sz="2400" dirty="0">
                <a:solidFill>
                  <a:srgbClr val="000000"/>
                </a:solidFill>
              </a:rPr>
              <a:t>https://twitter.com/knifecore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Contents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Unit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Mocking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Test fixtures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In-memory </a:t>
            </a:r>
            <a:r>
              <a:rPr lang="en-US" sz="2800" dirty="0" err="1" smtClean="0">
                <a:solidFill>
                  <a:srgbClr val="000000"/>
                </a:solidFill>
              </a:rPr>
              <a:t>dataprovider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Demo</a:t>
            </a: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Unit testing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Test parts instead of the complete project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Runs in its own </a:t>
            </a:r>
            <a:r>
              <a:rPr lang="da-DK" sz="2800" dirty="0" smtClean="0">
                <a:solidFill>
                  <a:srgbClr val="000000"/>
                </a:solidFill>
              </a:rPr>
              <a:t>runtime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Not a replacement for other types of testing</a:t>
            </a:r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Unit testing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Helps during development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Protects against breaking changes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Reports and metrics</a:t>
            </a:r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Mocking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1" y="1868658"/>
            <a:ext cx="76277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When integration is not helpful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Input </a:t>
            </a:r>
            <a:r>
              <a:rPr lang="en-US" sz="2800" dirty="0" smtClean="0">
                <a:solidFill>
                  <a:srgbClr val="000000"/>
                </a:solidFill>
              </a:rPr>
              <a:t>for a test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Test fixtures</a:t>
            </a: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Representative </a:t>
            </a:r>
            <a:r>
              <a:rPr lang="en-US" sz="2800" dirty="0" smtClean="0">
                <a:solidFill>
                  <a:srgbClr val="000000"/>
                </a:solidFill>
              </a:rPr>
              <a:t>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Easy to maintain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In-memory </a:t>
            </a: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 smtClean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Simple and fast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Manage with TDS/serialization/packages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1048333" y="1381347"/>
            <a:ext cx="807251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Demo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048333" y="2679652"/>
            <a:ext cx="6509935" cy="74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400" b="1" dirty="0" smtClean="0">
                <a:solidFill>
                  <a:srgbClr val="171717"/>
                </a:solidFill>
              </a:rPr>
              <a:t>View sheets and the demo project afterwards?</a:t>
            </a:r>
            <a:endParaRPr lang="en-US" sz="2400" b="1" dirty="0">
              <a:solidFill>
                <a:srgbClr val="171717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988445" y="3354023"/>
            <a:ext cx="600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braco vs Sitecore CMS Batlle 24 mei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Umbraco vs Sitecore CMS Batlle 24 mei</Template>
  <TotalTime>1746</TotalTime>
  <Words>113</Words>
  <Application>Microsoft Office PowerPoint</Application>
  <PresentationFormat>Diavoorstelling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Umbraco vs Sitecore CMS Batlle 24 mei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r.hermanussen@lukkien.com</dc:creator>
  <cp:lastModifiedBy>Robin Hermanussen</cp:lastModifiedBy>
  <cp:revision>301</cp:revision>
  <dcterms:created xsi:type="dcterms:W3CDTF">2012-04-05T14:12:48Z</dcterms:created>
  <dcterms:modified xsi:type="dcterms:W3CDTF">2013-03-16T11:16:45Z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