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8" r:id="rId4"/>
    <p:sldId id="277" r:id="rId5"/>
    <p:sldId id="273" r:id="rId6"/>
    <p:sldId id="274" r:id="rId7"/>
    <p:sldId id="270" r:id="rId8"/>
    <p:sldId id="276" r:id="rId9"/>
    <p:sldId id="271" r:id="rId10"/>
    <p:sldId id="26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3E8"/>
    <a:srgbClr val="CE3175"/>
    <a:srgbClr val="A2D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CEE5A-3833-459A-A50B-868A0E20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2ED42A-B1C6-4217-B38A-601276A03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36911-26E2-42D9-9854-A51614E7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E1CB-D16E-4315-97A2-0BEC8ABB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F579F6-BB3D-4D10-B146-863345B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C4151-7B45-43A5-9950-15575DF4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0033E7-27CE-492B-BC64-4671FB9A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744992-4E0B-4B56-9B3E-3593F71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899AA7-01B8-4D5D-B917-968279CE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F2B30C-77C8-457B-865F-25B86517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68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8700357-93A3-43D5-8F6A-A4310722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E2B634-55AC-422F-B6BB-C73ACF1C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440C53-3F71-4F47-964A-10074D65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667A8A-09C5-4E7A-A13C-21A705BB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891397-2027-4EED-910C-643FAAC0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7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C33A-1F52-4D92-B4C2-5B44BAB3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5057CC-0DA2-413C-BC92-085A290A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F7B1F2-6EC0-49FD-ADDB-F86EA66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8E09BD-7C84-496A-BA83-C0577F4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595E9B-21E2-404F-919D-EA9CCCFA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12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9C252-2779-40E5-B46D-45C92146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948FA8-923A-4DB6-8F3E-9E040BAE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D6AA1-448E-4871-8CC5-856131E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CBCDDD-A890-4A36-AF18-D4FAA35F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634E2D-491D-4A35-BD18-501A2BF6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58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184FB-049C-44BC-8FF6-834EB0EE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A8229E-27D7-431F-8788-F37E5D0F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C9DF0F-CC26-4AAF-A005-D3E2A14B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4B0E65-D1FF-406C-956C-2AD50574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F38E75-7968-480C-927D-E92D512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603764-33A5-43B6-9A2B-CB1F2069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82D42-970A-4597-9CDB-50F13ED1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56588E-A82E-441E-A555-C274A11E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4188D8-E2A5-4AC6-B17E-52CC564C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22FC11F-986A-4E5F-83DC-BF8B72E3A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2DFE75-007B-493B-BFC3-52A60754E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E9E917-48C8-4C54-B817-81AE583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9B3F63-CA99-4F99-BE0A-257B89E5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668A92-4795-4E03-9001-6C340F60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07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599FE-7320-4EB1-9307-EC406B8E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233394-72E6-45F5-97B7-18570D97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EF2CCD-086C-4B68-8E62-D5EA13F5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D5AC5B-553B-4BA2-9102-A47A8ACA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3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0D0B6FE-519E-4BB9-81D5-6C518E2B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D5D5DB6-CE05-4A9E-9F03-146CF12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7A9DE9-1D39-473E-8192-EB58895A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1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A18E-7AE9-4F60-B047-630C5116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49E453-34CD-41EA-8504-55D3D492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9F4FBD-B508-4987-B12B-DFD4D75E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E770C-3BF4-44BE-9F0C-65F0329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5DF65D-38FE-4B3C-B4BE-5A0838CF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C0278A-A957-4BE6-8CD2-55E56B5C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7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8B42E-F274-4B7C-91B1-A2880DF7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9BFAC0-7706-4CF2-9BD9-76E5C214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06FB16-49F8-4534-8F18-F3ED428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36F4C8-9748-4CC6-B248-A14417B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F994D0-3F38-49FB-BC5E-75B5A50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7F0E5A-270C-4EE7-9DFB-D4AA433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0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05CE3F-152A-4499-8376-14ABAB37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9F95D-DABB-43A9-BAA5-DB989A65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913CBB-C332-4DD4-9CCA-7B14E2F2C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4266-7DD0-4B75-85B3-A7D673269ACB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1349D3-03E1-4E9F-AC85-D067161B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F89F0F-776C-4F48-A5D8-5A05E2A8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CE3175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endParaRPr lang="nl-NL" b="1" dirty="0">
              <a:solidFill>
                <a:srgbClr val="CE3175"/>
              </a:solidFill>
              <a:latin typeface="Pacifico" panose="02000000000000000000" pitchFamily="2" charset="0"/>
              <a:ea typeface="Pacifico" panose="02000000000000000000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Op zoek naar jezelf</a:t>
            </a:r>
          </a:p>
        </p:txBody>
      </p:sp>
    </p:spTree>
    <p:extLst>
      <p:ext uri="{BB962C8B-B14F-4D97-AF65-F5344CB8AC3E}">
        <p14:creationId xmlns:p14="http://schemas.microsoft.com/office/powerpoint/2010/main" val="342535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Contact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e: herman@dompseler.nl</a:t>
            </a:r>
          </a:p>
          <a:p>
            <a:r>
              <a:rPr lang="nl-NL" dirty="0"/>
              <a:t>w: www.ssstil.nl</a:t>
            </a:r>
          </a:p>
          <a:p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Nunito" panose="02000503000000000000" pitchFamily="2" charset="0"/>
              </a:rPr>
              <a:t>- </a:t>
            </a:r>
            <a:r>
              <a:rPr lang="nl-NL" dirty="0">
                <a:solidFill>
                  <a:schemeClr val="bg1"/>
                </a:solidFill>
                <a:latin typeface="Nunito" panose="02000503000000000000" pitchFamily="2" charset="0"/>
              </a:rPr>
              <a:t>op zoek naar jezelf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Zuiverheid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Reinigen - 5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Nunito" panose="02000503000000000000" pitchFamily="2" charset="0"/>
              </a:rPr>
              <a:t>- </a:t>
            </a:r>
            <a:r>
              <a:rPr lang="nl-NL" dirty="0">
                <a:solidFill>
                  <a:schemeClr val="bg1"/>
                </a:solidFill>
                <a:latin typeface="Nunito" panose="02000503000000000000" pitchFamily="2" charset="0"/>
              </a:rPr>
              <a:t>op zoek naar jezelf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BBB0600-B33A-4ACE-BB5C-EA79540B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4360328"/>
            <a:ext cx="4438650" cy="24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C7449A7-26B0-4A49-B38A-A500AE8ACD63}"/>
              </a:ext>
            </a:extLst>
          </p:cNvPr>
          <p:cNvSpPr txBox="1"/>
          <p:nvPr/>
        </p:nvSpPr>
        <p:spPr>
          <a:xfrm>
            <a:off x="1164891" y="1674649"/>
            <a:ext cx="986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Zuiverheid, de eerste lijn om te functioneren.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Zuiverheid is de eerste van de vijf </a:t>
            </a:r>
            <a:r>
              <a:rPr lang="nl-NL" dirty="0" err="1"/>
              <a:t>nyama’s</a:t>
            </a:r>
            <a:r>
              <a:rPr lang="nl-NL" dirty="0"/>
              <a:t>. De </a:t>
            </a:r>
            <a:r>
              <a:rPr lang="nl-NL" dirty="0" err="1"/>
              <a:t>nyama’s</a:t>
            </a:r>
            <a:r>
              <a:rPr lang="nl-NL" dirty="0"/>
              <a:t> geven richtlijnen over hoe je je leven kunt inrichten. Of anders gezegd, hoe je minder kunt oordelen en meer intuïtief kunt leven.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28C2B30-6185-4EA3-AFD0-100B7835D36C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3529C9A3-9425-43ED-9697-8721253A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625" y="3429000"/>
            <a:ext cx="4001360" cy="3054509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6BD0CD5E-F8CC-4DF1-9C27-2C08AA42B4A1}"/>
              </a:ext>
            </a:extLst>
          </p:cNvPr>
          <p:cNvCxnSpPr>
            <a:cxnSpLocks/>
          </p:cNvCxnSpPr>
          <p:nvPr/>
        </p:nvCxnSpPr>
        <p:spPr>
          <a:xfrm>
            <a:off x="6835266" y="3223134"/>
            <a:ext cx="0" cy="924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9DF25-DFBA-4548-8144-2DFB2FA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Asana’s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87045A0-6B0C-4FB8-9D97-AC8900096266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C2D100-7B11-4AAB-8C95-D7492C742E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Staand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Utthita</a:t>
            </a:r>
            <a:r>
              <a:rPr lang="nl-NL" dirty="0"/>
              <a:t> </a:t>
            </a:r>
            <a:r>
              <a:rPr lang="nl-NL" dirty="0" err="1"/>
              <a:t>Parsvakonasana</a:t>
            </a:r>
            <a:r>
              <a:rPr lang="nl-NL" dirty="0"/>
              <a:t> (gestrekte hoek)</a:t>
            </a:r>
          </a:p>
          <a:p>
            <a:endParaRPr lang="nl-NL" dirty="0"/>
          </a:p>
          <a:p>
            <a:r>
              <a:rPr lang="nl-NL" dirty="0" err="1"/>
              <a:t>Parivritta</a:t>
            </a:r>
            <a:r>
              <a:rPr lang="nl-NL" dirty="0"/>
              <a:t> </a:t>
            </a:r>
            <a:r>
              <a:rPr lang="nl-NL" dirty="0" err="1"/>
              <a:t>Parsvakonasana</a:t>
            </a:r>
            <a:r>
              <a:rPr lang="nl-NL" dirty="0"/>
              <a:t>  (gedraaide hoek)</a:t>
            </a:r>
          </a:p>
          <a:p>
            <a:endParaRPr lang="nl-NL" b="1" dirty="0"/>
          </a:p>
          <a:p>
            <a:r>
              <a:rPr lang="nl-NL" dirty="0" err="1"/>
              <a:t>Padanghusta</a:t>
            </a:r>
            <a:r>
              <a:rPr lang="nl-NL" dirty="0"/>
              <a:t> (voet met grote teen)</a:t>
            </a:r>
          </a:p>
          <a:p>
            <a:endParaRPr lang="nl-NL" b="1" dirty="0"/>
          </a:p>
          <a:p>
            <a:r>
              <a:rPr lang="nl-NL" dirty="0" err="1"/>
              <a:t>Padahasta</a:t>
            </a:r>
            <a:r>
              <a:rPr lang="nl-NL" dirty="0"/>
              <a:t> (voet op hand)</a:t>
            </a:r>
          </a:p>
          <a:p>
            <a:endParaRPr lang="nl-NL" dirty="0"/>
          </a:p>
          <a:p>
            <a:r>
              <a:rPr lang="nl-NL" dirty="0" err="1"/>
              <a:t>Uttanasana</a:t>
            </a:r>
            <a:r>
              <a:rPr lang="nl-NL" dirty="0"/>
              <a:t> (intensief uitstrekken)</a:t>
            </a:r>
          </a:p>
          <a:p>
            <a:endParaRPr lang="nl-NL" dirty="0"/>
          </a:p>
          <a:p>
            <a:r>
              <a:rPr lang="nl-NL" dirty="0" err="1"/>
              <a:t>Ardha</a:t>
            </a:r>
            <a:r>
              <a:rPr lang="nl-NL" dirty="0"/>
              <a:t> </a:t>
            </a:r>
            <a:r>
              <a:rPr lang="nl-NL" dirty="0" err="1"/>
              <a:t>Chandra</a:t>
            </a:r>
            <a:r>
              <a:rPr lang="nl-NL" dirty="0"/>
              <a:t> (halve maan)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46E9C9E-C432-4E4F-B603-E0A325A700A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Zittend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Ekapada</a:t>
            </a:r>
            <a:r>
              <a:rPr lang="nl-NL" dirty="0"/>
              <a:t> </a:t>
            </a:r>
            <a:r>
              <a:rPr lang="nl-NL" dirty="0" err="1"/>
              <a:t>Sarvangasana</a:t>
            </a:r>
            <a:r>
              <a:rPr lang="nl-NL" dirty="0"/>
              <a:t> (één been kaars)</a:t>
            </a:r>
          </a:p>
          <a:p>
            <a:endParaRPr lang="nl-NL" dirty="0"/>
          </a:p>
          <a:p>
            <a:r>
              <a:rPr lang="nl-NL" dirty="0" err="1"/>
              <a:t>Halasana</a:t>
            </a:r>
            <a:r>
              <a:rPr lang="nl-NL" dirty="0"/>
              <a:t> (ploeg)</a:t>
            </a:r>
          </a:p>
          <a:p>
            <a:endParaRPr lang="nl-NL" dirty="0"/>
          </a:p>
          <a:p>
            <a:r>
              <a:rPr lang="nl-NL" dirty="0" err="1"/>
              <a:t>Urdhhva</a:t>
            </a:r>
            <a:r>
              <a:rPr lang="nl-NL" dirty="0"/>
              <a:t> </a:t>
            </a:r>
            <a:r>
              <a:rPr lang="nl-NL" dirty="0" err="1"/>
              <a:t>Prasarita</a:t>
            </a:r>
            <a:r>
              <a:rPr lang="nl-NL" dirty="0"/>
              <a:t> </a:t>
            </a:r>
            <a:r>
              <a:rPr lang="nl-NL" dirty="0" err="1"/>
              <a:t>Padasana</a:t>
            </a:r>
            <a:r>
              <a:rPr lang="nl-NL" dirty="0"/>
              <a:t> (omhoog gestrekt been)</a:t>
            </a:r>
          </a:p>
          <a:p>
            <a:endParaRPr lang="nl-NL" dirty="0"/>
          </a:p>
          <a:p>
            <a:r>
              <a:rPr lang="nl-NL" dirty="0" err="1"/>
              <a:t>Salabhasana</a:t>
            </a:r>
            <a:r>
              <a:rPr lang="nl-NL" dirty="0"/>
              <a:t> (sprinkhaan)</a:t>
            </a:r>
          </a:p>
          <a:p>
            <a:endParaRPr lang="nl-NL" dirty="0"/>
          </a:p>
          <a:p>
            <a:r>
              <a:rPr lang="nl-NL" dirty="0" err="1"/>
              <a:t>Dhanurasana</a:t>
            </a:r>
            <a:r>
              <a:rPr lang="nl-NL" dirty="0"/>
              <a:t> (boog)</a:t>
            </a:r>
          </a:p>
          <a:p>
            <a:endParaRPr lang="nl-NL" dirty="0"/>
          </a:p>
          <a:p>
            <a:r>
              <a:rPr lang="nl-NL" dirty="0" err="1"/>
              <a:t>Jatara</a:t>
            </a:r>
            <a:r>
              <a:rPr lang="nl-NL" dirty="0"/>
              <a:t> </a:t>
            </a:r>
            <a:r>
              <a:rPr lang="nl-NL" dirty="0" err="1"/>
              <a:t>Parivartanasana</a:t>
            </a:r>
            <a:r>
              <a:rPr lang="nl-NL" dirty="0"/>
              <a:t> (buik gedraaide houding)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594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D8B2E-E595-4A2E-A50A-18CCA95F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Kriya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457238-15FE-42AD-B4ED-B1C0B3B8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Oefening om energiebanen schoon te maken</a:t>
            </a:r>
          </a:p>
          <a:p>
            <a:endParaRPr lang="nl-NL" dirty="0"/>
          </a:p>
          <a:p>
            <a:r>
              <a:rPr lang="nl-NL" dirty="0"/>
              <a:t>Niet fysiek uitvoeren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  <a:p>
            <a:endParaRPr lang="nl-NL" dirty="0"/>
          </a:p>
          <a:p>
            <a:r>
              <a:rPr lang="nl-NL" dirty="0"/>
              <a:t>Uitgangspunt: energie volgt gedachten</a:t>
            </a:r>
          </a:p>
          <a:p>
            <a:endParaRPr lang="nl-NL" dirty="0"/>
          </a:p>
          <a:p>
            <a:r>
              <a:rPr lang="nl-NL" dirty="0"/>
              <a:t>Bij het oefenen van een </a:t>
            </a:r>
            <a:r>
              <a:rPr lang="nl-NL" dirty="0" err="1"/>
              <a:t>kriya</a:t>
            </a:r>
            <a:r>
              <a:rPr lang="nl-NL" dirty="0"/>
              <a:t> gebruik je een fysiek object in gedachten om het lichaam schoon te maken</a:t>
            </a:r>
          </a:p>
          <a:p>
            <a:pPr lvl="1"/>
            <a:r>
              <a:rPr lang="nl-NL" dirty="0"/>
              <a:t>De energie volgt en maakt schoon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Iedere sensatie die de oefening teweeg brengt observeer je (warmte, koude, prikkeling, gedachte).</a:t>
            </a:r>
          </a:p>
          <a:p>
            <a:pPr lvl="1"/>
            <a:r>
              <a:rPr lang="nl-NL" dirty="0"/>
              <a:t>Je herkent de sensatie, maar je vindt er niets van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2F123EF-D15C-43D7-BCC8-635F20A57971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7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6F9928F-DB9E-404A-A3B4-3C43703AA777}"/>
              </a:ext>
            </a:extLst>
          </p:cNvPr>
          <p:cNvSpPr/>
          <p:nvPr/>
        </p:nvSpPr>
        <p:spPr>
          <a:xfrm>
            <a:off x="8997493" y="2946488"/>
            <a:ext cx="3091783" cy="3822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D8B2E-E595-4A2E-A50A-18CCA95F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Meditatie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457238-15FE-42AD-B4ED-B1C0B3B8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1847" cy="4351338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Sukhasana</a:t>
            </a:r>
            <a:r>
              <a:rPr lang="nl-NL" dirty="0"/>
              <a:t> (3 min)</a:t>
            </a:r>
          </a:p>
          <a:p>
            <a:pPr lvl="1"/>
            <a:r>
              <a:rPr lang="nl-NL" dirty="0"/>
              <a:t>Sta stil bij een </a:t>
            </a:r>
            <a:r>
              <a:rPr lang="nl-NL" dirty="0" err="1"/>
              <a:t>Yama</a:t>
            </a:r>
            <a:r>
              <a:rPr lang="nl-NL" dirty="0"/>
              <a:t> of </a:t>
            </a:r>
            <a:r>
              <a:rPr lang="nl-NL" dirty="0" err="1"/>
              <a:t>Nyama</a:t>
            </a:r>
            <a:r>
              <a:rPr lang="nl-NL" dirty="0"/>
              <a:t>, doe een wens, kom tot rust en stilte in de houding</a:t>
            </a:r>
          </a:p>
          <a:p>
            <a:r>
              <a:rPr lang="nl-NL" dirty="0" err="1"/>
              <a:t>Kriya</a:t>
            </a:r>
            <a:r>
              <a:rPr lang="nl-NL" dirty="0"/>
              <a:t> (5 min)</a:t>
            </a:r>
          </a:p>
          <a:p>
            <a:pPr lvl="1"/>
            <a:r>
              <a:rPr lang="nl-NL" dirty="0" err="1"/>
              <a:t>Kapalbhati</a:t>
            </a:r>
            <a:r>
              <a:rPr lang="nl-NL" dirty="0"/>
              <a:t> </a:t>
            </a:r>
            <a:r>
              <a:rPr lang="nl-NL" dirty="0" err="1"/>
              <a:t>Kriya</a:t>
            </a:r>
            <a:r>
              <a:rPr lang="nl-NL" dirty="0"/>
              <a:t>, reinig het </a:t>
            </a:r>
            <a:r>
              <a:rPr lang="nl-NL" dirty="0" err="1"/>
              <a:t>shiva</a:t>
            </a:r>
            <a:r>
              <a:rPr lang="nl-NL" dirty="0"/>
              <a:t> kanaal door een grote ‘</a:t>
            </a:r>
            <a:r>
              <a:rPr lang="nl-NL" dirty="0" err="1"/>
              <a:t>blaasblag</a:t>
            </a:r>
            <a:r>
              <a:rPr lang="nl-NL" dirty="0"/>
              <a:t>’ te visualiseren, die vanzelf volstroomt nadat je hem gebruikt/indrukt.</a:t>
            </a:r>
          </a:p>
          <a:p>
            <a:r>
              <a:rPr lang="nl-NL" dirty="0"/>
              <a:t>Concentratie (12 min)</a:t>
            </a:r>
          </a:p>
          <a:p>
            <a:pPr lvl="1"/>
            <a:r>
              <a:rPr lang="nl-NL" dirty="0" err="1"/>
              <a:t>Annapana</a:t>
            </a: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Totaal 20 min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2F123EF-D15C-43D7-BCC8-635F20A57971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9D57B8F-E509-4822-93E5-5BFC43E2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388" y="2946488"/>
            <a:ext cx="1822862" cy="382252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CAFEBCDD-EA45-417B-A74B-3AEC7E78320A}"/>
              </a:ext>
            </a:extLst>
          </p:cNvPr>
          <p:cNvSpPr txBox="1"/>
          <p:nvPr/>
        </p:nvSpPr>
        <p:spPr>
          <a:xfrm>
            <a:off x="9002545" y="3447826"/>
            <a:ext cx="16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kapalbhati</a:t>
            </a:r>
            <a:r>
              <a:rPr lang="nl-NL" dirty="0"/>
              <a:t> </a:t>
            </a:r>
            <a:r>
              <a:rPr lang="nl-NL" dirty="0" err="1"/>
              <a:t>kriya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37D6F83-282E-4863-999F-FCE66957B732}"/>
              </a:ext>
            </a:extLst>
          </p:cNvPr>
          <p:cNvSpPr txBox="1"/>
          <p:nvPr/>
        </p:nvSpPr>
        <p:spPr>
          <a:xfrm>
            <a:off x="5379562" y="1871147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7030A0"/>
                </a:solidFill>
              </a:rPr>
              <a:t>Zuiverheid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11650673-869A-4DB0-BCDD-A8D4060B0860}"/>
              </a:ext>
            </a:extLst>
          </p:cNvPr>
          <p:cNvCxnSpPr>
            <a:cxnSpLocks/>
          </p:cNvCxnSpPr>
          <p:nvPr/>
        </p:nvCxnSpPr>
        <p:spPr>
          <a:xfrm flipV="1">
            <a:off x="5158027" y="2177383"/>
            <a:ext cx="287961" cy="131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5446E3BA-CA82-4888-AE87-E35F2650205A}"/>
              </a:ext>
            </a:extLst>
          </p:cNvPr>
          <p:cNvSpPr/>
          <p:nvPr/>
        </p:nvSpPr>
        <p:spPr>
          <a:xfrm flipH="1" flipV="1">
            <a:off x="9214724" y="3885794"/>
            <a:ext cx="1328659" cy="24023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05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9A627-1F37-4564-BAD0-6D01859F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functioneer je dan zuiver?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B93A82-018B-4141-B4D4-C8AED8A22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62500" lnSpcReduction="20000"/>
          </a:bodyPr>
          <a:lstStyle/>
          <a:p>
            <a:r>
              <a:rPr lang="nl-NL" dirty="0"/>
              <a:t>Volg je hart, wat spreekt je aan?</a:t>
            </a:r>
          </a:p>
          <a:p>
            <a:pPr lvl="1"/>
            <a:r>
              <a:rPr lang="nl-NL" dirty="0"/>
              <a:t>Het gaat vanzelf, </a:t>
            </a:r>
            <a:r>
              <a:rPr lang="nl-NL" b="1" dirty="0"/>
              <a:t>je hoeft niet te denken</a:t>
            </a:r>
          </a:p>
          <a:p>
            <a:pPr lvl="1"/>
            <a:r>
              <a:rPr lang="nl-NL" dirty="0"/>
              <a:t>Wees moedig, want de keuze is niet de meest vanzelfsprekende/rationele</a:t>
            </a:r>
          </a:p>
          <a:p>
            <a:endParaRPr lang="nl-NL" dirty="0"/>
          </a:p>
          <a:p>
            <a:r>
              <a:rPr lang="nl-NL" dirty="0"/>
              <a:t>Probeer te begrijpen wat je aanspreekt, dat is jouw pad!</a:t>
            </a:r>
          </a:p>
          <a:p>
            <a:pPr lvl="1"/>
            <a:r>
              <a:rPr lang="nl-NL" dirty="0"/>
              <a:t>Dit kan heel klein zijn, welke stuk fruit spreekt je aan in de fruitschaal?</a:t>
            </a:r>
          </a:p>
          <a:p>
            <a:pPr lvl="1"/>
            <a:r>
              <a:rPr lang="nl-NL" dirty="0"/>
              <a:t>Maar ook groter, is die baan echt wat je moet doen?</a:t>
            </a:r>
          </a:p>
          <a:p>
            <a:endParaRPr lang="nl-NL" dirty="0"/>
          </a:p>
          <a:p>
            <a:r>
              <a:rPr lang="nl-NL" dirty="0"/>
              <a:t>Wees trouw aan je hart, dat is werkelijke zuiverheid</a:t>
            </a:r>
          </a:p>
          <a:p>
            <a:pPr lvl="1"/>
            <a:r>
              <a:rPr lang="nl-NL" dirty="0"/>
              <a:t>Van binnen, </a:t>
            </a:r>
            <a:r>
              <a:rPr lang="nl-NL" b="1" dirty="0"/>
              <a:t>in de stilte</a:t>
            </a:r>
            <a:r>
              <a:rPr lang="nl-NL" dirty="0"/>
              <a:t>, weet je wat er moet gebeuren</a:t>
            </a:r>
          </a:p>
          <a:p>
            <a:endParaRPr lang="nl-NL" dirty="0"/>
          </a:p>
          <a:p>
            <a:r>
              <a:rPr lang="nl-NL" dirty="0"/>
              <a:t>Resultaat: je bent duidelijk en consequent in gedachten, woorden en daden</a:t>
            </a:r>
          </a:p>
          <a:p>
            <a:pPr lvl="1"/>
            <a:r>
              <a:rPr lang="nl-NL" dirty="0"/>
              <a:t>Je staat ergens voor (zonder compromissen)</a:t>
            </a:r>
          </a:p>
          <a:p>
            <a:pPr lvl="1"/>
            <a:endParaRPr lang="nl-NL" dirty="0"/>
          </a:p>
          <a:p>
            <a:r>
              <a:rPr lang="nl-NL" dirty="0"/>
              <a:t>Beoefen dit elke dag!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4076B6F-9E6E-4FC1-81E3-9B7E9D103CF8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1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9A627-1F37-4564-BAD0-6D01859F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essentie van zuiverheid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B93A82-018B-4141-B4D4-C8AED8A22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9850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Realiseer je dat alles al zuiver is</a:t>
            </a:r>
          </a:p>
          <a:p>
            <a:pPr lvl="1"/>
            <a:r>
              <a:rPr lang="nl-NL" dirty="0"/>
              <a:t>In zekere zin bestaat onzuiverheid niet omdat alles doordrenkt is van zuivere energie</a:t>
            </a:r>
          </a:p>
          <a:p>
            <a:pPr lvl="1"/>
            <a:endParaRPr lang="nl-NL" dirty="0"/>
          </a:p>
          <a:p>
            <a:r>
              <a:rPr lang="nl-NL" dirty="0"/>
              <a:t>Energie wordt onzuiver omdat wij het belemmeren. Wij werpen obstakels op met ons denken en handelen, waardoor energie niet vrij kan stromen, daardoor lijkt het onzuiver.</a:t>
            </a:r>
          </a:p>
          <a:p>
            <a:endParaRPr lang="nl-NL" dirty="0"/>
          </a:p>
          <a:p>
            <a:r>
              <a:rPr lang="nl-NL" dirty="0"/>
              <a:t>Zorg voor zuiverheid</a:t>
            </a:r>
          </a:p>
          <a:p>
            <a:pPr lvl="1"/>
            <a:r>
              <a:rPr lang="nl-NL" dirty="0"/>
              <a:t>Van je lichaam door wassen en eten, maar ook </a:t>
            </a:r>
            <a:r>
              <a:rPr lang="nl-NL" dirty="0" err="1"/>
              <a:t>kriya’s</a:t>
            </a:r>
            <a:endParaRPr lang="nl-NL" dirty="0"/>
          </a:p>
          <a:p>
            <a:pPr lvl="1"/>
            <a:r>
              <a:rPr lang="nl-NL" dirty="0"/>
              <a:t>Van je denken door aandacht en concentratie</a:t>
            </a:r>
          </a:p>
          <a:p>
            <a:pPr lvl="1"/>
            <a:endParaRPr lang="nl-NL" dirty="0"/>
          </a:p>
          <a:p>
            <a:r>
              <a:rPr lang="nl-NL" dirty="0"/>
              <a:t>Zuivering is in principe het fundamentele probleem van zelfrealisatie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4076B6F-9E6E-4FC1-81E3-9B7E9D103CF8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F28C2B30-6185-4EA3-AFD0-100B7835D36C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7F80D80-83DF-4D6D-BDD0-87931D67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814" y="2197100"/>
            <a:ext cx="3555296" cy="3075331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0682738E-7762-4DB0-820D-2CA8EECF9CA2}"/>
              </a:ext>
            </a:extLst>
          </p:cNvPr>
          <p:cNvSpPr txBox="1"/>
          <p:nvPr/>
        </p:nvSpPr>
        <p:spPr>
          <a:xfrm>
            <a:off x="2606746" y="5779413"/>
            <a:ext cx="6978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i="1" dirty="0"/>
              <a:t>Een keer wat luchtigere quotes, gevonden op google met </a:t>
            </a:r>
          </a:p>
          <a:p>
            <a:pPr algn="ctr"/>
            <a:r>
              <a:rPr lang="nl-NL" i="1" dirty="0"/>
              <a:t>‘volg je hart’. Deze uitdrukking heeft voor veel mensen vele betekenissen.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BF60463-5627-4946-8190-AA128FF9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02" y="2197100"/>
            <a:ext cx="3972126" cy="30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729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535</Words>
  <Application>Microsoft Office PowerPoint</Application>
  <PresentationFormat>Breedbeeld</PresentationFormat>
  <Paragraphs>98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Nunito</vt:lpstr>
      <vt:lpstr>Pacifico</vt:lpstr>
      <vt:lpstr>Wingdings</vt:lpstr>
      <vt:lpstr>Kantoorthema</vt:lpstr>
      <vt:lpstr>Ssstil</vt:lpstr>
      <vt:lpstr>Zuiverheid</vt:lpstr>
      <vt:lpstr>PowerPoint-presentatie</vt:lpstr>
      <vt:lpstr>Asana’s</vt:lpstr>
      <vt:lpstr>Kriya</vt:lpstr>
      <vt:lpstr>Meditatie</vt:lpstr>
      <vt:lpstr>Hoe functioneer je dan zuiver?</vt:lpstr>
      <vt:lpstr>De essentie van zuiverheid</vt:lpstr>
      <vt:lpstr>PowerPoint-presentatie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Wakker Worden</dc:title>
  <dc:creator>Herman van Dompseler</dc:creator>
  <cp:lastModifiedBy>Herman van Dompseler</cp:lastModifiedBy>
  <cp:revision>102</cp:revision>
  <dcterms:created xsi:type="dcterms:W3CDTF">2017-06-09T06:17:08Z</dcterms:created>
  <dcterms:modified xsi:type="dcterms:W3CDTF">2018-01-26T09:52:12Z</dcterms:modified>
</cp:coreProperties>
</file>