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338" r:id="rId4"/>
    <p:sldId id="337" r:id="rId5"/>
    <p:sldId id="303" r:id="rId6"/>
    <p:sldId id="291" r:id="rId7"/>
    <p:sldId id="285" r:id="rId8"/>
    <p:sldId id="335" r:id="rId9"/>
    <p:sldId id="271" r:id="rId10"/>
    <p:sldId id="264"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D3E8"/>
    <a:srgbClr val="A2D0EA"/>
    <a:srgbClr val="CE3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83" d="100"/>
          <a:sy n="83" d="100"/>
        </p:scale>
        <p:origin x="6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CEE5A-3833-459A-A50B-868A0E204C6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a:extLst>
              <a:ext uri="{FF2B5EF4-FFF2-40B4-BE49-F238E27FC236}">
                <a16:creationId xmlns:a16="http://schemas.microsoft.com/office/drawing/2014/main" id="{ED2ED42A-B1C6-4217-B38A-601276A03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a:extLst>
              <a:ext uri="{FF2B5EF4-FFF2-40B4-BE49-F238E27FC236}">
                <a16:creationId xmlns:a16="http://schemas.microsoft.com/office/drawing/2014/main" id="{C8F36911-26E2-42D9-9854-A51614E7A1F0}"/>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5" name="Tijdelijke aanduiding voor voettekst 4">
            <a:extLst>
              <a:ext uri="{FF2B5EF4-FFF2-40B4-BE49-F238E27FC236}">
                <a16:creationId xmlns:a16="http://schemas.microsoft.com/office/drawing/2014/main" id="{41ACE1CB-D16E-4315-97A2-0BEC8ABB840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9F579F6-BB3D-4D10-B146-863345B29A35}"/>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12066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DC4151-7B45-43A5-9950-15575DF4EB7C}"/>
              </a:ext>
            </a:extLst>
          </p:cNvPr>
          <p:cNvSpPr>
            <a:spLocks noGrp="1"/>
          </p:cNvSpPr>
          <p:nvPr>
            <p:ph type="title"/>
          </p:nvPr>
        </p:nvSpPr>
        <p:spPr/>
        <p:txBody>
          <a:bodyPr/>
          <a:lstStyle/>
          <a:p>
            <a:r>
              <a:rPr lang="nl-NL"/>
              <a:t>Klik om de stijl te bewerken</a:t>
            </a:r>
          </a:p>
        </p:txBody>
      </p:sp>
      <p:sp>
        <p:nvSpPr>
          <p:cNvPr id="3" name="Tijdelijke aanduiding voor verticale tekst 2">
            <a:extLst>
              <a:ext uri="{FF2B5EF4-FFF2-40B4-BE49-F238E27FC236}">
                <a16:creationId xmlns:a16="http://schemas.microsoft.com/office/drawing/2014/main" id="{870033E7-27CE-492B-BC64-4671FB9A91A5}"/>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B744992-4E0B-4B56-9B3E-3593F7157404}"/>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5" name="Tijdelijke aanduiding voor voettekst 4">
            <a:extLst>
              <a:ext uri="{FF2B5EF4-FFF2-40B4-BE49-F238E27FC236}">
                <a16:creationId xmlns:a16="http://schemas.microsoft.com/office/drawing/2014/main" id="{26899AA7-01B8-4D5D-B917-968279CEBF7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0F2B30C-77C8-457B-865F-25B865177E18}"/>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295768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8700357-93A3-43D5-8F6A-A43107226DE4}"/>
              </a:ext>
            </a:extLst>
          </p:cNvPr>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a:extLst>
              <a:ext uri="{FF2B5EF4-FFF2-40B4-BE49-F238E27FC236}">
                <a16:creationId xmlns:a16="http://schemas.microsoft.com/office/drawing/2014/main" id="{0CE2B634-55AC-422F-B6BB-C73ACF1CAB66}"/>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440C53-3F71-4F47-964A-10074D65A44D}"/>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5" name="Tijdelijke aanduiding voor voettekst 4">
            <a:extLst>
              <a:ext uri="{FF2B5EF4-FFF2-40B4-BE49-F238E27FC236}">
                <a16:creationId xmlns:a16="http://schemas.microsoft.com/office/drawing/2014/main" id="{C7667A8A-09C5-4E7A-A13C-21A705BB619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4891397-2027-4EED-910C-643FAAC05287}"/>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83376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5C33A-1F52-4D92-B4C2-5B44BAB353F2}"/>
              </a:ext>
            </a:extLst>
          </p:cNvPr>
          <p:cNvSpPr>
            <a:spLocks noGrp="1"/>
          </p:cNvSpPr>
          <p:nvPr>
            <p:ph type="title"/>
          </p:nvPr>
        </p:nvSpPr>
        <p:spPr/>
        <p:txBody>
          <a:bodyPr/>
          <a:lstStyle/>
          <a:p>
            <a:r>
              <a:rPr lang="nl-NL"/>
              <a:t>Klik om de stijl te bewerken</a:t>
            </a:r>
          </a:p>
        </p:txBody>
      </p:sp>
      <p:sp>
        <p:nvSpPr>
          <p:cNvPr id="3" name="Tijdelijke aanduiding voor inhoud 2">
            <a:extLst>
              <a:ext uri="{FF2B5EF4-FFF2-40B4-BE49-F238E27FC236}">
                <a16:creationId xmlns:a16="http://schemas.microsoft.com/office/drawing/2014/main" id="{3A5057CC-0DA2-413C-BC92-085A290AE22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AF7B1F2-6EC0-49FD-ADDB-F86EA66231A7}"/>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5" name="Tijdelijke aanduiding voor voettekst 4">
            <a:extLst>
              <a:ext uri="{FF2B5EF4-FFF2-40B4-BE49-F238E27FC236}">
                <a16:creationId xmlns:a16="http://schemas.microsoft.com/office/drawing/2014/main" id="{2E8E09BD-7C84-496A-BA83-C0577F49578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9595E9B-21E2-404F-919D-EA9CCCFADA9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218612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9C252-2779-40E5-B46D-45C92146D920}"/>
              </a:ext>
            </a:extLst>
          </p:cNvPr>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a:extLst>
              <a:ext uri="{FF2B5EF4-FFF2-40B4-BE49-F238E27FC236}">
                <a16:creationId xmlns:a16="http://schemas.microsoft.com/office/drawing/2014/main" id="{4F948FA8-923A-4DB6-8F3E-9E040BAECC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B33D6AA1-448E-4871-8CC5-856131EC4B41}"/>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5" name="Tijdelijke aanduiding voor voettekst 4">
            <a:extLst>
              <a:ext uri="{FF2B5EF4-FFF2-40B4-BE49-F238E27FC236}">
                <a16:creationId xmlns:a16="http://schemas.microsoft.com/office/drawing/2014/main" id="{CCCBCDDD-A890-4A36-AF18-D4FAA35FBFA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9634E2D-491D-4A35-BD18-501A2BF639B5}"/>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310558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7184FB-049C-44BC-8FF6-834EB0EE991A}"/>
              </a:ext>
            </a:extLst>
          </p:cNvPr>
          <p:cNvSpPr>
            <a:spLocks noGrp="1"/>
          </p:cNvSpPr>
          <p:nvPr>
            <p:ph type="title"/>
          </p:nvPr>
        </p:nvSpPr>
        <p:spPr/>
        <p:txBody>
          <a:bodyPr/>
          <a:lstStyle/>
          <a:p>
            <a:r>
              <a:rPr lang="nl-NL"/>
              <a:t>Klik om de stijl te bewerken</a:t>
            </a:r>
          </a:p>
        </p:txBody>
      </p:sp>
      <p:sp>
        <p:nvSpPr>
          <p:cNvPr id="3" name="Tijdelijke aanduiding voor inhoud 2">
            <a:extLst>
              <a:ext uri="{FF2B5EF4-FFF2-40B4-BE49-F238E27FC236}">
                <a16:creationId xmlns:a16="http://schemas.microsoft.com/office/drawing/2014/main" id="{75A8229E-27D7-431F-8788-F37E5D0F1844}"/>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DC9DF0F-CC26-4AAF-A005-D3E2A14BC0C4}"/>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6C4B0E65-D1FF-406C-956C-2AD5057422BD}"/>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6" name="Tijdelijke aanduiding voor voettekst 5">
            <a:extLst>
              <a:ext uri="{FF2B5EF4-FFF2-40B4-BE49-F238E27FC236}">
                <a16:creationId xmlns:a16="http://schemas.microsoft.com/office/drawing/2014/main" id="{74F38E75-7968-480C-927D-E92D5129848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2603764-33A5-43B6-9A2B-CB1F20690F23}"/>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51177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82D42-970A-4597-9CDB-50F13ED107A6}"/>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A556588E-A82E-441E-A555-C274A11E3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3D4188D8-E2A5-4AC6-B17E-52CC564C0F16}"/>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E22FC11F-986A-4E5F-83DC-BF8B72E3A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242DFE75-007B-493B-BFC3-52A60754E037}"/>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4EE9E917-48C8-4C54-B817-81AE58393A18}"/>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8" name="Tijdelijke aanduiding voor voettekst 7">
            <a:extLst>
              <a:ext uri="{FF2B5EF4-FFF2-40B4-BE49-F238E27FC236}">
                <a16:creationId xmlns:a16="http://schemas.microsoft.com/office/drawing/2014/main" id="{429B3F63-CA99-4F99-BE0A-257B89E5336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1C668A92-4795-4E03-9001-6C340F60520C}"/>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39507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6599FE-7320-4EB1-9307-EC406B8ECA6D}"/>
              </a:ext>
            </a:extLst>
          </p:cNvPr>
          <p:cNvSpPr>
            <a:spLocks noGrp="1"/>
          </p:cNvSpPr>
          <p:nvPr>
            <p:ph type="title"/>
          </p:nvPr>
        </p:nvSpPr>
        <p:spPr/>
        <p:txBody>
          <a:bodyPr/>
          <a:lstStyle/>
          <a:p>
            <a:r>
              <a:rPr lang="nl-NL"/>
              <a:t>Klik om de stijl te bewerken</a:t>
            </a:r>
          </a:p>
        </p:txBody>
      </p:sp>
      <p:sp>
        <p:nvSpPr>
          <p:cNvPr id="3" name="Tijdelijke aanduiding voor datum 2">
            <a:extLst>
              <a:ext uri="{FF2B5EF4-FFF2-40B4-BE49-F238E27FC236}">
                <a16:creationId xmlns:a16="http://schemas.microsoft.com/office/drawing/2014/main" id="{8A233394-72E6-45F5-97B7-18570D97F91E}"/>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4" name="Tijdelijke aanduiding voor voettekst 3">
            <a:extLst>
              <a:ext uri="{FF2B5EF4-FFF2-40B4-BE49-F238E27FC236}">
                <a16:creationId xmlns:a16="http://schemas.microsoft.com/office/drawing/2014/main" id="{4EEF2CCD-086C-4B68-8E62-D5EA13F5C978}"/>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EBD5AC5B-553B-4BA2-9102-A47A8ACAE0E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52233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0D0B6FE-519E-4BB9-81D5-6C518E2BF65E}"/>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3" name="Tijdelijke aanduiding voor voettekst 2">
            <a:extLst>
              <a:ext uri="{FF2B5EF4-FFF2-40B4-BE49-F238E27FC236}">
                <a16:creationId xmlns:a16="http://schemas.microsoft.com/office/drawing/2014/main" id="{1D5D5DB6-CE05-4A9E-9F03-146CF1240E9A}"/>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7B7A9DE9-1D39-473E-8192-EB58895A1EC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59014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E5A18E-7AE9-4F60-B047-630C51162487}"/>
              </a:ext>
            </a:extLst>
          </p:cNvPr>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a:extLst>
              <a:ext uri="{FF2B5EF4-FFF2-40B4-BE49-F238E27FC236}">
                <a16:creationId xmlns:a16="http://schemas.microsoft.com/office/drawing/2014/main" id="{0B49E453-34CD-41EA-8504-55D3D4926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8E9F4FBD-B508-4987-B12B-DFD4D75E7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D32E770C-3BF4-44BE-9F0C-65F0329C8D46}"/>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6" name="Tijdelijke aanduiding voor voettekst 5">
            <a:extLst>
              <a:ext uri="{FF2B5EF4-FFF2-40B4-BE49-F238E27FC236}">
                <a16:creationId xmlns:a16="http://schemas.microsoft.com/office/drawing/2014/main" id="{955DF65D-38FE-4B3C-B4BE-5A0838CF080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4C0278A-A957-4BE6-8CD2-55E56B5CB634}"/>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421972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8B42E-F274-4B7C-91B1-A2880DF70541}"/>
              </a:ext>
            </a:extLst>
          </p:cNvPr>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a:extLst>
              <a:ext uri="{FF2B5EF4-FFF2-40B4-BE49-F238E27FC236}">
                <a16:creationId xmlns:a16="http://schemas.microsoft.com/office/drawing/2014/main" id="{EB9BFAC0-7706-4CF2-9BD9-76E5C2146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A06FB16-49F8-4534-8F18-F3ED42844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9136F4C8-9748-4CC6-B248-A14417B834BD}"/>
              </a:ext>
            </a:extLst>
          </p:cNvPr>
          <p:cNvSpPr>
            <a:spLocks noGrp="1"/>
          </p:cNvSpPr>
          <p:nvPr>
            <p:ph type="dt" sz="half" idx="10"/>
          </p:nvPr>
        </p:nvSpPr>
        <p:spPr/>
        <p:txBody>
          <a:bodyPr/>
          <a:lstStyle/>
          <a:p>
            <a:fld id="{49F24266-7DD0-4B75-85B3-A7D673269ACB}" type="datetimeFigureOut">
              <a:rPr lang="nl-NL" smtClean="0"/>
              <a:t>12-4-2019</a:t>
            </a:fld>
            <a:endParaRPr lang="nl-NL"/>
          </a:p>
        </p:txBody>
      </p:sp>
      <p:sp>
        <p:nvSpPr>
          <p:cNvPr id="6" name="Tijdelijke aanduiding voor voettekst 5">
            <a:extLst>
              <a:ext uri="{FF2B5EF4-FFF2-40B4-BE49-F238E27FC236}">
                <a16:creationId xmlns:a16="http://schemas.microsoft.com/office/drawing/2014/main" id="{91F994D0-3F38-49FB-BC5E-75B5A506479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B7F0E5A-270C-4EE7-9DFB-D4AA43350A03}"/>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17303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305CE3F-152A-4499-8376-14ABAB377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9149F95D-DABB-43A9-BAA5-DB989A652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C913CBB-C332-4DD4-9CCA-7B14E2F2C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24266-7DD0-4B75-85B3-A7D673269ACB}" type="datetimeFigureOut">
              <a:rPr lang="nl-NL" smtClean="0"/>
              <a:t>12-4-2019</a:t>
            </a:fld>
            <a:endParaRPr lang="nl-NL"/>
          </a:p>
        </p:txBody>
      </p:sp>
      <p:sp>
        <p:nvSpPr>
          <p:cNvPr id="5" name="Tijdelijke aanduiding voor voettekst 4">
            <a:extLst>
              <a:ext uri="{FF2B5EF4-FFF2-40B4-BE49-F238E27FC236}">
                <a16:creationId xmlns:a16="http://schemas.microsoft.com/office/drawing/2014/main" id="{BD1349D3-03E1-4E9F-AC85-D067161BF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DF89F0F-776C-4F48-A5D8-5A05E2A80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98DC-0904-4620-897E-974A34C2E3B0}" type="slidenum">
              <a:rPr lang="nl-NL" smtClean="0"/>
              <a:t>‹nr.›</a:t>
            </a:fld>
            <a:endParaRPr lang="nl-NL"/>
          </a:p>
        </p:txBody>
      </p:sp>
    </p:spTree>
    <p:extLst>
      <p:ext uri="{BB962C8B-B14F-4D97-AF65-F5344CB8AC3E}">
        <p14:creationId xmlns:p14="http://schemas.microsoft.com/office/powerpoint/2010/main" val="81887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b="1" dirty="0" err="1">
                <a:solidFill>
                  <a:srgbClr val="CE3175"/>
                </a:solidFill>
                <a:latin typeface="Pacifico" panose="02000000000000000000" pitchFamily="2" charset="0"/>
                <a:ea typeface="Pacifico" panose="02000000000000000000" pitchFamily="2" charset="0"/>
              </a:rPr>
              <a:t>Ssstil</a:t>
            </a:r>
            <a:endParaRPr lang="nl-NL" b="1" dirty="0">
              <a:solidFill>
                <a:srgbClr val="CE3175"/>
              </a:solidFill>
              <a:latin typeface="Pacifico" panose="02000000000000000000" pitchFamily="2" charset="0"/>
              <a:ea typeface="Pacifico" panose="02000000000000000000" pitchFamily="2" charset="0"/>
            </a:endParaRPr>
          </a:p>
        </p:txBody>
      </p:sp>
      <p:sp>
        <p:nvSpPr>
          <p:cNvPr id="3" name="Ondertitel 2"/>
          <p:cNvSpPr>
            <a:spLocks noGrp="1"/>
          </p:cNvSpPr>
          <p:nvPr>
            <p:ph type="subTitle" idx="1"/>
          </p:nvPr>
        </p:nvSpPr>
        <p:spPr/>
        <p:txBody>
          <a:bodyPr/>
          <a:lstStyle/>
          <a:p>
            <a:r>
              <a:rPr lang="nl-NL" dirty="0"/>
              <a:t>Op zoek naar jezelf</a:t>
            </a:r>
          </a:p>
        </p:txBody>
      </p:sp>
    </p:spTree>
    <p:extLst>
      <p:ext uri="{BB962C8B-B14F-4D97-AF65-F5344CB8AC3E}">
        <p14:creationId xmlns:p14="http://schemas.microsoft.com/office/powerpoint/2010/main" val="342535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BBF14-F78C-4A26-A95B-1C1ADF014F61}"/>
              </a:ext>
            </a:extLst>
          </p:cNvPr>
          <p:cNvSpPr>
            <a:spLocks noGrp="1"/>
          </p:cNvSpPr>
          <p:nvPr>
            <p:ph type="ctrTitle"/>
          </p:nvPr>
        </p:nvSpPr>
        <p:spPr/>
        <p:txBody>
          <a:bodyPr/>
          <a:lstStyle/>
          <a:p>
            <a:r>
              <a:rPr lang="nl-NL" dirty="0"/>
              <a:t>Contact</a:t>
            </a:r>
          </a:p>
        </p:txBody>
      </p:sp>
      <p:sp>
        <p:nvSpPr>
          <p:cNvPr id="3" name="Ondertitel 2">
            <a:extLst>
              <a:ext uri="{FF2B5EF4-FFF2-40B4-BE49-F238E27FC236}">
                <a16:creationId xmlns:a16="http://schemas.microsoft.com/office/drawing/2014/main" id="{EDABAC41-CE47-4A69-BCF6-0498673C36A0}"/>
              </a:ext>
            </a:extLst>
          </p:cNvPr>
          <p:cNvSpPr>
            <a:spLocks noGrp="1"/>
          </p:cNvSpPr>
          <p:nvPr>
            <p:ph type="subTitle" idx="1"/>
          </p:nvPr>
        </p:nvSpPr>
        <p:spPr/>
        <p:txBody>
          <a:bodyPr/>
          <a:lstStyle/>
          <a:p>
            <a:r>
              <a:rPr lang="nl-NL" dirty="0"/>
              <a:t>e: herman@dompseler.nl</a:t>
            </a:r>
          </a:p>
          <a:p>
            <a:r>
              <a:rPr lang="nl-NL" dirty="0"/>
              <a:t>w: www.ssstil.nl</a:t>
            </a:r>
          </a:p>
          <a:p>
            <a:endParaRPr lang="nl-NL" dirty="0"/>
          </a:p>
        </p:txBody>
      </p:sp>
      <p:sp>
        <p:nvSpPr>
          <p:cNvPr id="4" name="Rechthoek 3">
            <a:extLst>
              <a:ext uri="{FF2B5EF4-FFF2-40B4-BE49-F238E27FC236}">
                <a16:creationId xmlns:a16="http://schemas.microsoft.com/office/drawing/2014/main" id="{2C3B5115-84FE-4E93-B5AF-AD250AD63FB3}"/>
              </a:ext>
            </a:extLst>
          </p:cNvPr>
          <p:cNvSpPr/>
          <p:nvPr/>
        </p:nvSpPr>
        <p:spPr>
          <a:xfrm>
            <a:off x="0" y="0"/>
            <a:ext cx="1219200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Nunito" panose="02000503000000000000" pitchFamily="2" charset="0"/>
              </a:rPr>
              <a:t>- </a:t>
            </a:r>
            <a:r>
              <a:rPr lang="nl-NL" dirty="0">
                <a:solidFill>
                  <a:schemeClr val="bg1"/>
                </a:solidFill>
                <a:latin typeface="Nunito" panose="02000503000000000000" pitchFamily="2" charset="0"/>
              </a:rPr>
              <a:t>op zoek naar jezelf</a:t>
            </a:r>
            <a:endParaRPr lang="nl-NL" dirty="0">
              <a:solidFill>
                <a:schemeClr val="bg1"/>
              </a:solidFill>
            </a:endParaRPr>
          </a:p>
        </p:txBody>
      </p:sp>
    </p:spTree>
    <p:extLst>
      <p:ext uri="{BB962C8B-B14F-4D97-AF65-F5344CB8AC3E}">
        <p14:creationId xmlns:p14="http://schemas.microsoft.com/office/powerpoint/2010/main" val="28847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BBF14-F78C-4A26-A95B-1C1ADF014F61}"/>
              </a:ext>
            </a:extLst>
          </p:cNvPr>
          <p:cNvSpPr>
            <a:spLocks noGrp="1"/>
          </p:cNvSpPr>
          <p:nvPr>
            <p:ph type="ctrTitle"/>
          </p:nvPr>
        </p:nvSpPr>
        <p:spPr/>
        <p:txBody>
          <a:bodyPr/>
          <a:lstStyle/>
          <a:p>
            <a:r>
              <a:rPr lang="nl-NL" dirty="0"/>
              <a:t>Persoon - </a:t>
            </a:r>
            <a:r>
              <a:rPr lang="nl-NL" dirty="0" err="1"/>
              <a:t>Samskara</a:t>
            </a:r>
            <a:endParaRPr lang="nl-NL" dirty="0"/>
          </a:p>
        </p:txBody>
      </p:sp>
      <p:sp>
        <p:nvSpPr>
          <p:cNvPr id="3" name="Ondertitel 2">
            <a:extLst>
              <a:ext uri="{FF2B5EF4-FFF2-40B4-BE49-F238E27FC236}">
                <a16:creationId xmlns:a16="http://schemas.microsoft.com/office/drawing/2014/main" id="{EDABAC41-CE47-4A69-BCF6-0498673C36A0}"/>
              </a:ext>
            </a:extLst>
          </p:cNvPr>
          <p:cNvSpPr>
            <a:spLocks noGrp="1"/>
          </p:cNvSpPr>
          <p:nvPr>
            <p:ph type="subTitle" idx="1"/>
          </p:nvPr>
        </p:nvSpPr>
        <p:spPr/>
        <p:txBody>
          <a:bodyPr/>
          <a:lstStyle/>
          <a:p>
            <a:r>
              <a:rPr lang="nl-NL" dirty="0"/>
              <a:t>Inzicht - 3</a:t>
            </a:r>
          </a:p>
        </p:txBody>
      </p:sp>
      <p:sp>
        <p:nvSpPr>
          <p:cNvPr id="4" name="Rechthoek 3">
            <a:extLst>
              <a:ext uri="{FF2B5EF4-FFF2-40B4-BE49-F238E27FC236}">
                <a16:creationId xmlns:a16="http://schemas.microsoft.com/office/drawing/2014/main" id="{2C3B5115-84FE-4E93-B5AF-AD250AD63FB3}"/>
              </a:ext>
            </a:extLst>
          </p:cNvPr>
          <p:cNvSpPr/>
          <p:nvPr/>
        </p:nvSpPr>
        <p:spPr>
          <a:xfrm>
            <a:off x="0" y="0"/>
            <a:ext cx="1219200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Nunito" panose="02000503000000000000" pitchFamily="2" charset="0"/>
              </a:rPr>
              <a:t>- </a:t>
            </a:r>
            <a:r>
              <a:rPr lang="nl-NL" dirty="0">
                <a:solidFill>
                  <a:schemeClr val="bg1"/>
                </a:solidFill>
                <a:latin typeface="Nunito" panose="02000503000000000000" pitchFamily="2" charset="0"/>
              </a:rPr>
              <a:t>op zoek naar jezelf</a:t>
            </a:r>
            <a:endParaRPr lang="nl-NL" dirty="0">
              <a:solidFill>
                <a:schemeClr val="bg1"/>
              </a:solidFill>
            </a:endParaRPr>
          </a:p>
        </p:txBody>
      </p:sp>
      <p:pic>
        <p:nvPicPr>
          <p:cNvPr id="5" name="Afbeelding 4">
            <a:extLst>
              <a:ext uri="{FF2B5EF4-FFF2-40B4-BE49-F238E27FC236}">
                <a16:creationId xmlns:a16="http://schemas.microsoft.com/office/drawing/2014/main" id="{9DBB1049-5D0A-424C-8A54-2ACB6B08CDAB}"/>
              </a:ext>
            </a:extLst>
          </p:cNvPr>
          <p:cNvPicPr>
            <a:picLocks noChangeAspect="1"/>
          </p:cNvPicPr>
          <p:nvPr/>
        </p:nvPicPr>
        <p:blipFill>
          <a:blip r:embed="rId2"/>
          <a:stretch>
            <a:fillRect/>
          </a:stretch>
        </p:blipFill>
        <p:spPr>
          <a:xfrm>
            <a:off x="7810713" y="3607119"/>
            <a:ext cx="4381287" cy="3282800"/>
          </a:xfrm>
          <a:prstGeom prst="rect">
            <a:avLst/>
          </a:prstGeom>
        </p:spPr>
      </p:pic>
    </p:spTree>
    <p:extLst>
      <p:ext uri="{BB962C8B-B14F-4D97-AF65-F5344CB8AC3E}">
        <p14:creationId xmlns:p14="http://schemas.microsoft.com/office/powerpoint/2010/main" val="24620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DA937934-49DB-467C-ADB2-02794A99C31F}"/>
              </a:ext>
            </a:extLst>
          </p:cNvPr>
          <p:cNvSpPr>
            <a:spLocks noGrp="1"/>
          </p:cNvSpPr>
          <p:nvPr>
            <p:ph idx="1"/>
          </p:nvPr>
        </p:nvSpPr>
        <p:spPr/>
        <p:txBody>
          <a:bodyPr>
            <a:normAutofit lnSpcReduction="10000"/>
          </a:bodyPr>
          <a:lstStyle/>
          <a:p>
            <a:r>
              <a:rPr lang="nl-NL" dirty="0" err="1"/>
              <a:t>Samskara</a:t>
            </a:r>
            <a:endParaRPr lang="nl-NL" dirty="0"/>
          </a:p>
          <a:p>
            <a:pPr lvl="1"/>
            <a:r>
              <a:rPr lang="nl-NL" dirty="0"/>
              <a:t>Zaadje</a:t>
            </a:r>
          </a:p>
          <a:p>
            <a:r>
              <a:rPr lang="nl-NL" dirty="0" err="1"/>
              <a:t>Vrtti</a:t>
            </a:r>
            <a:endParaRPr lang="nl-NL" dirty="0"/>
          </a:p>
          <a:p>
            <a:pPr lvl="1"/>
            <a:r>
              <a:rPr lang="nl-NL" dirty="0"/>
              <a:t>Ontkiemen van zaadje</a:t>
            </a:r>
          </a:p>
          <a:p>
            <a:r>
              <a:rPr lang="nl-NL" dirty="0"/>
              <a:t>Gedachte</a:t>
            </a:r>
          </a:p>
          <a:p>
            <a:pPr lvl="1"/>
            <a:r>
              <a:rPr lang="nl-NL" dirty="0"/>
              <a:t>Wortelen van zaadje</a:t>
            </a:r>
          </a:p>
          <a:p>
            <a:r>
              <a:rPr lang="nl-NL" dirty="0"/>
              <a:t>Energie</a:t>
            </a:r>
          </a:p>
          <a:p>
            <a:pPr lvl="1"/>
            <a:r>
              <a:rPr lang="nl-NL" dirty="0"/>
              <a:t>Open gaan van zaadje</a:t>
            </a:r>
          </a:p>
          <a:p>
            <a:r>
              <a:rPr lang="nl-NL" dirty="0"/>
              <a:t>Fysiek</a:t>
            </a:r>
          </a:p>
          <a:p>
            <a:pPr lvl="1"/>
            <a:r>
              <a:rPr lang="nl-NL" dirty="0"/>
              <a:t>Groei van plantje</a:t>
            </a:r>
          </a:p>
        </p:txBody>
      </p:sp>
      <p:pic>
        <p:nvPicPr>
          <p:cNvPr id="6" name="Afbeelding 5">
            <a:extLst>
              <a:ext uri="{FF2B5EF4-FFF2-40B4-BE49-F238E27FC236}">
                <a16:creationId xmlns:a16="http://schemas.microsoft.com/office/drawing/2014/main" id="{15E9ACED-86AD-4456-B334-186C51C91C72}"/>
              </a:ext>
            </a:extLst>
          </p:cNvPr>
          <p:cNvPicPr>
            <a:picLocks noChangeAspect="1"/>
          </p:cNvPicPr>
          <p:nvPr/>
        </p:nvPicPr>
        <p:blipFill>
          <a:blip r:embed="rId2"/>
          <a:stretch>
            <a:fillRect/>
          </a:stretch>
        </p:blipFill>
        <p:spPr>
          <a:xfrm>
            <a:off x="4366933" y="1690688"/>
            <a:ext cx="7704241" cy="4287473"/>
          </a:xfrm>
          <a:prstGeom prst="rect">
            <a:avLst/>
          </a:prstGeom>
        </p:spPr>
      </p:pic>
      <p:sp>
        <p:nvSpPr>
          <p:cNvPr id="7" name="Titel 1">
            <a:extLst>
              <a:ext uri="{FF2B5EF4-FFF2-40B4-BE49-F238E27FC236}">
                <a16:creationId xmlns:a16="http://schemas.microsoft.com/office/drawing/2014/main" id="{702AFCDC-1BD7-4A1E-A5E2-699C7509C968}"/>
              </a:ext>
            </a:extLst>
          </p:cNvPr>
          <p:cNvSpPr>
            <a:spLocks noGrp="1"/>
          </p:cNvSpPr>
          <p:nvPr>
            <p:ph type="title"/>
          </p:nvPr>
        </p:nvSpPr>
        <p:spPr>
          <a:xfrm>
            <a:off x="838200" y="365125"/>
            <a:ext cx="10515600" cy="1325563"/>
          </a:xfrm>
        </p:spPr>
        <p:txBody>
          <a:bodyPr/>
          <a:lstStyle/>
          <a:p>
            <a:r>
              <a:rPr lang="nl-NL" dirty="0" err="1"/>
              <a:t>Samskara</a:t>
            </a:r>
            <a:endParaRPr lang="nl-NL" dirty="0"/>
          </a:p>
        </p:txBody>
      </p:sp>
    </p:spTree>
    <p:extLst>
      <p:ext uri="{BB962C8B-B14F-4D97-AF65-F5344CB8AC3E}">
        <p14:creationId xmlns:p14="http://schemas.microsoft.com/office/powerpoint/2010/main" val="236164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98CF1-B2FC-4DF0-8BF0-19E5A2CA071D}"/>
              </a:ext>
            </a:extLst>
          </p:cNvPr>
          <p:cNvSpPr>
            <a:spLocks noGrp="1"/>
          </p:cNvSpPr>
          <p:nvPr>
            <p:ph type="title"/>
          </p:nvPr>
        </p:nvSpPr>
        <p:spPr/>
        <p:txBody>
          <a:bodyPr/>
          <a:lstStyle/>
          <a:p>
            <a:r>
              <a:rPr lang="nl-NL" dirty="0" err="1"/>
              <a:t>Samskara</a:t>
            </a:r>
            <a:endParaRPr lang="nl-NL" dirty="0"/>
          </a:p>
        </p:txBody>
      </p:sp>
      <p:sp>
        <p:nvSpPr>
          <p:cNvPr id="41" name="Tijdelijke aanduiding voor inhoud 2">
            <a:extLst>
              <a:ext uri="{FF2B5EF4-FFF2-40B4-BE49-F238E27FC236}">
                <a16:creationId xmlns:a16="http://schemas.microsoft.com/office/drawing/2014/main" id="{2D899503-8840-4F50-841D-3C4E9942980C}"/>
              </a:ext>
            </a:extLst>
          </p:cNvPr>
          <p:cNvSpPr>
            <a:spLocks noGrp="1"/>
          </p:cNvSpPr>
          <p:nvPr>
            <p:ph idx="1"/>
          </p:nvPr>
        </p:nvSpPr>
        <p:spPr>
          <a:xfrm>
            <a:off x="838200" y="1825625"/>
            <a:ext cx="5307181" cy="4351338"/>
          </a:xfrm>
        </p:spPr>
        <p:txBody>
          <a:bodyPr/>
          <a:lstStyle/>
          <a:p>
            <a:r>
              <a:rPr lang="nl-NL" dirty="0"/>
              <a:t>Het zaadje wat ten grondslag ligt aan een gedachte</a:t>
            </a:r>
          </a:p>
          <a:p>
            <a:endParaRPr lang="nl-NL" dirty="0"/>
          </a:p>
          <a:p>
            <a:r>
              <a:rPr lang="nl-NL" dirty="0"/>
              <a:t>Hoe herken je die</a:t>
            </a:r>
          </a:p>
          <a:p>
            <a:pPr lvl="1"/>
            <a:r>
              <a:rPr lang="nl-NL" dirty="0"/>
              <a:t>Een rimpeling in de energie</a:t>
            </a:r>
          </a:p>
          <a:p>
            <a:pPr lvl="2"/>
            <a:r>
              <a:rPr lang="nl-NL" dirty="0"/>
              <a:t>[Ether] een </a:t>
            </a:r>
            <a:r>
              <a:rPr lang="nl-NL" dirty="0" err="1"/>
              <a:t>nada</a:t>
            </a:r>
            <a:r>
              <a:rPr lang="nl-NL" dirty="0"/>
              <a:t> geluid</a:t>
            </a:r>
          </a:p>
          <a:p>
            <a:pPr lvl="1"/>
            <a:r>
              <a:rPr lang="nl-NL" dirty="0"/>
              <a:t>Je ‘voelt’ ze aan</a:t>
            </a:r>
          </a:p>
          <a:p>
            <a:pPr lvl="2"/>
            <a:r>
              <a:rPr lang="nl-NL" dirty="0"/>
              <a:t>[Lucht] liefde, vreugde, vrede</a:t>
            </a:r>
          </a:p>
          <a:p>
            <a:pPr lvl="1"/>
            <a:r>
              <a:rPr lang="nl-NL" dirty="0"/>
              <a:t>Een vlek in het witte licht</a:t>
            </a:r>
          </a:p>
          <a:p>
            <a:pPr lvl="2"/>
            <a:r>
              <a:rPr lang="nl-NL" dirty="0"/>
              <a:t>[Vuur] een wazige sluier</a:t>
            </a:r>
          </a:p>
        </p:txBody>
      </p:sp>
      <p:sp>
        <p:nvSpPr>
          <p:cNvPr id="43" name="Ovaal 42">
            <a:extLst>
              <a:ext uri="{FF2B5EF4-FFF2-40B4-BE49-F238E27FC236}">
                <a16:creationId xmlns:a16="http://schemas.microsoft.com/office/drawing/2014/main" id="{53A58CF2-54AF-4750-B57E-4CF228A0E9D9}"/>
              </a:ext>
            </a:extLst>
          </p:cNvPr>
          <p:cNvSpPr/>
          <p:nvPr/>
        </p:nvSpPr>
        <p:spPr>
          <a:xfrm>
            <a:off x="8123468" y="1550606"/>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nl-NL" sz="1400" dirty="0"/>
          </a:p>
          <a:p>
            <a:pPr algn="ctr"/>
            <a:r>
              <a:rPr lang="nl-NL" sz="900" b="1" dirty="0"/>
              <a:t>causaal</a:t>
            </a:r>
          </a:p>
        </p:txBody>
      </p:sp>
      <p:sp>
        <p:nvSpPr>
          <p:cNvPr id="45" name="Ovaal 44">
            <a:extLst>
              <a:ext uri="{FF2B5EF4-FFF2-40B4-BE49-F238E27FC236}">
                <a16:creationId xmlns:a16="http://schemas.microsoft.com/office/drawing/2014/main" id="{B9FC46E6-543B-4545-BC1F-55DEA8284B26}"/>
              </a:ext>
            </a:extLst>
          </p:cNvPr>
          <p:cNvSpPr/>
          <p:nvPr/>
        </p:nvSpPr>
        <p:spPr>
          <a:xfrm>
            <a:off x="8116586" y="102516"/>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900" b="1" dirty="0"/>
              <a:t>bewustzijn</a:t>
            </a:r>
          </a:p>
        </p:txBody>
      </p:sp>
      <p:sp>
        <p:nvSpPr>
          <p:cNvPr id="46" name="Gedeeltelijke cirkel 45">
            <a:extLst>
              <a:ext uri="{FF2B5EF4-FFF2-40B4-BE49-F238E27FC236}">
                <a16:creationId xmlns:a16="http://schemas.microsoft.com/office/drawing/2014/main" id="{7D6DD864-0924-4290-A4FB-6E5AEEF86241}"/>
              </a:ext>
            </a:extLst>
          </p:cNvPr>
          <p:cNvSpPr/>
          <p:nvPr/>
        </p:nvSpPr>
        <p:spPr>
          <a:xfrm flipV="1">
            <a:off x="8116586" y="1539257"/>
            <a:ext cx="720000" cy="720000"/>
          </a:xfrm>
          <a:prstGeom prst="pie">
            <a:avLst>
              <a:gd name="adj1" fmla="val 0"/>
              <a:gd name="adj2" fmla="val 1079392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solidFill>
                <a:schemeClr val="tx1"/>
              </a:solidFill>
            </a:endParaRPr>
          </a:p>
        </p:txBody>
      </p:sp>
      <p:cxnSp>
        <p:nvCxnSpPr>
          <p:cNvPr id="47" name="Rechte verbindingslijn 46">
            <a:extLst>
              <a:ext uri="{FF2B5EF4-FFF2-40B4-BE49-F238E27FC236}">
                <a16:creationId xmlns:a16="http://schemas.microsoft.com/office/drawing/2014/main" id="{4B56416A-6570-42E9-B8D1-C4B741625ADF}"/>
              </a:ext>
            </a:extLst>
          </p:cNvPr>
          <p:cNvCxnSpPr>
            <a:cxnSpLocks/>
            <a:stCxn id="45" idx="4"/>
            <a:endCxn id="46" idx="1"/>
          </p:cNvCxnSpPr>
          <p:nvPr/>
        </p:nvCxnSpPr>
        <p:spPr>
          <a:xfrm>
            <a:off x="8476586" y="822516"/>
            <a:ext cx="0" cy="716741"/>
          </a:xfrm>
          <a:prstGeom prst="line">
            <a:avLst/>
          </a:prstGeom>
        </p:spPr>
        <p:style>
          <a:lnRef idx="3">
            <a:schemeClr val="accent1"/>
          </a:lnRef>
          <a:fillRef idx="0">
            <a:schemeClr val="accent1"/>
          </a:fillRef>
          <a:effectRef idx="2">
            <a:schemeClr val="accent1"/>
          </a:effectRef>
          <a:fontRef idx="minor">
            <a:schemeClr val="tx1"/>
          </a:fontRef>
        </p:style>
      </p:cxnSp>
      <p:sp>
        <p:nvSpPr>
          <p:cNvPr id="52" name="Ovaal 51">
            <a:extLst>
              <a:ext uri="{FF2B5EF4-FFF2-40B4-BE49-F238E27FC236}">
                <a16:creationId xmlns:a16="http://schemas.microsoft.com/office/drawing/2014/main" id="{FD513B38-CA4E-4884-B290-0548372DF32B}"/>
              </a:ext>
            </a:extLst>
          </p:cNvPr>
          <p:cNvSpPr/>
          <p:nvPr/>
        </p:nvSpPr>
        <p:spPr>
          <a:xfrm>
            <a:off x="8123468" y="3001431"/>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nl-NL" sz="900" dirty="0"/>
          </a:p>
          <a:p>
            <a:pPr algn="ctr"/>
            <a:r>
              <a:rPr lang="nl-NL" sz="900" b="1" dirty="0"/>
              <a:t>subtiel</a:t>
            </a:r>
          </a:p>
        </p:txBody>
      </p:sp>
      <p:sp>
        <p:nvSpPr>
          <p:cNvPr id="53" name="Ovaal 52">
            <a:extLst>
              <a:ext uri="{FF2B5EF4-FFF2-40B4-BE49-F238E27FC236}">
                <a16:creationId xmlns:a16="http://schemas.microsoft.com/office/drawing/2014/main" id="{BEABAE80-4582-4365-BCE8-9F2D1081DB4C}"/>
              </a:ext>
            </a:extLst>
          </p:cNvPr>
          <p:cNvSpPr/>
          <p:nvPr/>
        </p:nvSpPr>
        <p:spPr>
          <a:xfrm>
            <a:off x="7395747" y="2271813"/>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1400" dirty="0"/>
              <a:t>+</a:t>
            </a:r>
          </a:p>
        </p:txBody>
      </p:sp>
      <p:sp>
        <p:nvSpPr>
          <p:cNvPr id="54" name="Ovaal 53">
            <a:extLst>
              <a:ext uri="{FF2B5EF4-FFF2-40B4-BE49-F238E27FC236}">
                <a16:creationId xmlns:a16="http://schemas.microsoft.com/office/drawing/2014/main" id="{65C78113-BF91-4F9E-AE8A-CFF1276AB186}"/>
              </a:ext>
            </a:extLst>
          </p:cNvPr>
          <p:cNvSpPr/>
          <p:nvPr/>
        </p:nvSpPr>
        <p:spPr>
          <a:xfrm>
            <a:off x="8830638" y="2305726"/>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1400" dirty="0"/>
              <a:t>-</a:t>
            </a:r>
          </a:p>
        </p:txBody>
      </p:sp>
      <p:sp>
        <p:nvSpPr>
          <p:cNvPr id="55" name="Gedeeltelijke cirkel 54">
            <a:extLst>
              <a:ext uri="{FF2B5EF4-FFF2-40B4-BE49-F238E27FC236}">
                <a16:creationId xmlns:a16="http://schemas.microsoft.com/office/drawing/2014/main" id="{31A43917-CACB-49EC-B2D4-5D4BCC1E8F5F}"/>
              </a:ext>
            </a:extLst>
          </p:cNvPr>
          <p:cNvSpPr/>
          <p:nvPr/>
        </p:nvSpPr>
        <p:spPr>
          <a:xfrm flipV="1">
            <a:off x="8116586" y="2990082"/>
            <a:ext cx="720000" cy="720000"/>
          </a:xfrm>
          <a:prstGeom prst="pie">
            <a:avLst>
              <a:gd name="adj1" fmla="val 0"/>
              <a:gd name="adj2" fmla="val 1079392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solidFill>
                <a:schemeClr val="tx1"/>
              </a:solidFill>
            </a:endParaRPr>
          </a:p>
        </p:txBody>
      </p:sp>
      <p:cxnSp>
        <p:nvCxnSpPr>
          <p:cNvPr id="56" name="Rechte verbindingslijn 55">
            <a:extLst>
              <a:ext uri="{FF2B5EF4-FFF2-40B4-BE49-F238E27FC236}">
                <a16:creationId xmlns:a16="http://schemas.microsoft.com/office/drawing/2014/main" id="{6DD6A076-92A0-4290-988C-9F25B06B5EC6}"/>
              </a:ext>
            </a:extLst>
          </p:cNvPr>
          <p:cNvCxnSpPr>
            <a:cxnSpLocks/>
            <a:stCxn id="53" idx="5"/>
            <a:endCxn id="52" idx="1"/>
          </p:cNvCxnSpPr>
          <p:nvPr/>
        </p:nvCxnSpPr>
        <p:spPr>
          <a:xfrm>
            <a:off x="8010305" y="2886371"/>
            <a:ext cx="218605" cy="220502"/>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Rechte verbindingslijn 56">
            <a:extLst>
              <a:ext uri="{FF2B5EF4-FFF2-40B4-BE49-F238E27FC236}">
                <a16:creationId xmlns:a16="http://schemas.microsoft.com/office/drawing/2014/main" id="{4F8462EA-9979-465F-86BF-831DF222E12F}"/>
              </a:ext>
            </a:extLst>
          </p:cNvPr>
          <p:cNvCxnSpPr>
            <a:cxnSpLocks/>
            <a:stCxn id="54" idx="3"/>
            <a:endCxn id="52" idx="7"/>
          </p:cNvCxnSpPr>
          <p:nvPr/>
        </p:nvCxnSpPr>
        <p:spPr>
          <a:xfrm flipH="1">
            <a:off x="8738026" y="2920284"/>
            <a:ext cx="198054" cy="186589"/>
          </a:xfrm>
          <a:prstGeom prst="line">
            <a:avLst/>
          </a:prstGeom>
        </p:spPr>
        <p:style>
          <a:lnRef idx="3">
            <a:schemeClr val="accent1"/>
          </a:lnRef>
          <a:fillRef idx="0">
            <a:schemeClr val="accent1"/>
          </a:fillRef>
          <a:effectRef idx="2">
            <a:schemeClr val="accent1"/>
          </a:effectRef>
          <a:fontRef idx="minor">
            <a:schemeClr val="tx1"/>
          </a:fontRef>
        </p:style>
      </p:cxnSp>
      <p:sp>
        <p:nvSpPr>
          <p:cNvPr id="58" name="Ovaal 57">
            <a:extLst>
              <a:ext uri="{FF2B5EF4-FFF2-40B4-BE49-F238E27FC236}">
                <a16:creationId xmlns:a16="http://schemas.microsoft.com/office/drawing/2014/main" id="{8B6EDC53-24E0-487D-B6C4-F3AF84D8102B}"/>
              </a:ext>
            </a:extLst>
          </p:cNvPr>
          <p:cNvSpPr/>
          <p:nvPr/>
        </p:nvSpPr>
        <p:spPr>
          <a:xfrm>
            <a:off x="8110820" y="4483908"/>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nl-NL" sz="1400" dirty="0"/>
          </a:p>
          <a:p>
            <a:pPr algn="ctr"/>
            <a:r>
              <a:rPr lang="nl-NL" sz="900" b="1" dirty="0"/>
              <a:t>fysiek</a:t>
            </a:r>
            <a:endParaRPr lang="nl-NL" sz="1050" b="1" dirty="0"/>
          </a:p>
        </p:txBody>
      </p:sp>
      <p:sp>
        <p:nvSpPr>
          <p:cNvPr id="59" name="Ovaal 58">
            <a:extLst>
              <a:ext uri="{FF2B5EF4-FFF2-40B4-BE49-F238E27FC236}">
                <a16:creationId xmlns:a16="http://schemas.microsoft.com/office/drawing/2014/main" id="{1AE12332-6883-48A3-8667-8EBAC2F6D6E7}"/>
              </a:ext>
            </a:extLst>
          </p:cNvPr>
          <p:cNvSpPr/>
          <p:nvPr/>
        </p:nvSpPr>
        <p:spPr>
          <a:xfrm>
            <a:off x="7383099" y="3754290"/>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1400" dirty="0"/>
              <a:t>+</a:t>
            </a:r>
          </a:p>
        </p:txBody>
      </p:sp>
      <p:sp>
        <p:nvSpPr>
          <p:cNvPr id="60" name="Ovaal 59">
            <a:extLst>
              <a:ext uri="{FF2B5EF4-FFF2-40B4-BE49-F238E27FC236}">
                <a16:creationId xmlns:a16="http://schemas.microsoft.com/office/drawing/2014/main" id="{BFB3677A-BC66-4530-A1F7-CD98B4C85E3C}"/>
              </a:ext>
            </a:extLst>
          </p:cNvPr>
          <p:cNvSpPr/>
          <p:nvPr/>
        </p:nvSpPr>
        <p:spPr>
          <a:xfrm>
            <a:off x="8817990" y="3788203"/>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1400" dirty="0"/>
              <a:t>-</a:t>
            </a:r>
          </a:p>
        </p:txBody>
      </p:sp>
      <p:sp>
        <p:nvSpPr>
          <p:cNvPr id="61" name="Gedeeltelijke cirkel 60">
            <a:extLst>
              <a:ext uri="{FF2B5EF4-FFF2-40B4-BE49-F238E27FC236}">
                <a16:creationId xmlns:a16="http://schemas.microsoft.com/office/drawing/2014/main" id="{77085D75-00C6-436D-9948-95D78A145EB0}"/>
              </a:ext>
            </a:extLst>
          </p:cNvPr>
          <p:cNvSpPr/>
          <p:nvPr/>
        </p:nvSpPr>
        <p:spPr>
          <a:xfrm flipV="1">
            <a:off x="8103938" y="4472559"/>
            <a:ext cx="720000" cy="720000"/>
          </a:xfrm>
          <a:prstGeom prst="pie">
            <a:avLst>
              <a:gd name="adj1" fmla="val 0"/>
              <a:gd name="adj2" fmla="val 1079392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solidFill>
                <a:schemeClr val="tx1"/>
              </a:solidFill>
            </a:endParaRPr>
          </a:p>
        </p:txBody>
      </p:sp>
      <p:cxnSp>
        <p:nvCxnSpPr>
          <p:cNvPr id="62" name="Rechte verbindingslijn 61">
            <a:extLst>
              <a:ext uri="{FF2B5EF4-FFF2-40B4-BE49-F238E27FC236}">
                <a16:creationId xmlns:a16="http://schemas.microsoft.com/office/drawing/2014/main" id="{B9EC204C-C6BC-4576-8B08-39A3452496F1}"/>
              </a:ext>
            </a:extLst>
          </p:cNvPr>
          <p:cNvCxnSpPr>
            <a:cxnSpLocks/>
            <a:stCxn id="59" idx="5"/>
            <a:endCxn id="58" idx="1"/>
          </p:cNvCxnSpPr>
          <p:nvPr/>
        </p:nvCxnSpPr>
        <p:spPr>
          <a:xfrm>
            <a:off x="7997657" y="4368848"/>
            <a:ext cx="218605" cy="2205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3" name="Rechte verbindingslijn 62">
            <a:extLst>
              <a:ext uri="{FF2B5EF4-FFF2-40B4-BE49-F238E27FC236}">
                <a16:creationId xmlns:a16="http://schemas.microsoft.com/office/drawing/2014/main" id="{7F1D0658-A9A3-4C10-A37A-70AFBDDA144A}"/>
              </a:ext>
            </a:extLst>
          </p:cNvPr>
          <p:cNvCxnSpPr>
            <a:cxnSpLocks/>
            <a:stCxn id="60" idx="3"/>
            <a:endCxn id="58" idx="7"/>
          </p:cNvCxnSpPr>
          <p:nvPr/>
        </p:nvCxnSpPr>
        <p:spPr>
          <a:xfrm flipH="1">
            <a:off x="8725378" y="4402761"/>
            <a:ext cx="198054" cy="186589"/>
          </a:xfrm>
          <a:prstGeom prst="line">
            <a:avLst/>
          </a:prstGeom>
        </p:spPr>
        <p:style>
          <a:lnRef idx="3">
            <a:schemeClr val="accent1"/>
          </a:lnRef>
          <a:fillRef idx="0">
            <a:schemeClr val="accent1"/>
          </a:fillRef>
          <a:effectRef idx="2">
            <a:schemeClr val="accent1"/>
          </a:effectRef>
          <a:fontRef idx="minor">
            <a:schemeClr val="tx1"/>
          </a:fontRef>
        </p:style>
      </p:cxnSp>
      <p:sp>
        <p:nvSpPr>
          <p:cNvPr id="64" name="Ovaal 63">
            <a:extLst>
              <a:ext uri="{FF2B5EF4-FFF2-40B4-BE49-F238E27FC236}">
                <a16:creationId xmlns:a16="http://schemas.microsoft.com/office/drawing/2014/main" id="{91607A4E-C896-417C-A026-EB41FBDBBADD}"/>
              </a:ext>
            </a:extLst>
          </p:cNvPr>
          <p:cNvSpPr/>
          <p:nvPr/>
        </p:nvSpPr>
        <p:spPr>
          <a:xfrm>
            <a:off x="8104508" y="5936577"/>
            <a:ext cx="720000" cy="72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sz="900" dirty="0"/>
              <a:t>Beeld van jezelf</a:t>
            </a:r>
          </a:p>
        </p:txBody>
      </p:sp>
      <p:sp>
        <p:nvSpPr>
          <p:cNvPr id="65" name="Ovaal 64">
            <a:extLst>
              <a:ext uri="{FF2B5EF4-FFF2-40B4-BE49-F238E27FC236}">
                <a16:creationId xmlns:a16="http://schemas.microsoft.com/office/drawing/2014/main" id="{39AF31EB-6B2A-4ABD-90E6-863CDB10C754}"/>
              </a:ext>
            </a:extLst>
          </p:cNvPr>
          <p:cNvSpPr/>
          <p:nvPr/>
        </p:nvSpPr>
        <p:spPr>
          <a:xfrm>
            <a:off x="7376787" y="5206959"/>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1400" dirty="0"/>
              <a:t>+</a:t>
            </a:r>
          </a:p>
        </p:txBody>
      </p:sp>
      <p:sp>
        <p:nvSpPr>
          <p:cNvPr id="66" name="Ovaal 65">
            <a:extLst>
              <a:ext uri="{FF2B5EF4-FFF2-40B4-BE49-F238E27FC236}">
                <a16:creationId xmlns:a16="http://schemas.microsoft.com/office/drawing/2014/main" id="{CDB9EAC6-C430-40F8-BDA1-661D32A8CD77}"/>
              </a:ext>
            </a:extLst>
          </p:cNvPr>
          <p:cNvSpPr/>
          <p:nvPr/>
        </p:nvSpPr>
        <p:spPr>
          <a:xfrm>
            <a:off x="8811678" y="5240872"/>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1400" dirty="0"/>
              <a:t>-</a:t>
            </a:r>
          </a:p>
        </p:txBody>
      </p:sp>
      <p:cxnSp>
        <p:nvCxnSpPr>
          <p:cNvPr id="67" name="Rechte verbindingslijn 66">
            <a:extLst>
              <a:ext uri="{FF2B5EF4-FFF2-40B4-BE49-F238E27FC236}">
                <a16:creationId xmlns:a16="http://schemas.microsoft.com/office/drawing/2014/main" id="{0CC687CB-39E1-4D49-8AE7-3427E4FAE409}"/>
              </a:ext>
            </a:extLst>
          </p:cNvPr>
          <p:cNvCxnSpPr>
            <a:cxnSpLocks/>
            <a:stCxn id="65" idx="5"/>
            <a:endCxn id="64" idx="1"/>
          </p:cNvCxnSpPr>
          <p:nvPr/>
        </p:nvCxnSpPr>
        <p:spPr>
          <a:xfrm>
            <a:off x="7991345" y="5821517"/>
            <a:ext cx="218605" cy="2205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Rechte verbindingslijn 67">
            <a:extLst>
              <a:ext uri="{FF2B5EF4-FFF2-40B4-BE49-F238E27FC236}">
                <a16:creationId xmlns:a16="http://schemas.microsoft.com/office/drawing/2014/main" id="{A61E7C7B-02E7-4800-8F29-35162704D899}"/>
              </a:ext>
            </a:extLst>
          </p:cNvPr>
          <p:cNvCxnSpPr>
            <a:cxnSpLocks/>
            <a:stCxn id="66" idx="3"/>
            <a:endCxn id="64" idx="7"/>
          </p:cNvCxnSpPr>
          <p:nvPr/>
        </p:nvCxnSpPr>
        <p:spPr>
          <a:xfrm flipH="1">
            <a:off x="8719066" y="5855430"/>
            <a:ext cx="198054" cy="186589"/>
          </a:xfrm>
          <a:prstGeom prst="line">
            <a:avLst/>
          </a:prstGeom>
        </p:spPr>
        <p:style>
          <a:lnRef idx="3">
            <a:schemeClr val="accent1"/>
          </a:lnRef>
          <a:fillRef idx="0">
            <a:schemeClr val="accent1"/>
          </a:fillRef>
          <a:effectRef idx="2">
            <a:schemeClr val="accent1"/>
          </a:effectRef>
          <a:fontRef idx="minor">
            <a:schemeClr val="tx1"/>
          </a:fontRef>
        </p:style>
      </p:cxnSp>
      <p:cxnSp>
        <p:nvCxnSpPr>
          <p:cNvPr id="69" name="Rechte verbindingslijn 68">
            <a:extLst>
              <a:ext uri="{FF2B5EF4-FFF2-40B4-BE49-F238E27FC236}">
                <a16:creationId xmlns:a16="http://schemas.microsoft.com/office/drawing/2014/main" id="{BE6E474F-F1F4-4308-903F-5630D21A7D49}"/>
              </a:ext>
            </a:extLst>
          </p:cNvPr>
          <p:cNvCxnSpPr>
            <a:cxnSpLocks/>
            <a:stCxn id="53" idx="7"/>
            <a:endCxn id="43" idx="3"/>
          </p:cNvCxnSpPr>
          <p:nvPr/>
        </p:nvCxnSpPr>
        <p:spPr>
          <a:xfrm flipV="1">
            <a:off x="8010305" y="2165164"/>
            <a:ext cx="218605" cy="21209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Rechte verbindingslijn 69">
            <a:extLst>
              <a:ext uri="{FF2B5EF4-FFF2-40B4-BE49-F238E27FC236}">
                <a16:creationId xmlns:a16="http://schemas.microsoft.com/office/drawing/2014/main" id="{3D0BD5FB-4374-4ED1-9A72-FC76149842C2}"/>
              </a:ext>
            </a:extLst>
          </p:cNvPr>
          <p:cNvCxnSpPr>
            <a:cxnSpLocks/>
            <a:stCxn id="43" idx="5"/>
            <a:endCxn id="54" idx="1"/>
          </p:cNvCxnSpPr>
          <p:nvPr/>
        </p:nvCxnSpPr>
        <p:spPr>
          <a:xfrm>
            <a:off x="8738026" y="2165164"/>
            <a:ext cx="198054" cy="246004"/>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Rechte verbindingslijn 70">
            <a:extLst>
              <a:ext uri="{FF2B5EF4-FFF2-40B4-BE49-F238E27FC236}">
                <a16:creationId xmlns:a16="http://schemas.microsoft.com/office/drawing/2014/main" id="{21272BB6-ACEB-4D42-AD5C-1BF55360B02A}"/>
              </a:ext>
            </a:extLst>
          </p:cNvPr>
          <p:cNvCxnSpPr>
            <a:cxnSpLocks/>
            <a:stCxn id="59" idx="7"/>
            <a:endCxn id="52" idx="3"/>
          </p:cNvCxnSpPr>
          <p:nvPr/>
        </p:nvCxnSpPr>
        <p:spPr>
          <a:xfrm flipV="1">
            <a:off x="7997657" y="3615989"/>
            <a:ext cx="231253" cy="243743"/>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Rechte verbindingslijn 71">
            <a:extLst>
              <a:ext uri="{FF2B5EF4-FFF2-40B4-BE49-F238E27FC236}">
                <a16:creationId xmlns:a16="http://schemas.microsoft.com/office/drawing/2014/main" id="{B61E229C-5DDE-49E5-A1C4-AF4D08462A0E}"/>
              </a:ext>
            </a:extLst>
          </p:cNvPr>
          <p:cNvCxnSpPr>
            <a:cxnSpLocks/>
            <a:stCxn id="52" idx="5"/>
            <a:endCxn id="60" idx="1"/>
          </p:cNvCxnSpPr>
          <p:nvPr/>
        </p:nvCxnSpPr>
        <p:spPr>
          <a:xfrm>
            <a:off x="8738026" y="3615989"/>
            <a:ext cx="185406" cy="277656"/>
          </a:xfrm>
          <a:prstGeom prst="line">
            <a:avLst/>
          </a:prstGeom>
        </p:spPr>
        <p:style>
          <a:lnRef idx="3">
            <a:schemeClr val="accent1"/>
          </a:lnRef>
          <a:fillRef idx="0">
            <a:schemeClr val="accent1"/>
          </a:fillRef>
          <a:effectRef idx="2">
            <a:schemeClr val="accent1"/>
          </a:effectRef>
          <a:fontRef idx="minor">
            <a:schemeClr val="tx1"/>
          </a:fontRef>
        </p:style>
      </p:cxnSp>
      <p:cxnSp>
        <p:nvCxnSpPr>
          <p:cNvPr id="73" name="Rechte verbindingslijn 72">
            <a:extLst>
              <a:ext uri="{FF2B5EF4-FFF2-40B4-BE49-F238E27FC236}">
                <a16:creationId xmlns:a16="http://schemas.microsoft.com/office/drawing/2014/main" id="{0B5080CE-6C10-4B40-B7F5-1E65D1215F70}"/>
              </a:ext>
            </a:extLst>
          </p:cNvPr>
          <p:cNvCxnSpPr>
            <a:cxnSpLocks/>
            <a:stCxn id="65" idx="7"/>
            <a:endCxn id="58" idx="3"/>
          </p:cNvCxnSpPr>
          <p:nvPr/>
        </p:nvCxnSpPr>
        <p:spPr>
          <a:xfrm flipV="1">
            <a:off x="7991345" y="5098466"/>
            <a:ext cx="224917" cy="213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Rechte verbindingslijn 88">
            <a:extLst>
              <a:ext uri="{FF2B5EF4-FFF2-40B4-BE49-F238E27FC236}">
                <a16:creationId xmlns:a16="http://schemas.microsoft.com/office/drawing/2014/main" id="{B1DAC4AB-402A-45A7-81A0-60373C2F7142}"/>
              </a:ext>
            </a:extLst>
          </p:cNvPr>
          <p:cNvCxnSpPr>
            <a:cxnSpLocks/>
            <a:stCxn id="66" idx="1"/>
            <a:endCxn id="58" idx="5"/>
          </p:cNvCxnSpPr>
          <p:nvPr/>
        </p:nvCxnSpPr>
        <p:spPr>
          <a:xfrm flipH="1" flipV="1">
            <a:off x="8725378" y="5098466"/>
            <a:ext cx="191742" cy="247848"/>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Rechte verbindingslijn 92">
            <a:extLst>
              <a:ext uri="{FF2B5EF4-FFF2-40B4-BE49-F238E27FC236}">
                <a16:creationId xmlns:a16="http://schemas.microsoft.com/office/drawing/2014/main" id="{39FD2EE8-A7AD-4D50-A33E-67BAC654B083}"/>
              </a:ext>
            </a:extLst>
          </p:cNvPr>
          <p:cNvCxnSpPr/>
          <p:nvPr/>
        </p:nvCxnSpPr>
        <p:spPr>
          <a:xfrm>
            <a:off x="6911583" y="4799337"/>
            <a:ext cx="3288809" cy="55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Rechte verbindingslijn 93">
            <a:extLst>
              <a:ext uri="{FF2B5EF4-FFF2-40B4-BE49-F238E27FC236}">
                <a16:creationId xmlns:a16="http://schemas.microsoft.com/office/drawing/2014/main" id="{4FC8CC79-BC47-4E75-AAC5-541B14F53B0C}"/>
              </a:ext>
            </a:extLst>
          </p:cNvPr>
          <p:cNvCxnSpPr/>
          <p:nvPr/>
        </p:nvCxnSpPr>
        <p:spPr>
          <a:xfrm>
            <a:off x="6963133" y="3323608"/>
            <a:ext cx="3288809" cy="55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Rechte verbindingslijn 95">
            <a:extLst>
              <a:ext uri="{FF2B5EF4-FFF2-40B4-BE49-F238E27FC236}">
                <a16:creationId xmlns:a16="http://schemas.microsoft.com/office/drawing/2014/main" id="{3B4291A2-F32E-4C18-B662-AE0A2DC7D8E2}"/>
              </a:ext>
            </a:extLst>
          </p:cNvPr>
          <p:cNvCxnSpPr/>
          <p:nvPr/>
        </p:nvCxnSpPr>
        <p:spPr>
          <a:xfrm>
            <a:off x="7013241" y="1875577"/>
            <a:ext cx="3288809" cy="55571"/>
          </a:xfrm>
          <a:prstGeom prst="line">
            <a:avLst/>
          </a:prstGeom>
        </p:spPr>
        <p:style>
          <a:lnRef idx="1">
            <a:schemeClr val="accent1"/>
          </a:lnRef>
          <a:fillRef idx="0">
            <a:schemeClr val="accent1"/>
          </a:fillRef>
          <a:effectRef idx="0">
            <a:schemeClr val="accent1"/>
          </a:effectRef>
          <a:fontRef idx="minor">
            <a:schemeClr val="tx1"/>
          </a:fontRef>
        </p:style>
      </p:cxnSp>
      <p:sp>
        <p:nvSpPr>
          <p:cNvPr id="97" name="Pijl: omlaag 96">
            <a:extLst>
              <a:ext uri="{FF2B5EF4-FFF2-40B4-BE49-F238E27FC236}">
                <a16:creationId xmlns:a16="http://schemas.microsoft.com/office/drawing/2014/main" id="{C6FB8954-9B21-4A4B-B720-80B64EB3D5C3}"/>
              </a:ext>
            </a:extLst>
          </p:cNvPr>
          <p:cNvSpPr/>
          <p:nvPr/>
        </p:nvSpPr>
        <p:spPr>
          <a:xfrm>
            <a:off x="6636535" y="1931148"/>
            <a:ext cx="332397" cy="461615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110" name="Tekstvak 109">
            <a:extLst>
              <a:ext uri="{FF2B5EF4-FFF2-40B4-BE49-F238E27FC236}">
                <a16:creationId xmlns:a16="http://schemas.microsoft.com/office/drawing/2014/main" id="{A62151D5-E086-4B8A-8F81-7E33EC387D5D}"/>
              </a:ext>
            </a:extLst>
          </p:cNvPr>
          <p:cNvSpPr txBox="1"/>
          <p:nvPr/>
        </p:nvSpPr>
        <p:spPr>
          <a:xfrm>
            <a:off x="6326064" y="1561816"/>
            <a:ext cx="953338" cy="369332"/>
          </a:xfrm>
          <a:prstGeom prst="rect">
            <a:avLst/>
          </a:prstGeom>
          <a:noFill/>
        </p:spPr>
        <p:txBody>
          <a:bodyPr wrap="none" rtlCol="0">
            <a:spAutoFit/>
          </a:bodyPr>
          <a:lstStyle/>
          <a:p>
            <a:pPr algn="ctr"/>
            <a:r>
              <a:rPr lang="nl-NL" dirty="0">
                <a:solidFill>
                  <a:schemeClr val="accent2"/>
                </a:solidFill>
              </a:rPr>
              <a:t>persoon</a:t>
            </a:r>
          </a:p>
        </p:txBody>
      </p:sp>
      <p:pic>
        <p:nvPicPr>
          <p:cNvPr id="3" name="Afbeelding 2">
            <a:extLst>
              <a:ext uri="{FF2B5EF4-FFF2-40B4-BE49-F238E27FC236}">
                <a16:creationId xmlns:a16="http://schemas.microsoft.com/office/drawing/2014/main" id="{8F659A9B-2841-4B95-BFD7-1D5406F60F66}"/>
              </a:ext>
            </a:extLst>
          </p:cNvPr>
          <p:cNvPicPr>
            <a:picLocks noChangeAspect="1"/>
          </p:cNvPicPr>
          <p:nvPr/>
        </p:nvPicPr>
        <p:blipFill>
          <a:blip r:embed="rId2"/>
          <a:stretch>
            <a:fillRect/>
          </a:stretch>
        </p:blipFill>
        <p:spPr>
          <a:xfrm>
            <a:off x="9988914" y="1935821"/>
            <a:ext cx="360000" cy="251681"/>
          </a:xfrm>
          <a:prstGeom prst="rect">
            <a:avLst/>
          </a:prstGeom>
        </p:spPr>
      </p:pic>
      <p:pic>
        <p:nvPicPr>
          <p:cNvPr id="5" name="Afbeelding 4">
            <a:extLst>
              <a:ext uri="{FF2B5EF4-FFF2-40B4-BE49-F238E27FC236}">
                <a16:creationId xmlns:a16="http://schemas.microsoft.com/office/drawing/2014/main" id="{3FDB38E9-F4EE-4364-885F-D1D41A9B01A0}"/>
              </a:ext>
            </a:extLst>
          </p:cNvPr>
          <p:cNvPicPr>
            <a:picLocks noChangeAspect="1"/>
          </p:cNvPicPr>
          <p:nvPr/>
        </p:nvPicPr>
        <p:blipFill>
          <a:blip r:embed="rId3"/>
          <a:stretch>
            <a:fillRect/>
          </a:stretch>
        </p:blipFill>
        <p:spPr>
          <a:xfrm>
            <a:off x="9984554" y="2387146"/>
            <a:ext cx="360000" cy="342720"/>
          </a:xfrm>
          <a:prstGeom prst="rect">
            <a:avLst/>
          </a:prstGeom>
        </p:spPr>
      </p:pic>
      <p:pic>
        <p:nvPicPr>
          <p:cNvPr id="6" name="Afbeelding 5">
            <a:extLst>
              <a:ext uri="{FF2B5EF4-FFF2-40B4-BE49-F238E27FC236}">
                <a16:creationId xmlns:a16="http://schemas.microsoft.com/office/drawing/2014/main" id="{1E93853F-DBA0-4BBA-9A14-E834A4964286}"/>
              </a:ext>
            </a:extLst>
          </p:cNvPr>
          <p:cNvPicPr>
            <a:picLocks noChangeAspect="1"/>
          </p:cNvPicPr>
          <p:nvPr/>
        </p:nvPicPr>
        <p:blipFill>
          <a:blip r:embed="rId4"/>
          <a:stretch>
            <a:fillRect/>
          </a:stretch>
        </p:blipFill>
        <p:spPr>
          <a:xfrm>
            <a:off x="9988914" y="3850917"/>
            <a:ext cx="360000" cy="675919"/>
          </a:xfrm>
          <a:prstGeom prst="rect">
            <a:avLst/>
          </a:prstGeom>
        </p:spPr>
      </p:pic>
      <p:pic>
        <p:nvPicPr>
          <p:cNvPr id="7" name="Afbeelding 6">
            <a:extLst>
              <a:ext uri="{FF2B5EF4-FFF2-40B4-BE49-F238E27FC236}">
                <a16:creationId xmlns:a16="http://schemas.microsoft.com/office/drawing/2014/main" id="{54E1446C-62BD-47AF-95F1-2C5289D0D0D6}"/>
              </a:ext>
            </a:extLst>
          </p:cNvPr>
          <p:cNvPicPr>
            <a:picLocks noChangeAspect="1"/>
          </p:cNvPicPr>
          <p:nvPr/>
        </p:nvPicPr>
        <p:blipFill>
          <a:blip r:embed="rId5"/>
          <a:stretch>
            <a:fillRect/>
          </a:stretch>
        </p:blipFill>
        <p:spPr>
          <a:xfrm>
            <a:off x="9988914" y="5332045"/>
            <a:ext cx="360000" cy="642986"/>
          </a:xfrm>
          <a:prstGeom prst="rect">
            <a:avLst/>
          </a:prstGeom>
        </p:spPr>
      </p:pic>
      <p:cxnSp>
        <p:nvCxnSpPr>
          <p:cNvPr id="10" name="Rechte verbindingslijn met pijl 9">
            <a:extLst>
              <a:ext uri="{FF2B5EF4-FFF2-40B4-BE49-F238E27FC236}">
                <a16:creationId xmlns:a16="http://schemas.microsoft.com/office/drawing/2014/main" id="{28FF4EAE-2364-4783-A1CA-5766980AC6AD}"/>
              </a:ext>
            </a:extLst>
          </p:cNvPr>
          <p:cNvCxnSpPr>
            <a:cxnSpLocks/>
          </p:cNvCxnSpPr>
          <p:nvPr/>
        </p:nvCxnSpPr>
        <p:spPr>
          <a:xfrm>
            <a:off x="8917120" y="2058515"/>
            <a:ext cx="972703" cy="104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4" name="Rechte verbindingslijn met pijl 73">
            <a:extLst>
              <a:ext uri="{FF2B5EF4-FFF2-40B4-BE49-F238E27FC236}">
                <a16:creationId xmlns:a16="http://schemas.microsoft.com/office/drawing/2014/main" id="{6D5BD4E4-DBAC-49FD-B29E-47897B44CF9E}"/>
              </a:ext>
            </a:extLst>
          </p:cNvPr>
          <p:cNvCxnSpPr>
            <a:cxnSpLocks/>
          </p:cNvCxnSpPr>
          <p:nvPr/>
        </p:nvCxnSpPr>
        <p:spPr>
          <a:xfrm>
            <a:off x="8916717" y="3242461"/>
            <a:ext cx="972703" cy="104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4" name="Afbeelding 13">
            <a:extLst>
              <a:ext uri="{FF2B5EF4-FFF2-40B4-BE49-F238E27FC236}">
                <a16:creationId xmlns:a16="http://schemas.microsoft.com/office/drawing/2014/main" id="{8420DFB6-0B2A-466E-BC40-91318CD05C14}"/>
              </a:ext>
            </a:extLst>
          </p:cNvPr>
          <p:cNvPicPr>
            <a:picLocks noChangeAspect="1"/>
          </p:cNvPicPr>
          <p:nvPr/>
        </p:nvPicPr>
        <p:blipFill>
          <a:blip r:embed="rId6"/>
          <a:stretch>
            <a:fillRect/>
          </a:stretch>
        </p:blipFill>
        <p:spPr>
          <a:xfrm>
            <a:off x="9984554" y="2929510"/>
            <a:ext cx="360000" cy="455226"/>
          </a:xfrm>
          <a:prstGeom prst="rect">
            <a:avLst/>
          </a:prstGeom>
        </p:spPr>
      </p:pic>
      <p:sp>
        <p:nvSpPr>
          <p:cNvPr id="15" name="Tekstvak 14">
            <a:extLst>
              <a:ext uri="{FF2B5EF4-FFF2-40B4-BE49-F238E27FC236}">
                <a16:creationId xmlns:a16="http://schemas.microsoft.com/office/drawing/2014/main" id="{2E6391AC-7A6C-4AD3-9D7C-DC3AAA48CC81}"/>
              </a:ext>
            </a:extLst>
          </p:cNvPr>
          <p:cNvSpPr txBox="1"/>
          <p:nvPr/>
        </p:nvSpPr>
        <p:spPr>
          <a:xfrm>
            <a:off x="10401141" y="1851005"/>
            <a:ext cx="1055995" cy="369332"/>
          </a:xfrm>
          <a:prstGeom prst="rect">
            <a:avLst/>
          </a:prstGeom>
          <a:noFill/>
        </p:spPr>
        <p:txBody>
          <a:bodyPr wrap="none" rtlCol="0">
            <a:spAutoFit/>
          </a:bodyPr>
          <a:lstStyle/>
          <a:p>
            <a:r>
              <a:rPr lang="nl-NL" dirty="0" err="1"/>
              <a:t>samskara</a:t>
            </a:r>
            <a:endParaRPr lang="nl-NL" dirty="0"/>
          </a:p>
        </p:txBody>
      </p:sp>
      <p:sp>
        <p:nvSpPr>
          <p:cNvPr id="75" name="Tekstvak 74">
            <a:extLst>
              <a:ext uri="{FF2B5EF4-FFF2-40B4-BE49-F238E27FC236}">
                <a16:creationId xmlns:a16="http://schemas.microsoft.com/office/drawing/2014/main" id="{DBEF4488-3533-4585-BDED-2E047E5139A5}"/>
              </a:ext>
            </a:extLst>
          </p:cNvPr>
          <p:cNvSpPr txBox="1"/>
          <p:nvPr/>
        </p:nvSpPr>
        <p:spPr>
          <a:xfrm>
            <a:off x="10401141" y="2922207"/>
            <a:ext cx="1046953" cy="369332"/>
          </a:xfrm>
          <a:prstGeom prst="rect">
            <a:avLst/>
          </a:prstGeom>
          <a:noFill/>
        </p:spPr>
        <p:txBody>
          <a:bodyPr wrap="none" rtlCol="0">
            <a:spAutoFit/>
          </a:bodyPr>
          <a:lstStyle/>
          <a:p>
            <a:r>
              <a:rPr lang="nl-NL" dirty="0"/>
              <a:t>gedachte</a:t>
            </a:r>
          </a:p>
        </p:txBody>
      </p:sp>
      <p:sp>
        <p:nvSpPr>
          <p:cNvPr id="76" name="Tekstvak 75">
            <a:extLst>
              <a:ext uri="{FF2B5EF4-FFF2-40B4-BE49-F238E27FC236}">
                <a16:creationId xmlns:a16="http://schemas.microsoft.com/office/drawing/2014/main" id="{1877B652-DC36-43A5-8960-3F408CB78BF2}"/>
              </a:ext>
            </a:extLst>
          </p:cNvPr>
          <p:cNvSpPr txBox="1"/>
          <p:nvPr/>
        </p:nvSpPr>
        <p:spPr>
          <a:xfrm>
            <a:off x="10401140" y="5486098"/>
            <a:ext cx="1112805" cy="369332"/>
          </a:xfrm>
          <a:prstGeom prst="rect">
            <a:avLst/>
          </a:prstGeom>
          <a:noFill/>
        </p:spPr>
        <p:txBody>
          <a:bodyPr wrap="none" rtlCol="0">
            <a:spAutoFit/>
          </a:bodyPr>
          <a:lstStyle/>
          <a:p>
            <a:r>
              <a:rPr lang="nl-NL" dirty="0"/>
              <a:t>handeling</a:t>
            </a:r>
          </a:p>
        </p:txBody>
      </p:sp>
    </p:spTree>
    <p:extLst>
      <p:ext uri="{BB962C8B-B14F-4D97-AF65-F5344CB8AC3E}">
        <p14:creationId xmlns:p14="http://schemas.microsoft.com/office/powerpoint/2010/main" val="125623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9DF25-DFBA-4548-8144-2DFB2FAE9BEE}"/>
              </a:ext>
            </a:extLst>
          </p:cNvPr>
          <p:cNvSpPr>
            <a:spLocks noGrp="1"/>
          </p:cNvSpPr>
          <p:nvPr>
            <p:ph type="title"/>
          </p:nvPr>
        </p:nvSpPr>
        <p:spPr/>
        <p:txBody>
          <a:bodyPr/>
          <a:lstStyle/>
          <a:p>
            <a:r>
              <a:rPr lang="nl-NL" dirty="0" err="1"/>
              <a:t>Asana’s</a:t>
            </a:r>
            <a:endParaRPr lang="nl-NL" dirty="0"/>
          </a:p>
        </p:txBody>
      </p:sp>
      <p:sp>
        <p:nvSpPr>
          <p:cNvPr id="4" name="Rechthoek 3">
            <a:extLst>
              <a:ext uri="{FF2B5EF4-FFF2-40B4-BE49-F238E27FC236}">
                <a16:creationId xmlns:a16="http://schemas.microsoft.com/office/drawing/2014/main" id="{787045A0-6B0C-4FB8-9D97-AC8900096266}"/>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8" name="Tijdelijke aanduiding voor inhoud 2">
            <a:extLst>
              <a:ext uri="{FF2B5EF4-FFF2-40B4-BE49-F238E27FC236}">
                <a16:creationId xmlns:a16="http://schemas.microsoft.com/office/drawing/2014/main" id="{83C2D100-7B11-4AAB-8C95-D7492C742E70}"/>
              </a:ext>
            </a:extLst>
          </p:cNvPr>
          <p:cNvSpPr txBox="1">
            <a:spLocks/>
          </p:cNvSpPr>
          <p:nvPr/>
        </p:nvSpPr>
        <p:spPr>
          <a:xfrm>
            <a:off x="838200" y="1825625"/>
            <a:ext cx="5257800" cy="4792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t>Staand</a:t>
            </a:r>
          </a:p>
          <a:p>
            <a:pPr marL="0" indent="0">
              <a:buNone/>
            </a:pPr>
            <a:endParaRPr lang="nl-NL" dirty="0"/>
          </a:p>
          <a:p>
            <a:r>
              <a:rPr lang="nl-NL" dirty="0" err="1"/>
              <a:t>Utthita</a:t>
            </a:r>
            <a:r>
              <a:rPr lang="nl-NL" dirty="0"/>
              <a:t> </a:t>
            </a:r>
            <a:r>
              <a:rPr lang="nl-NL" dirty="0" err="1"/>
              <a:t>Parsvakonasana</a:t>
            </a:r>
            <a:r>
              <a:rPr lang="nl-NL" dirty="0"/>
              <a:t> (gestrekte hoek)</a:t>
            </a:r>
          </a:p>
          <a:p>
            <a:endParaRPr lang="nl-NL" dirty="0"/>
          </a:p>
          <a:p>
            <a:r>
              <a:rPr lang="nl-NL" dirty="0" err="1"/>
              <a:t>Garuda</a:t>
            </a:r>
            <a:r>
              <a:rPr lang="nl-NL" dirty="0"/>
              <a:t> (adelaar)</a:t>
            </a:r>
          </a:p>
          <a:p>
            <a:pPr marL="0" indent="0">
              <a:buNone/>
            </a:pPr>
            <a:endParaRPr lang="nl-NL" dirty="0"/>
          </a:p>
          <a:p>
            <a:r>
              <a:rPr lang="nl-NL" dirty="0" err="1"/>
              <a:t>Ekapada</a:t>
            </a:r>
            <a:r>
              <a:rPr lang="nl-NL" dirty="0"/>
              <a:t> </a:t>
            </a:r>
            <a:r>
              <a:rPr lang="nl-NL" dirty="0" err="1"/>
              <a:t>Sirsasana</a:t>
            </a:r>
            <a:r>
              <a:rPr lang="nl-NL" dirty="0"/>
              <a:t> (één been hoofdstand)</a:t>
            </a:r>
          </a:p>
          <a:p>
            <a:endParaRPr lang="nl-NL" dirty="0"/>
          </a:p>
          <a:p>
            <a:endParaRPr lang="nl-NL" dirty="0"/>
          </a:p>
          <a:p>
            <a:endParaRPr lang="nl-NL" dirty="0"/>
          </a:p>
        </p:txBody>
      </p:sp>
      <p:sp>
        <p:nvSpPr>
          <p:cNvPr id="5" name="Tijdelijke aanduiding voor inhoud 2">
            <a:extLst>
              <a:ext uri="{FF2B5EF4-FFF2-40B4-BE49-F238E27FC236}">
                <a16:creationId xmlns:a16="http://schemas.microsoft.com/office/drawing/2014/main" id="{846E9C9E-C432-4E4F-B603-E0A325A700A3}"/>
              </a:ext>
            </a:extLst>
          </p:cNvPr>
          <p:cNvSpPr txBox="1">
            <a:spLocks/>
          </p:cNvSpPr>
          <p:nvPr/>
        </p:nvSpPr>
        <p:spPr>
          <a:xfrm>
            <a:off x="6096000" y="1825625"/>
            <a:ext cx="5257800" cy="47924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t>Zittend</a:t>
            </a:r>
          </a:p>
          <a:p>
            <a:pPr marL="0" indent="0">
              <a:buNone/>
            </a:pPr>
            <a:endParaRPr lang="nl-NL" dirty="0"/>
          </a:p>
          <a:p>
            <a:r>
              <a:rPr lang="nl-NL" dirty="0" err="1"/>
              <a:t>Supta</a:t>
            </a:r>
            <a:r>
              <a:rPr lang="nl-NL" dirty="0"/>
              <a:t> </a:t>
            </a:r>
            <a:r>
              <a:rPr lang="nl-NL" dirty="0" err="1"/>
              <a:t>konasana</a:t>
            </a:r>
            <a:r>
              <a:rPr lang="nl-NL" dirty="0"/>
              <a:t> (liggende hoek)</a:t>
            </a:r>
          </a:p>
          <a:p>
            <a:pPr marL="0" indent="0">
              <a:buNone/>
            </a:pPr>
            <a:endParaRPr lang="nl-NL" dirty="0"/>
          </a:p>
          <a:p>
            <a:r>
              <a:rPr lang="nl-NL" b="1" dirty="0" err="1"/>
              <a:t>Upavistha</a:t>
            </a:r>
            <a:r>
              <a:rPr lang="nl-NL" b="1" dirty="0"/>
              <a:t> </a:t>
            </a:r>
            <a:r>
              <a:rPr lang="nl-NL" b="1" dirty="0" err="1"/>
              <a:t>Konasana</a:t>
            </a:r>
            <a:r>
              <a:rPr lang="nl-NL" b="1" dirty="0"/>
              <a:t> (zittende hoekhouding)</a:t>
            </a:r>
          </a:p>
          <a:p>
            <a:endParaRPr lang="nl-NL" dirty="0"/>
          </a:p>
          <a:p>
            <a:r>
              <a:rPr lang="nl-NL" dirty="0" err="1"/>
              <a:t>Akarna</a:t>
            </a:r>
            <a:r>
              <a:rPr lang="nl-NL" dirty="0"/>
              <a:t> </a:t>
            </a:r>
            <a:r>
              <a:rPr lang="nl-NL" dirty="0" err="1"/>
              <a:t>Dhanurasana</a:t>
            </a:r>
            <a:r>
              <a:rPr lang="nl-NL" dirty="0"/>
              <a:t> (oor boog houding)</a:t>
            </a:r>
          </a:p>
          <a:p>
            <a:pPr marL="0" indent="0">
              <a:buNone/>
            </a:pPr>
            <a:endParaRPr lang="nl-NL" b="1" dirty="0"/>
          </a:p>
          <a:p>
            <a:r>
              <a:rPr lang="nl-NL" dirty="0" err="1"/>
              <a:t>Padmasana</a:t>
            </a:r>
            <a:r>
              <a:rPr lang="nl-NL" dirty="0"/>
              <a:t> (lotus)</a:t>
            </a:r>
          </a:p>
          <a:p>
            <a:endParaRPr lang="nl-NL" dirty="0"/>
          </a:p>
          <a:p>
            <a:r>
              <a:rPr lang="nl-NL" dirty="0" err="1"/>
              <a:t>Baddha</a:t>
            </a:r>
            <a:r>
              <a:rPr lang="nl-NL" dirty="0"/>
              <a:t> </a:t>
            </a:r>
            <a:r>
              <a:rPr lang="nl-NL" dirty="0" err="1"/>
              <a:t>Konasana</a:t>
            </a:r>
            <a:r>
              <a:rPr lang="nl-NL" dirty="0"/>
              <a:t> (vlinder)</a:t>
            </a:r>
          </a:p>
          <a:p>
            <a:endParaRPr lang="nl-NL" b="1" dirty="0"/>
          </a:p>
          <a:p>
            <a:r>
              <a:rPr lang="nl-NL" dirty="0" err="1"/>
              <a:t>Ardha</a:t>
            </a:r>
            <a:r>
              <a:rPr lang="nl-NL" dirty="0"/>
              <a:t> </a:t>
            </a:r>
            <a:r>
              <a:rPr lang="nl-NL" dirty="0" err="1"/>
              <a:t>Matsyendra</a:t>
            </a:r>
            <a:r>
              <a:rPr lang="nl-NL" dirty="0"/>
              <a:t> I</a:t>
            </a:r>
          </a:p>
        </p:txBody>
      </p:sp>
    </p:spTree>
    <p:extLst>
      <p:ext uri="{BB962C8B-B14F-4D97-AF65-F5344CB8AC3E}">
        <p14:creationId xmlns:p14="http://schemas.microsoft.com/office/powerpoint/2010/main" val="418808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9DF25-DFBA-4548-8144-2DFB2FAE9BEE}"/>
              </a:ext>
            </a:extLst>
          </p:cNvPr>
          <p:cNvSpPr>
            <a:spLocks noGrp="1"/>
          </p:cNvSpPr>
          <p:nvPr>
            <p:ph type="title"/>
          </p:nvPr>
        </p:nvSpPr>
        <p:spPr/>
        <p:txBody>
          <a:bodyPr/>
          <a:lstStyle/>
          <a:p>
            <a:r>
              <a:rPr lang="nl-NL" dirty="0"/>
              <a:t>Surya </a:t>
            </a:r>
            <a:r>
              <a:rPr lang="nl-NL" dirty="0" err="1"/>
              <a:t>Bhedana</a:t>
            </a:r>
            <a:r>
              <a:rPr lang="nl-NL" dirty="0"/>
              <a:t> </a:t>
            </a:r>
            <a:r>
              <a:rPr lang="nl-NL" dirty="0" err="1"/>
              <a:t>Pranayama</a:t>
            </a:r>
            <a:endParaRPr lang="nl-NL" dirty="0"/>
          </a:p>
        </p:txBody>
      </p:sp>
      <p:sp>
        <p:nvSpPr>
          <p:cNvPr id="4" name="Rechthoek 3">
            <a:extLst>
              <a:ext uri="{FF2B5EF4-FFF2-40B4-BE49-F238E27FC236}">
                <a16:creationId xmlns:a16="http://schemas.microsoft.com/office/drawing/2014/main" id="{787045A0-6B0C-4FB8-9D97-AC8900096266}"/>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8" name="Tijdelijke aanduiding voor inhoud 2">
            <a:extLst>
              <a:ext uri="{FF2B5EF4-FFF2-40B4-BE49-F238E27FC236}">
                <a16:creationId xmlns:a16="http://schemas.microsoft.com/office/drawing/2014/main" id="{83C2D100-7B11-4AAB-8C95-D7492C742E70}"/>
              </a:ext>
            </a:extLst>
          </p:cNvPr>
          <p:cNvSpPr txBox="1">
            <a:spLocks/>
          </p:cNvSpPr>
          <p:nvPr/>
        </p:nvSpPr>
        <p:spPr>
          <a:xfrm>
            <a:off x="838200" y="1825625"/>
            <a:ext cx="102298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Oefening om te verwarmen en te verfrissen (zoals een wandeling)</a:t>
            </a:r>
          </a:p>
          <a:p>
            <a:r>
              <a:rPr lang="nl-NL" dirty="0"/>
              <a:t>Ritme: 16:64:32:64</a:t>
            </a:r>
          </a:p>
          <a:p>
            <a:pPr lvl="1"/>
            <a:r>
              <a:rPr lang="nl-NL" dirty="0"/>
              <a:t>Energie instromen: 16 tellen</a:t>
            </a:r>
          </a:p>
          <a:p>
            <a:pPr lvl="1"/>
            <a:r>
              <a:rPr lang="nl-NL" dirty="0"/>
              <a:t>Energie vasthouden: 64 tellen</a:t>
            </a:r>
          </a:p>
          <a:p>
            <a:pPr lvl="1"/>
            <a:r>
              <a:rPr lang="nl-NL" dirty="0"/>
              <a:t>Energie uitstromen: 32 tellen</a:t>
            </a:r>
          </a:p>
          <a:p>
            <a:pPr lvl="1"/>
            <a:r>
              <a:rPr lang="nl-NL" dirty="0"/>
              <a:t>Energie vasthouden: 64 tellen</a:t>
            </a:r>
          </a:p>
          <a:p>
            <a:r>
              <a:rPr lang="nl-NL" dirty="0"/>
              <a:t>Deze oefening bestaat uit</a:t>
            </a:r>
          </a:p>
          <a:p>
            <a:pPr marL="914400" lvl="1" indent="-457200">
              <a:buFont typeface="+mj-lt"/>
              <a:buAutoNum type="arabicPeriod"/>
            </a:pPr>
            <a:r>
              <a:rPr lang="nl-NL" dirty="0" err="1"/>
              <a:t>Shakti</a:t>
            </a:r>
            <a:r>
              <a:rPr lang="nl-NL" dirty="0"/>
              <a:t> IN : vast : Shiva UIT : vast</a:t>
            </a:r>
          </a:p>
        </p:txBody>
      </p:sp>
      <p:sp>
        <p:nvSpPr>
          <p:cNvPr id="5" name="Tijdelijke aanduiding voor inhoud 2">
            <a:extLst>
              <a:ext uri="{FF2B5EF4-FFF2-40B4-BE49-F238E27FC236}">
                <a16:creationId xmlns:a16="http://schemas.microsoft.com/office/drawing/2014/main" id="{846E9C9E-C432-4E4F-B603-E0A325A700A3}"/>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dirty="0"/>
          </a:p>
        </p:txBody>
      </p:sp>
      <p:pic>
        <p:nvPicPr>
          <p:cNvPr id="6" name="Afbeelding 5">
            <a:extLst>
              <a:ext uri="{FF2B5EF4-FFF2-40B4-BE49-F238E27FC236}">
                <a16:creationId xmlns:a16="http://schemas.microsoft.com/office/drawing/2014/main" id="{A1FDC54D-E398-4FF0-9CAA-B36511413987}"/>
              </a:ext>
            </a:extLst>
          </p:cNvPr>
          <p:cNvPicPr>
            <a:picLocks noChangeAspect="1"/>
          </p:cNvPicPr>
          <p:nvPr/>
        </p:nvPicPr>
        <p:blipFill>
          <a:blip r:embed="rId2"/>
          <a:stretch>
            <a:fillRect/>
          </a:stretch>
        </p:blipFill>
        <p:spPr>
          <a:xfrm>
            <a:off x="9430033" y="4692875"/>
            <a:ext cx="1222050" cy="1800000"/>
          </a:xfrm>
          <a:prstGeom prst="rect">
            <a:avLst/>
          </a:prstGeom>
        </p:spPr>
      </p:pic>
      <p:pic>
        <p:nvPicPr>
          <p:cNvPr id="13" name="Afbeelding 12">
            <a:extLst>
              <a:ext uri="{FF2B5EF4-FFF2-40B4-BE49-F238E27FC236}">
                <a16:creationId xmlns:a16="http://schemas.microsoft.com/office/drawing/2014/main" id="{D5CFA3F5-56C0-47CC-807A-F4FA71439FEE}"/>
              </a:ext>
            </a:extLst>
          </p:cNvPr>
          <p:cNvPicPr>
            <a:picLocks noChangeAspect="1"/>
          </p:cNvPicPr>
          <p:nvPr/>
        </p:nvPicPr>
        <p:blipFill>
          <a:blip r:embed="rId3"/>
          <a:stretch>
            <a:fillRect/>
          </a:stretch>
        </p:blipFill>
        <p:spPr>
          <a:xfrm>
            <a:off x="6965683" y="4696997"/>
            <a:ext cx="1204643" cy="1800000"/>
          </a:xfrm>
          <a:prstGeom prst="rect">
            <a:avLst/>
          </a:prstGeom>
        </p:spPr>
      </p:pic>
      <p:pic>
        <p:nvPicPr>
          <p:cNvPr id="15" name="Afbeelding 14">
            <a:extLst>
              <a:ext uri="{FF2B5EF4-FFF2-40B4-BE49-F238E27FC236}">
                <a16:creationId xmlns:a16="http://schemas.microsoft.com/office/drawing/2014/main" id="{8B5EE3E1-1809-4323-8D3F-398B62A0394C}"/>
              </a:ext>
            </a:extLst>
          </p:cNvPr>
          <p:cNvPicPr>
            <a:picLocks noChangeAspect="1"/>
          </p:cNvPicPr>
          <p:nvPr/>
        </p:nvPicPr>
        <p:blipFill>
          <a:blip r:embed="rId4"/>
          <a:stretch>
            <a:fillRect/>
          </a:stretch>
        </p:blipFill>
        <p:spPr>
          <a:xfrm>
            <a:off x="8337834" y="4692875"/>
            <a:ext cx="1049726" cy="1800000"/>
          </a:xfrm>
          <a:prstGeom prst="rect">
            <a:avLst/>
          </a:prstGeom>
        </p:spPr>
      </p:pic>
      <p:pic>
        <p:nvPicPr>
          <p:cNvPr id="16" name="Afbeelding 15">
            <a:extLst>
              <a:ext uri="{FF2B5EF4-FFF2-40B4-BE49-F238E27FC236}">
                <a16:creationId xmlns:a16="http://schemas.microsoft.com/office/drawing/2014/main" id="{5C45F241-6A5D-4036-BD9E-0DC4B680F8B0}"/>
              </a:ext>
            </a:extLst>
          </p:cNvPr>
          <p:cNvPicPr>
            <a:picLocks noChangeAspect="1"/>
          </p:cNvPicPr>
          <p:nvPr/>
        </p:nvPicPr>
        <p:blipFill>
          <a:blip r:embed="rId4"/>
          <a:stretch>
            <a:fillRect/>
          </a:stretch>
        </p:blipFill>
        <p:spPr>
          <a:xfrm>
            <a:off x="10828937" y="4692875"/>
            <a:ext cx="1049726" cy="1800000"/>
          </a:xfrm>
          <a:prstGeom prst="rect">
            <a:avLst/>
          </a:prstGeom>
        </p:spPr>
      </p:pic>
    </p:spTree>
    <p:extLst>
      <p:ext uri="{BB962C8B-B14F-4D97-AF65-F5344CB8AC3E}">
        <p14:creationId xmlns:p14="http://schemas.microsoft.com/office/powerpoint/2010/main" val="156310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2D8B2E-E595-4A2E-A50A-18CCA95F9627}"/>
              </a:ext>
            </a:extLst>
          </p:cNvPr>
          <p:cNvSpPr>
            <a:spLocks noGrp="1"/>
          </p:cNvSpPr>
          <p:nvPr>
            <p:ph type="title"/>
          </p:nvPr>
        </p:nvSpPr>
        <p:spPr/>
        <p:txBody>
          <a:bodyPr/>
          <a:lstStyle/>
          <a:p>
            <a:r>
              <a:rPr lang="nl-NL" dirty="0"/>
              <a:t>Meditatie</a:t>
            </a:r>
          </a:p>
        </p:txBody>
      </p:sp>
      <p:sp>
        <p:nvSpPr>
          <p:cNvPr id="3" name="Tijdelijke aanduiding voor inhoud 2">
            <a:extLst>
              <a:ext uri="{FF2B5EF4-FFF2-40B4-BE49-F238E27FC236}">
                <a16:creationId xmlns:a16="http://schemas.microsoft.com/office/drawing/2014/main" id="{E2457238-15FE-42AD-B4ED-B1C0B3B8C9DA}"/>
              </a:ext>
            </a:extLst>
          </p:cNvPr>
          <p:cNvSpPr>
            <a:spLocks noGrp="1"/>
          </p:cNvSpPr>
          <p:nvPr>
            <p:ph idx="1"/>
          </p:nvPr>
        </p:nvSpPr>
        <p:spPr>
          <a:xfrm>
            <a:off x="838200" y="1825625"/>
            <a:ext cx="6838217" cy="4351338"/>
          </a:xfrm>
        </p:spPr>
        <p:txBody>
          <a:bodyPr>
            <a:normAutofit fontScale="77500" lnSpcReduction="20000"/>
          </a:bodyPr>
          <a:lstStyle/>
          <a:p>
            <a:r>
              <a:rPr lang="nl-NL" dirty="0" err="1"/>
              <a:t>Sukhasana</a:t>
            </a:r>
            <a:r>
              <a:rPr lang="nl-NL" dirty="0"/>
              <a:t> (3 min)</a:t>
            </a:r>
          </a:p>
          <a:p>
            <a:pPr lvl="1"/>
            <a:r>
              <a:rPr lang="nl-NL" dirty="0"/>
              <a:t>Sta stil bij een </a:t>
            </a:r>
            <a:r>
              <a:rPr lang="nl-NL" dirty="0" err="1"/>
              <a:t>Yama</a:t>
            </a:r>
            <a:r>
              <a:rPr lang="nl-NL" dirty="0"/>
              <a:t> of </a:t>
            </a:r>
            <a:r>
              <a:rPr lang="nl-NL" dirty="0" err="1"/>
              <a:t>Nyama</a:t>
            </a:r>
            <a:r>
              <a:rPr lang="nl-NL" dirty="0"/>
              <a:t>, doe een wens, kom tot rust en stilte in de houding</a:t>
            </a:r>
          </a:p>
          <a:p>
            <a:r>
              <a:rPr lang="nl-NL" dirty="0" err="1"/>
              <a:t>Pranayama</a:t>
            </a:r>
            <a:r>
              <a:rPr lang="nl-NL" dirty="0"/>
              <a:t> (20 min)</a:t>
            </a:r>
          </a:p>
          <a:p>
            <a:pPr lvl="1"/>
            <a:r>
              <a:rPr lang="nl-NL" dirty="0"/>
              <a:t>Surya </a:t>
            </a:r>
            <a:r>
              <a:rPr lang="nl-NL" dirty="0" err="1"/>
              <a:t>Bhedana</a:t>
            </a:r>
            <a:r>
              <a:rPr lang="nl-NL" dirty="0"/>
              <a:t> </a:t>
            </a:r>
            <a:r>
              <a:rPr lang="nl-NL" dirty="0" err="1"/>
              <a:t>Pranayama</a:t>
            </a:r>
            <a:endParaRPr lang="nl-NL" dirty="0"/>
          </a:p>
          <a:p>
            <a:pPr lvl="2"/>
            <a:r>
              <a:rPr lang="nl-NL" dirty="0"/>
              <a:t>Ritme: 16:64:32:64</a:t>
            </a:r>
          </a:p>
          <a:p>
            <a:r>
              <a:rPr lang="nl-NL" dirty="0" err="1"/>
              <a:t>Pratyahara</a:t>
            </a:r>
            <a:r>
              <a:rPr lang="nl-NL" dirty="0"/>
              <a:t> (3 min)</a:t>
            </a:r>
          </a:p>
          <a:p>
            <a:pPr lvl="1"/>
            <a:r>
              <a:rPr lang="nl-NL" dirty="0"/>
              <a:t>Onttrek de energie van een ‘probleem’, gedachte of gevoel</a:t>
            </a:r>
          </a:p>
          <a:p>
            <a:r>
              <a:rPr lang="nl-NL" dirty="0"/>
              <a:t>Concentratie (19 min)</a:t>
            </a:r>
          </a:p>
          <a:p>
            <a:pPr lvl="1"/>
            <a:r>
              <a:rPr lang="nl-NL" dirty="0" err="1"/>
              <a:t>Nada</a:t>
            </a:r>
            <a:endParaRPr lang="nl-NL" dirty="0"/>
          </a:p>
          <a:p>
            <a:pPr lvl="2"/>
            <a:r>
              <a:rPr lang="nl-NL" dirty="0"/>
              <a:t>Stadia: standvastig, pot, groei, versmelting</a:t>
            </a:r>
          </a:p>
          <a:p>
            <a:pPr lvl="1"/>
            <a:r>
              <a:rPr lang="nl-NL" dirty="0" err="1"/>
              <a:t>Sambhavi</a:t>
            </a:r>
            <a:r>
              <a:rPr lang="nl-NL" dirty="0"/>
              <a:t> </a:t>
            </a:r>
            <a:r>
              <a:rPr lang="nl-NL" dirty="0" err="1"/>
              <a:t>Mudra</a:t>
            </a:r>
            <a:endParaRPr lang="nl-NL" dirty="0"/>
          </a:p>
          <a:p>
            <a:pPr marL="0" indent="0">
              <a:buNone/>
            </a:pPr>
            <a:endParaRPr lang="nl-NL" dirty="0"/>
          </a:p>
          <a:p>
            <a:pPr marL="0" indent="0">
              <a:buNone/>
            </a:pPr>
            <a:r>
              <a:rPr lang="nl-NL" dirty="0"/>
              <a:t>Totaal 45 min</a:t>
            </a:r>
          </a:p>
        </p:txBody>
      </p:sp>
      <p:sp>
        <p:nvSpPr>
          <p:cNvPr id="4" name="Rechthoek 3">
            <a:extLst>
              <a:ext uri="{FF2B5EF4-FFF2-40B4-BE49-F238E27FC236}">
                <a16:creationId xmlns:a16="http://schemas.microsoft.com/office/drawing/2014/main" id="{A2F123EF-D15C-43D7-BCC8-635F20A57971}"/>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7" name="Tekstvak 6">
            <a:extLst>
              <a:ext uri="{FF2B5EF4-FFF2-40B4-BE49-F238E27FC236}">
                <a16:creationId xmlns:a16="http://schemas.microsoft.com/office/drawing/2014/main" id="{137D6F83-282E-4863-999F-FCE66957B732}"/>
              </a:ext>
            </a:extLst>
          </p:cNvPr>
          <p:cNvSpPr txBox="1"/>
          <p:nvPr/>
        </p:nvSpPr>
        <p:spPr>
          <a:xfrm>
            <a:off x="3790277" y="1678273"/>
            <a:ext cx="977768" cy="369332"/>
          </a:xfrm>
          <a:prstGeom prst="rect">
            <a:avLst/>
          </a:prstGeom>
          <a:noFill/>
        </p:spPr>
        <p:txBody>
          <a:bodyPr wrap="none" rtlCol="0">
            <a:spAutoFit/>
          </a:bodyPr>
          <a:lstStyle/>
          <a:p>
            <a:r>
              <a:rPr lang="nl-NL" dirty="0">
                <a:solidFill>
                  <a:srgbClr val="7030A0"/>
                </a:solidFill>
              </a:rPr>
              <a:t>Kuisheid</a:t>
            </a:r>
          </a:p>
        </p:txBody>
      </p:sp>
      <p:cxnSp>
        <p:nvCxnSpPr>
          <p:cNvPr id="12" name="Rechte verbindingslijn met pijl 11">
            <a:extLst>
              <a:ext uri="{FF2B5EF4-FFF2-40B4-BE49-F238E27FC236}">
                <a16:creationId xmlns:a16="http://schemas.microsoft.com/office/drawing/2014/main" id="{11650673-869A-4DB0-BCDD-A8D4060B0860}"/>
              </a:ext>
            </a:extLst>
          </p:cNvPr>
          <p:cNvCxnSpPr>
            <a:cxnSpLocks/>
          </p:cNvCxnSpPr>
          <p:nvPr/>
        </p:nvCxnSpPr>
        <p:spPr>
          <a:xfrm flipV="1">
            <a:off x="3568742" y="1984509"/>
            <a:ext cx="287961" cy="13135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6" name="Afbeelding 25">
            <a:extLst>
              <a:ext uri="{FF2B5EF4-FFF2-40B4-BE49-F238E27FC236}">
                <a16:creationId xmlns:a16="http://schemas.microsoft.com/office/drawing/2014/main" id="{009B08D0-1D18-443F-9575-044C17ABD3F5}"/>
              </a:ext>
            </a:extLst>
          </p:cNvPr>
          <p:cNvPicPr>
            <a:picLocks noChangeAspect="1"/>
          </p:cNvPicPr>
          <p:nvPr/>
        </p:nvPicPr>
        <p:blipFill>
          <a:blip r:embed="rId2"/>
          <a:stretch>
            <a:fillRect/>
          </a:stretch>
        </p:blipFill>
        <p:spPr>
          <a:xfrm>
            <a:off x="7810500" y="3406625"/>
            <a:ext cx="922154" cy="1440000"/>
          </a:xfrm>
          <a:prstGeom prst="rect">
            <a:avLst/>
          </a:prstGeom>
        </p:spPr>
      </p:pic>
      <p:pic>
        <p:nvPicPr>
          <p:cNvPr id="27" name="Afbeelding 26">
            <a:extLst>
              <a:ext uri="{FF2B5EF4-FFF2-40B4-BE49-F238E27FC236}">
                <a16:creationId xmlns:a16="http://schemas.microsoft.com/office/drawing/2014/main" id="{18370DF4-EB68-4F52-8758-063EE6F64E52}"/>
              </a:ext>
            </a:extLst>
          </p:cNvPr>
          <p:cNvPicPr>
            <a:picLocks noChangeAspect="1"/>
          </p:cNvPicPr>
          <p:nvPr/>
        </p:nvPicPr>
        <p:blipFill>
          <a:blip r:embed="rId3"/>
          <a:stretch>
            <a:fillRect/>
          </a:stretch>
        </p:blipFill>
        <p:spPr>
          <a:xfrm>
            <a:off x="9814103" y="3406625"/>
            <a:ext cx="977640" cy="1440000"/>
          </a:xfrm>
          <a:prstGeom prst="rect">
            <a:avLst/>
          </a:prstGeom>
        </p:spPr>
      </p:pic>
      <p:pic>
        <p:nvPicPr>
          <p:cNvPr id="28" name="Afbeelding 27">
            <a:extLst>
              <a:ext uri="{FF2B5EF4-FFF2-40B4-BE49-F238E27FC236}">
                <a16:creationId xmlns:a16="http://schemas.microsoft.com/office/drawing/2014/main" id="{AAA7F365-BD41-4536-86C4-1D64812A9417}"/>
              </a:ext>
            </a:extLst>
          </p:cNvPr>
          <p:cNvPicPr>
            <a:picLocks noChangeAspect="1"/>
          </p:cNvPicPr>
          <p:nvPr/>
        </p:nvPicPr>
        <p:blipFill>
          <a:blip r:embed="rId4"/>
          <a:stretch>
            <a:fillRect/>
          </a:stretch>
        </p:blipFill>
        <p:spPr>
          <a:xfrm>
            <a:off x="8853488" y="3406625"/>
            <a:ext cx="839781" cy="1440000"/>
          </a:xfrm>
          <a:prstGeom prst="rect">
            <a:avLst/>
          </a:prstGeom>
        </p:spPr>
      </p:pic>
      <p:pic>
        <p:nvPicPr>
          <p:cNvPr id="29" name="Afbeelding 28">
            <a:extLst>
              <a:ext uri="{FF2B5EF4-FFF2-40B4-BE49-F238E27FC236}">
                <a16:creationId xmlns:a16="http://schemas.microsoft.com/office/drawing/2014/main" id="{A733A343-4831-4C87-B42F-799B1B3E70A9}"/>
              </a:ext>
            </a:extLst>
          </p:cNvPr>
          <p:cNvPicPr>
            <a:picLocks noChangeAspect="1"/>
          </p:cNvPicPr>
          <p:nvPr/>
        </p:nvPicPr>
        <p:blipFill>
          <a:blip r:embed="rId4"/>
          <a:stretch>
            <a:fillRect/>
          </a:stretch>
        </p:blipFill>
        <p:spPr>
          <a:xfrm>
            <a:off x="10937834" y="3406625"/>
            <a:ext cx="839781" cy="1440000"/>
          </a:xfrm>
          <a:prstGeom prst="rect">
            <a:avLst/>
          </a:prstGeom>
        </p:spPr>
      </p:pic>
      <p:pic>
        <p:nvPicPr>
          <p:cNvPr id="30" name="Afbeelding 29">
            <a:extLst>
              <a:ext uri="{FF2B5EF4-FFF2-40B4-BE49-F238E27FC236}">
                <a16:creationId xmlns:a16="http://schemas.microsoft.com/office/drawing/2014/main" id="{F7943D71-93A2-4700-90B8-06C1236FD87C}"/>
              </a:ext>
            </a:extLst>
          </p:cNvPr>
          <p:cNvPicPr>
            <a:picLocks noChangeAspect="1"/>
          </p:cNvPicPr>
          <p:nvPr/>
        </p:nvPicPr>
        <p:blipFill>
          <a:blip r:embed="rId5"/>
          <a:stretch>
            <a:fillRect/>
          </a:stretch>
        </p:blipFill>
        <p:spPr>
          <a:xfrm>
            <a:off x="7768940" y="5017030"/>
            <a:ext cx="963714" cy="1440000"/>
          </a:xfrm>
          <a:prstGeom prst="rect">
            <a:avLst/>
          </a:prstGeom>
        </p:spPr>
      </p:pic>
      <p:pic>
        <p:nvPicPr>
          <p:cNvPr id="31" name="Afbeelding 30">
            <a:extLst>
              <a:ext uri="{FF2B5EF4-FFF2-40B4-BE49-F238E27FC236}">
                <a16:creationId xmlns:a16="http://schemas.microsoft.com/office/drawing/2014/main" id="{0918F0F5-6D0D-4A0B-A2E5-0581F6D25801}"/>
              </a:ext>
            </a:extLst>
          </p:cNvPr>
          <p:cNvPicPr>
            <a:picLocks noChangeAspect="1"/>
          </p:cNvPicPr>
          <p:nvPr/>
        </p:nvPicPr>
        <p:blipFill>
          <a:blip r:embed="rId4"/>
          <a:stretch>
            <a:fillRect/>
          </a:stretch>
        </p:blipFill>
        <p:spPr>
          <a:xfrm>
            <a:off x="8853488" y="5017030"/>
            <a:ext cx="839781" cy="1440000"/>
          </a:xfrm>
          <a:prstGeom prst="rect">
            <a:avLst/>
          </a:prstGeom>
        </p:spPr>
      </p:pic>
      <p:pic>
        <p:nvPicPr>
          <p:cNvPr id="32" name="Afbeelding 31">
            <a:extLst>
              <a:ext uri="{FF2B5EF4-FFF2-40B4-BE49-F238E27FC236}">
                <a16:creationId xmlns:a16="http://schemas.microsoft.com/office/drawing/2014/main" id="{FCD3475C-3442-4861-91FF-91A4B87C5441}"/>
              </a:ext>
            </a:extLst>
          </p:cNvPr>
          <p:cNvPicPr>
            <a:picLocks noChangeAspect="1"/>
          </p:cNvPicPr>
          <p:nvPr/>
        </p:nvPicPr>
        <p:blipFill>
          <a:blip r:embed="rId4"/>
          <a:stretch>
            <a:fillRect/>
          </a:stretch>
        </p:blipFill>
        <p:spPr>
          <a:xfrm>
            <a:off x="10937834" y="5017030"/>
            <a:ext cx="839781" cy="1440000"/>
          </a:xfrm>
          <a:prstGeom prst="rect">
            <a:avLst/>
          </a:prstGeom>
        </p:spPr>
      </p:pic>
      <p:pic>
        <p:nvPicPr>
          <p:cNvPr id="33" name="Afbeelding 32">
            <a:extLst>
              <a:ext uri="{FF2B5EF4-FFF2-40B4-BE49-F238E27FC236}">
                <a16:creationId xmlns:a16="http://schemas.microsoft.com/office/drawing/2014/main" id="{581F3087-7C38-4DA5-A780-A0133943E66B}"/>
              </a:ext>
            </a:extLst>
          </p:cNvPr>
          <p:cNvPicPr>
            <a:picLocks noChangeAspect="1"/>
          </p:cNvPicPr>
          <p:nvPr/>
        </p:nvPicPr>
        <p:blipFill>
          <a:blip r:embed="rId6"/>
          <a:stretch>
            <a:fillRect/>
          </a:stretch>
        </p:blipFill>
        <p:spPr>
          <a:xfrm>
            <a:off x="9814103" y="5017030"/>
            <a:ext cx="993573" cy="1440000"/>
          </a:xfrm>
          <a:prstGeom prst="rect">
            <a:avLst/>
          </a:prstGeom>
        </p:spPr>
      </p:pic>
    </p:spTree>
    <p:extLst>
      <p:ext uri="{BB962C8B-B14F-4D97-AF65-F5344CB8AC3E}">
        <p14:creationId xmlns:p14="http://schemas.microsoft.com/office/powerpoint/2010/main" val="410693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1143A-0E13-45FD-B89D-8F3BFC00DD52}"/>
              </a:ext>
            </a:extLst>
          </p:cNvPr>
          <p:cNvSpPr>
            <a:spLocks noGrp="1"/>
          </p:cNvSpPr>
          <p:nvPr>
            <p:ph type="title"/>
          </p:nvPr>
        </p:nvSpPr>
        <p:spPr/>
        <p:txBody>
          <a:bodyPr/>
          <a:lstStyle/>
          <a:p>
            <a:r>
              <a:rPr lang="nl-NL" dirty="0"/>
              <a:t>Over </a:t>
            </a:r>
            <a:r>
              <a:rPr lang="nl-NL" dirty="0" err="1"/>
              <a:t>samskara’s</a:t>
            </a:r>
            <a:endParaRPr lang="nl-NL" dirty="0"/>
          </a:p>
        </p:txBody>
      </p:sp>
      <p:sp>
        <p:nvSpPr>
          <p:cNvPr id="3" name="Tijdelijke aanduiding voor inhoud 2">
            <a:extLst>
              <a:ext uri="{FF2B5EF4-FFF2-40B4-BE49-F238E27FC236}">
                <a16:creationId xmlns:a16="http://schemas.microsoft.com/office/drawing/2014/main" id="{E3905F8C-B14D-4D17-AF9E-1B8C38A4F099}"/>
              </a:ext>
            </a:extLst>
          </p:cNvPr>
          <p:cNvSpPr>
            <a:spLocks noGrp="1"/>
          </p:cNvSpPr>
          <p:nvPr>
            <p:ph idx="1"/>
          </p:nvPr>
        </p:nvSpPr>
        <p:spPr/>
        <p:txBody>
          <a:bodyPr>
            <a:normAutofit fontScale="77500" lnSpcReduction="20000"/>
          </a:bodyPr>
          <a:lstStyle/>
          <a:p>
            <a:r>
              <a:rPr lang="nl-NL" dirty="0"/>
              <a:t>Het is jouw persoonlijkheid</a:t>
            </a:r>
          </a:p>
          <a:p>
            <a:pPr lvl="1"/>
            <a:endParaRPr lang="nl-NL" dirty="0"/>
          </a:p>
          <a:p>
            <a:r>
              <a:rPr lang="nl-NL" dirty="0"/>
              <a:t>Wat moet je er mee</a:t>
            </a:r>
          </a:p>
          <a:p>
            <a:pPr lvl="1"/>
            <a:r>
              <a:rPr lang="nl-NL" dirty="0"/>
              <a:t>Leef je leven! Doe wat je moet doen!</a:t>
            </a:r>
          </a:p>
          <a:p>
            <a:pPr lvl="1"/>
            <a:endParaRPr lang="nl-NL" dirty="0"/>
          </a:p>
          <a:p>
            <a:r>
              <a:rPr lang="nl-NL" dirty="0"/>
              <a:t>Hoe krijg je ze</a:t>
            </a:r>
          </a:p>
          <a:p>
            <a:pPr lvl="1"/>
            <a:r>
              <a:rPr lang="nl-NL" dirty="0"/>
              <a:t>Geboorte </a:t>
            </a:r>
          </a:p>
          <a:p>
            <a:pPr lvl="1"/>
            <a:r>
              <a:rPr lang="nl-NL" dirty="0"/>
              <a:t>Jouw karma</a:t>
            </a:r>
          </a:p>
          <a:p>
            <a:pPr lvl="2"/>
            <a:r>
              <a:rPr lang="nl-NL" dirty="0"/>
              <a:t>Iedere handeling, oordeel, reactie levert </a:t>
            </a:r>
            <a:r>
              <a:rPr lang="nl-NL" dirty="0" err="1"/>
              <a:t>samskara’s</a:t>
            </a:r>
            <a:endParaRPr lang="nl-NL" dirty="0"/>
          </a:p>
          <a:p>
            <a:pPr lvl="2"/>
            <a:r>
              <a:rPr lang="nl-NL" dirty="0"/>
              <a:t>Iedere </a:t>
            </a:r>
            <a:r>
              <a:rPr lang="nl-NL" dirty="0" err="1"/>
              <a:t>samskara</a:t>
            </a:r>
            <a:r>
              <a:rPr lang="nl-NL" dirty="0"/>
              <a:t> resulteert in handeling</a:t>
            </a:r>
          </a:p>
          <a:p>
            <a:pPr lvl="1"/>
            <a:endParaRPr lang="nl-NL" dirty="0"/>
          </a:p>
          <a:p>
            <a:r>
              <a:rPr lang="nl-NL" dirty="0"/>
              <a:t>Hoe kom je er vanaf</a:t>
            </a:r>
          </a:p>
          <a:p>
            <a:pPr lvl="1"/>
            <a:r>
              <a:rPr lang="nl-NL" dirty="0"/>
              <a:t>Door concentratie verschijnen ze (ego)</a:t>
            </a:r>
          </a:p>
          <a:p>
            <a:pPr lvl="1"/>
            <a:r>
              <a:rPr lang="nl-NL" dirty="0"/>
              <a:t>In meditatie herken je ze (persoon)</a:t>
            </a:r>
          </a:p>
          <a:p>
            <a:pPr lvl="1"/>
            <a:r>
              <a:rPr lang="nl-NL" dirty="0"/>
              <a:t>In contemplatie verdwijnen ze (ziel)</a:t>
            </a:r>
          </a:p>
        </p:txBody>
      </p:sp>
      <p:sp>
        <p:nvSpPr>
          <p:cNvPr id="4" name="Rechthoek 3">
            <a:extLst>
              <a:ext uri="{FF2B5EF4-FFF2-40B4-BE49-F238E27FC236}">
                <a16:creationId xmlns:a16="http://schemas.microsoft.com/office/drawing/2014/main" id="{174EEB30-97B7-4AB6-AEB5-D469569FE514}"/>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8" name="Tekstballon: rechthoek met afgeronde hoeken 7">
            <a:extLst>
              <a:ext uri="{FF2B5EF4-FFF2-40B4-BE49-F238E27FC236}">
                <a16:creationId xmlns:a16="http://schemas.microsoft.com/office/drawing/2014/main" id="{8FCE43EA-AA9B-49A3-83F1-68B34A07F87F}"/>
              </a:ext>
            </a:extLst>
          </p:cNvPr>
          <p:cNvSpPr/>
          <p:nvPr/>
        </p:nvSpPr>
        <p:spPr>
          <a:xfrm>
            <a:off x="7412259" y="4237902"/>
            <a:ext cx="3616733" cy="1992267"/>
          </a:xfrm>
          <a:prstGeom prst="wedgeRoundRectCallout">
            <a:avLst>
              <a:gd name="adj1" fmla="val -81567"/>
              <a:gd name="adj2" fmla="val 2279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nl-NL" dirty="0"/>
              <a:t>- Een rimpeling in de energie</a:t>
            </a:r>
          </a:p>
          <a:p>
            <a:pPr lvl="1"/>
            <a:r>
              <a:rPr lang="nl-NL" dirty="0"/>
              <a:t>[Ether] een </a:t>
            </a:r>
            <a:r>
              <a:rPr lang="nl-NL" dirty="0" err="1"/>
              <a:t>nada</a:t>
            </a:r>
            <a:r>
              <a:rPr lang="nl-NL" dirty="0"/>
              <a:t> geluid</a:t>
            </a:r>
          </a:p>
          <a:p>
            <a:r>
              <a:rPr lang="nl-NL" dirty="0"/>
              <a:t>- Je ‘voelt’ ze aan</a:t>
            </a:r>
          </a:p>
          <a:p>
            <a:pPr lvl="1"/>
            <a:r>
              <a:rPr lang="nl-NL" dirty="0"/>
              <a:t>[Lucht] liefde, vreugde, vrede</a:t>
            </a:r>
          </a:p>
          <a:p>
            <a:r>
              <a:rPr lang="nl-NL" dirty="0"/>
              <a:t>- Een vlek in het witte licht</a:t>
            </a:r>
          </a:p>
          <a:p>
            <a:pPr lvl="1"/>
            <a:r>
              <a:rPr lang="nl-NL" dirty="0"/>
              <a:t>[Vuur] een wazige sluier</a:t>
            </a:r>
          </a:p>
        </p:txBody>
      </p:sp>
    </p:spTree>
    <p:extLst>
      <p:ext uri="{BB962C8B-B14F-4D97-AF65-F5344CB8AC3E}">
        <p14:creationId xmlns:p14="http://schemas.microsoft.com/office/powerpoint/2010/main" val="241367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F28C2B30-6185-4EA3-AFD0-100B7835D36C}"/>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6" name="Tekstvak 5">
            <a:extLst>
              <a:ext uri="{FF2B5EF4-FFF2-40B4-BE49-F238E27FC236}">
                <a16:creationId xmlns:a16="http://schemas.microsoft.com/office/drawing/2014/main" id="{0FB11AE0-23FF-4FCB-BC4E-1E463F127180}"/>
              </a:ext>
            </a:extLst>
          </p:cNvPr>
          <p:cNvSpPr txBox="1"/>
          <p:nvPr/>
        </p:nvSpPr>
        <p:spPr>
          <a:xfrm>
            <a:off x="2783403" y="2136339"/>
            <a:ext cx="6259557" cy="2308324"/>
          </a:xfrm>
          <a:prstGeom prst="rect">
            <a:avLst/>
          </a:prstGeom>
          <a:noFill/>
        </p:spPr>
        <p:txBody>
          <a:bodyPr wrap="square" rtlCol="0">
            <a:spAutoFit/>
          </a:bodyPr>
          <a:lstStyle/>
          <a:p>
            <a:pPr algn="ctr"/>
            <a:r>
              <a:rPr lang="en-US" i="1" dirty="0"/>
              <a:t>Samskaras: </a:t>
            </a:r>
          </a:p>
          <a:p>
            <a:pPr algn="ctr"/>
            <a:r>
              <a:rPr lang="en-US" i="1" dirty="0"/>
              <a:t>This level of consciousness is the place where thoughts, emotions, images, and sensations go when they recede from their actions in the Waking and Dreaming states. These formless forms, or deep habit patterns are called samskaras, which are the driving force of actions, or karma. </a:t>
            </a:r>
          </a:p>
          <a:p>
            <a:pPr algn="ctr"/>
            <a:endParaRPr lang="nl-NL" i="1" dirty="0"/>
          </a:p>
          <a:p>
            <a:pPr algn="ctr"/>
            <a:r>
              <a:rPr lang="nl-NL" i="1" dirty="0"/>
              <a:t>“Yoga </a:t>
            </a:r>
            <a:r>
              <a:rPr lang="nl-NL" i="1" dirty="0" err="1"/>
              <a:t>Nidra</a:t>
            </a:r>
            <a:r>
              <a:rPr lang="nl-NL" i="1" dirty="0"/>
              <a:t>”</a:t>
            </a:r>
          </a:p>
        </p:txBody>
      </p:sp>
    </p:spTree>
    <p:extLst>
      <p:ext uri="{BB962C8B-B14F-4D97-AF65-F5344CB8AC3E}">
        <p14:creationId xmlns:p14="http://schemas.microsoft.com/office/powerpoint/2010/main" val="3246372984"/>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3439</TotalTime>
  <Words>474</Words>
  <Application>Microsoft Office PowerPoint</Application>
  <PresentationFormat>Breedbeeld</PresentationFormat>
  <Paragraphs>125</Paragraphs>
  <Slides>10</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10</vt:i4>
      </vt:variant>
    </vt:vector>
  </HeadingPairs>
  <TitlesOfParts>
    <vt:vector size="16" baseType="lpstr">
      <vt:lpstr>Arial</vt:lpstr>
      <vt:lpstr>Calibri</vt:lpstr>
      <vt:lpstr>Calibri Light</vt:lpstr>
      <vt:lpstr>Nunito</vt:lpstr>
      <vt:lpstr>Pacifico</vt:lpstr>
      <vt:lpstr>Kantoorthema</vt:lpstr>
      <vt:lpstr>Ssstil</vt:lpstr>
      <vt:lpstr>Persoon - Samskara</vt:lpstr>
      <vt:lpstr>Samskara</vt:lpstr>
      <vt:lpstr>Samskara</vt:lpstr>
      <vt:lpstr>Asana’s</vt:lpstr>
      <vt:lpstr>Surya Bhedana Pranayama</vt:lpstr>
      <vt:lpstr>Meditatie</vt:lpstr>
      <vt:lpstr>Over samskara’s</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Wakker Worden</dc:title>
  <dc:creator>Herman van Dompseler</dc:creator>
  <cp:lastModifiedBy>Herman van Dompseler</cp:lastModifiedBy>
  <cp:revision>117</cp:revision>
  <dcterms:created xsi:type="dcterms:W3CDTF">2017-06-09T06:17:08Z</dcterms:created>
  <dcterms:modified xsi:type="dcterms:W3CDTF">2019-04-12T12:12:16Z</dcterms:modified>
</cp:coreProperties>
</file>