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339" r:id="rId4"/>
    <p:sldId id="340" r:id="rId5"/>
    <p:sldId id="303" r:id="rId6"/>
    <p:sldId id="291" r:id="rId7"/>
    <p:sldId id="285" r:id="rId8"/>
    <p:sldId id="335" r:id="rId9"/>
    <p:sldId id="271" r:id="rId10"/>
    <p:sldId id="26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3E8"/>
    <a:srgbClr val="A2D0EA"/>
    <a:srgbClr val="CE3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CEE5A-3833-459A-A50B-868A0E20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2ED42A-B1C6-4217-B38A-601276A03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36911-26E2-42D9-9854-A51614E7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E1CB-D16E-4315-97A2-0BEC8ABB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F579F6-BB3D-4D10-B146-863345B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C4151-7B45-43A5-9950-15575DF4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0033E7-27CE-492B-BC64-4671FB9A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744992-4E0B-4B56-9B3E-3593F71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899AA7-01B8-4D5D-B917-968279CE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F2B30C-77C8-457B-865F-25B86517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68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8700357-93A3-43D5-8F6A-A4310722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E2B634-55AC-422F-B6BB-C73ACF1C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440C53-3F71-4F47-964A-10074D65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667A8A-09C5-4E7A-A13C-21A705BB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891397-2027-4EED-910C-643FAAC0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7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C33A-1F52-4D92-B4C2-5B44BAB3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5057CC-0DA2-413C-BC92-085A290A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F7B1F2-6EC0-49FD-ADDB-F86EA66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8E09BD-7C84-496A-BA83-C0577F4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595E9B-21E2-404F-919D-EA9CCCFA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12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9C252-2779-40E5-B46D-45C92146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948FA8-923A-4DB6-8F3E-9E040BAE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D6AA1-448E-4871-8CC5-856131E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CBCDDD-A890-4A36-AF18-D4FAA35F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634E2D-491D-4A35-BD18-501A2BF6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58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184FB-049C-44BC-8FF6-834EB0EE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A8229E-27D7-431F-8788-F37E5D0F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C9DF0F-CC26-4AAF-A005-D3E2A14B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4B0E65-D1FF-406C-956C-2AD50574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F38E75-7968-480C-927D-E92D512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603764-33A5-43B6-9A2B-CB1F2069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82D42-970A-4597-9CDB-50F13ED1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56588E-A82E-441E-A555-C274A11E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4188D8-E2A5-4AC6-B17E-52CC564C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22FC11F-986A-4E5F-83DC-BF8B72E3A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2DFE75-007B-493B-BFC3-52A60754E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E9E917-48C8-4C54-B817-81AE583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9B3F63-CA99-4F99-BE0A-257B89E5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668A92-4795-4E03-9001-6C340F60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07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599FE-7320-4EB1-9307-EC406B8E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233394-72E6-45F5-97B7-18570D97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EF2CCD-086C-4B68-8E62-D5EA13F5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D5AC5B-553B-4BA2-9102-A47A8ACA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3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0D0B6FE-519E-4BB9-81D5-6C518E2B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D5D5DB6-CE05-4A9E-9F03-146CF12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7A9DE9-1D39-473E-8192-EB58895A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1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A18E-7AE9-4F60-B047-630C5116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49E453-34CD-41EA-8504-55D3D492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9F4FBD-B508-4987-B12B-DFD4D75E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E770C-3BF4-44BE-9F0C-65F0329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5DF65D-38FE-4B3C-B4BE-5A0838CF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C0278A-A957-4BE6-8CD2-55E56B5C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7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8B42E-F274-4B7C-91B1-A2880DF7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9BFAC0-7706-4CF2-9BD9-76E5C214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06FB16-49F8-4534-8F18-F3ED428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36F4C8-9748-4CC6-B248-A14417B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F994D0-3F38-49FB-BC5E-75B5A50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7F0E5A-270C-4EE7-9DFB-D4AA433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0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05CE3F-152A-4499-8376-14ABAB37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9F95D-DABB-43A9-BAA5-DB989A65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913CBB-C332-4DD4-9CCA-7B14E2F2C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4266-7DD0-4B75-85B3-A7D673269ACB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1349D3-03E1-4E9F-AC85-D067161B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F89F0F-776C-4F48-A5D8-5A05E2A8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CE3175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endParaRPr lang="nl-NL" b="1" dirty="0">
              <a:solidFill>
                <a:srgbClr val="CE3175"/>
              </a:solidFill>
              <a:latin typeface="Pacifico" panose="02000000000000000000" pitchFamily="2" charset="0"/>
              <a:ea typeface="Pacifico" panose="02000000000000000000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Op zoek naar jezelf</a:t>
            </a:r>
          </a:p>
        </p:txBody>
      </p:sp>
    </p:spTree>
    <p:extLst>
      <p:ext uri="{BB962C8B-B14F-4D97-AF65-F5344CB8AC3E}">
        <p14:creationId xmlns:p14="http://schemas.microsoft.com/office/powerpoint/2010/main" val="342535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Contact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e: herman@dompseler.nl</a:t>
            </a:r>
          </a:p>
          <a:p>
            <a:r>
              <a:rPr lang="nl-NL" dirty="0"/>
              <a:t>w: www.ssstil.nl</a:t>
            </a:r>
          </a:p>
          <a:p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Nunito" panose="02000503000000000000" pitchFamily="2" charset="0"/>
              </a:rPr>
              <a:t>- </a:t>
            </a:r>
            <a:r>
              <a:rPr lang="nl-NL" dirty="0">
                <a:solidFill>
                  <a:schemeClr val="bg1"/>
                </a:solidFill>
                <a:latin typeface="Nunito" panose="02000503000000000000" pitchFamily="2" charset="0"/>
              </a:rPr>
              <a:t>op zoek naar jezelf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Persoon - Karma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Inzicht - 4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Nunito" panose="02000503000000000000" pitchFamily="2" charset="0"/>
              </a:rPr>
              <a:t>- </a:t>
            </a:r>
            <a:r>
              <a:rPr lang="nl-NL" dirty="0">
                <a:solidFill>
                  <a:schemeClr val="bg1"/>
                </a:solidFill>
                <a:latin typeface="Nunito" panose="02000503000000000000" pitchFamily="2" charset="0"/>
              </a:rPr>
              <a:t>op zoek naar jezelf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DBB1049-5D0A-424C-8A54-2ACB6B08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713" y="3607119"/>
            <a:ext cx="4381287" cy="32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F39E9-799E-4E2A-BB03-06771973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Karma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B578AE-7AB8-4E10-878D-2974ED7B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65541" cy="4351338"/>
          </a:xfrm>
        </p:spPr>
        <p:txBody>
          <a:bodyPr>
            <a:normAutofit/>
          </a:bodyPr>
          <a:lstStyle/>
          <a:p>
            <a:r>
              <a:rPr lang="nl-NL" dirty="0"/>
              <a:t>Zit verborgen in de verzameling </a:t>
            </a:r>
            <a:r>
              <a:rPr lang="nl-NL" dirty="0" err="1"/>
              <a:t>samskara’s</a:t>
            </a:r>
            <a:r>
              <a:rPr lang="nl-NL" dirty="0"/>
              <a:t> (zaadjes) die je hebt gekweekt.</a:t>
            </a:r>
          </a:p>
          <a:p>
            <a:endParaRPr lang="nl-NL" dirty="0"/>
          </a:p>
          <a:p>
            <a:r>
              <a:rPr lang="nl-NL" i="1" dirty="0"/>
              <a:t>Wat je hebt gezaaid, zul je oogsten</a:t>
            </a:r>
          </a:p>
          <a:p>
            <a:pPr lvl="1"/>
            <a:r>
              <a:rPr lang="nl-NL" i="1" dirty="0"/>
              <a:t>wie goed doet, goed ontmoet</a:t>
            </a:r>
          </a:p>
          <a:p>
            <a:endParaRPr lang="nl-NL" dirty="0"/>
          </a:p>
          <a:p>
            <a:r>
              <a:rPr lang="nl-NL" dirty="0"/>
              <a:t>Karma is datgene wat volgt na het ontkiemen van een zaadje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598ACF-589E-4777-B075-F01FF5FD0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3" t="29426" r="50216" b="29381"/>
          <a:stretch/>
        </p:blipFill>
        <p:spPr>
          <a:xfrm>
            <a:off x="7422194" y="1825625"/>
            <a:ext cx="2313786" cy="235420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0DD8DA91-F3B4-49B7-B392-E325A1150B9B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6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F39E9-799E-4E2A-BB03-06771973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Karma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B578AE-7AB8-4E10-878D-2974ED7B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4508" cy="4351338"/>
          </a:xfrm>
        </p:spPr>
        <p:txBody>
          <a:bodyPr>
            <a:normAutofit/>
          </a:bodyPr>
          <a:lstStyle/>
          <a:p>
            <a:r>
              <a:rPr lang="nl-NL" dirty="0"/>
              <a:t>Door oordelen, reageren en handelen verzamel je ’nieuwe’ </a:t>
            </a:r>
            <a:r>
              <a:rPr lang="nl-NL" dirty="0" err="1"/>
              <a:t>Samskara’s</a:t>
            </a:r>
            <a:endParaRPr lang="nl-NL" dirty="0"/>
          </a:p>
          <a:p>
            <a:endParaRPr lang="nl-NL" dirty="0"/>
          </a:p>
          <a:p>
            <a:r>
              <a:rPr lang="nl-NL" dirty="0"/>
              <a:t>Door stilte komen ‘oude’ </a:t>
            </a:r>
            <a:r>
              <a:rPr lang="nl-NL" dirty="0" err="1"/>
              <a:t>samskara’s</a:t>
            </a:r>
            <a:r>
              <a:rPr lang="nl-NL" dirty="0"/>
              <a:t> naar de oppervlakte</a:t>
            </a:r>
          </a:p>
          <a:p>
            <a:pPr lvl="1"/>
            <a:r>
              <a:rPr lang="nl-NL" dirty="0"/>
              <a:t>Karma is de handeling die daarop volgt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598ACF-589E-4777-B075-F01FF5FD0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3" t="29426" r="50216" b="29381"/>
          <a:stretch/>
        </p:blipFill>
        <p:spPr>
          <a:xfrm>
            <a:off x="9226377" y="1931618"/>
            <a:ext cx="933598" cy="94990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CA5F993-7B5F-4BE3-8BC3-FE2DD88D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94" y="3122454"/>
            <a:ext cx="4001360" cy="3054509"/>
          </a:xfrm>
          <a:prstGeom prst="rect">
            <a:avLst/>
          </a:prstGeom>
        </p:spPr>
      </p:pic>
      <p:sp>
        <p:nvSpPr>
          <p:cNvPr id="4" name="Pijl: gekromd links 3">
            <a:extLst>
              <a:ext uri="{FF2B5EF4-FFF2-40B4-BE49-F238E27FC236}">
                <a16:creationId xmlns:a16="http://schemas.microsoft.com/office/drawing/2014/main" id="{B8C44319-1283-46A3-B1B1-C7420ABAF802}"/>
              </a:ext>
            </a:extLst>
          </p:cNvPr>
          <p:cNvSpPr/>
          <p:nvPr/>
        </p:nvSpPr>
        <p:spPr>
          <a:xfrm>
            <a:off x="10288826" y="2406571"/>
            <a:ext cx="321828" cy="7458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" name="Pijl: gekromd links 6">
            <a:extLst>
              <a:ext uri="{FF2B5EF4-FFF2-40B4-BE49-F238E27FC236}">
                <a16:creationId xmlns:a16="http://schemas.microsoft.com/office/drawing/2014/main" id="{903F39C7-29E5-4AAF-8DAC-F603EA35EF04}"/>
              </a:ext>
            </a:extLst>
          </p:cNvPr>
          <p:cNvSpPr/>
          <p:nvPr/>
        </p:nvSpPr>
        <p:spPr>
          <a:xfrm flipH="1" flipV="1">
            <a:off x="8775698" y="2406571"/>
            <a:ext cx="321828" cy="7458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EF59AE6-B748-4EAB-B2B9-4FB95F404270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0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9DF25-DFBA-4548-8144-2DFB2FA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Asana’s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87045A0-6B0C-4FB8-9D97-AC8900096266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C2D100-7B11-4AAB-8C95-D7492C742E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7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Staand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Utthita</a:t>
            </a:r>
            <a:r>
              <a:rPr lang="nl-NL" dirty="0"/>
              <a:t> </a:t>
            </a:r>
            <a:r>
              <a:rPr lang="nl-NL" dirty="0" err="1"/>
              <a:t>Parsvakonasana</a:t>
            </a:r>
            <a:r>
              <a:rPr lang="nl-NL" dirty="0"/>
              <a:t> (gestrekte hoek)</a:t>
            </a:r>
          </a:p>
          <a:p>
            <a:endParaRPr lang="nl-NL" dirty="0"/>
          </a:p>
          <a:p>
            <a:r>
              <a:rPr lang="nl-NL" dirty="0" err="1"/>
              <a:t>Garuda</a:t>
            </a:r>
            <a:r>
              <a:rPr lang="nl-NL" dirty="0"/>
              <a:t> (adelaar)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Ekapada</a:t>
            </a:r>
            <a:r>
              <a:rPr lang="nl-NL" dirty="0"/>
              <a:t> </a:t>
            </a:r>
            <a:r>
              <a:rPr lang="nl-NL" dirty="0" err="1"/>
              <a:t>Sirsasana</a:t>
            </a:r>
            <a:r>
              <a:rPr lang="nl-NL" dirty="0"/>
              <a:t> (één been hoofdstand)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46E9C9E-C432-4E4F-B603-E0A325A700A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79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Zittend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Supta</a:t>
            </a:r>
            <a:r>
              <a:rPr lang="nl-NL" dirty="0"/>
              <a:t> </a:t>
            </a:r>
            <a:r>
              <a:rPr lang="nl-NL" dirty="0" err="1"/>
              <a:t>konasana</a:t>
            </a:r>
            <a:r>
              <a:rPr lang="nl-NL" dirty="0"/>
              <a:t> (liggende hoek)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Upavistha</a:t>
            </a:r>
            <a:r>
              <a:rPr lang="nl-NL" dirty="0"/>
              <a:t> </a:t>
            </a:r>
            <a:r>
              <a:rPr lang="nl-NL" dirty="0" err="1"/>
              <a:t>Konasana</a:t>
            </a:r>
            <a:r>
              <a:rPr lang="nl-NL" dirty="0"/>
              <a:t> (zittende hoekhouding)</a:t>
            </a:r>
          </a:p>
          <a:p>
            <a:endParaRPr lang="nl-NL" dirty="0"/>
          </a:p>
          <a:p>
            <a:r>
              <a:rPr lang="nl-NL" dirty="0" err="1"/>
              <a:t>Akarna</a:t>
            </a:r>
            <a:r>
              <a:rPr lang="nl-NL" dirty="0"/>
              <a:t> </a:t>
            </a:r>
            <a:r>
              <a:rPr lang="nl-NL" dirty="0" err="1"/>
              <a:t>Dhanurasana</a:t>
            </a:r>
            <a:r>
              <a:rPr lang="nl-NL" dirty="0"/>
              <a:t> (oor boog houding)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 err="1"/>
              <a:t>Padmasana</a:t>
            </a:r>
            <a:r>
              <a:rPr lang="nl-NL" dirty="0"/>
              <a:t> (lotus)</a:t>
            </a:r>
          </a:p>
          <a:p>
            <a:endParaRPr lang="nl-NL" dirty="0"/>
          </a:p>
          <a:p>
            <a:r>
              <a:rPr lang="nl-NL" dirty="0" err="1"/>
              <a:t>Baddha</a:t>
            </a:r>
            <a:r>
              <a:rPr lang="nl-NL" dirty="0"/>
              <a:t> </a:t>
            </a:r>
            <a:r>
              <a:rPr lang="nl-NL" dirty="0" err="1"/>
              <a:t>Konasana</a:t>
            </a:r>
            <a:r>
              <a:rPr lang="nl-NL" dirty="0"/>
              <a:t> (vlinder)</a:t>
            </a:r>
          </a:p>
          <a:p>
            <a:endParaRPr lang="nl-NL" b="1" dirty="0"/>
          </a:p>
          <a:p>
            <a:r>
              <a:rPr lang="nl-NL" dirty="0" err="1"/>
              <a:t>Ardha</a:t>
            </a:r>
            <a:r>
              <a:rPr lang="nl-NL" dirty="0"/>
              <a:t> </a:t>
            </a:r>
            <a:r>
              <a:rPr lang="nl-NL" dirty="0" err="1"/>
              <a:t>Matsyendra</a:t>
            </a:r>
            <a:r>
              <a:rPr lang="nl-NL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418808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9DF25-DFBA-4548-8144-2DFB2FA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Surya </a:t>
            </a:r>
            <a:r>
              <a:rPr lang="nl-NL" dirty="0" err="1"/>
              <a:t>Bhedana</a:t>
            </a:r>
            <a:r>
              <a:rPr lang="nl-NL" dirty="0"/>
              <a:t> </a:t>
            </a:r>
            <a:r>
              <a:rPr lang="nl-NL" dirty="0" err="1"/>
              <a:t>Pranayama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87045A0-6B0C-4FB8-9D97-AC8900096266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C2D100-7B11-4AAB-8C95-D7492C742E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29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Oefening om te verwarmen en te verfrissen (zoals een wandeling)</a:t>
            </a:r>
          </a:p>
          <a:p>
            <a:r>
              <a:rPr lang="nl-NL" dirty="0"/>
              <a:t>Ritme: 16:64:32:64</a:t>
            </a:r>
          </a:p>
          <a:p>
            <a:pPr lvl="1"/>
            <a:r>
              <a:rPr lang="nl-NL" dirty="0"/>
              <a:t>Energie instromen: 16 tellen</a:t>
            </a:r>
          </a:p>
          <a:p>
            <a:pPr lvl="1"/>
            <a:r>
              <a:rPr lang="nl-NL" dirty="0"/>
              <a:t>Energie vasthouden: 64 tellen</a:t>
            </a:r>
          </a:p>
          <a:p>
            <a:pPr lvl="1"/>
            <a:r>
              <a:rPr lang="nl-NL" dirty="0"/>
              <a:t>Energie uitstromen: 32 tellen</a:t>
            </a:r>
          </a:p>
          <a:p>
            <a:pPr lvl="1"/>
            <a:r>
              <a:rPr lang="nl-NL" dirty="0"/>
              <a:t>Energie vasthouden: 64 tellen</a:t>
            </a:r>
          </a:p>
          <a:p>
            <a:r>
              <a:rPr lang="nl-NL" dirty="0"/>
              <a:t>Deze oefening bestaat 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Shakti</a:t>
            </a:r>
            <a:r>
              <a:rPr lang="nl-NL" dirty="0"/>
              <a:t> IN : vast : Shiva UIT : vast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46E9C9E-C432-4E4F-B603-E0A325A700A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1FDC54D-E398-4FF0-9CAA-B3651141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033" y="4692875"/>
            <a:ext cx="1222050" cy="1800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5CFA3F5-56C0-47CC-807A-F4FA71439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683" y="4696997"/>
            <a:ext cx="1204643" cy="1800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5EE3E1-1809-4323-8D3F-398B62A03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834" y="4692875"/>
            <a:ext cx="1049726" cy="18000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5C45F241-6A5D-4036-BD9E-0DC4B680F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8937" y="4692875"/>
            <a:ext cx="104972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0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D8B2E-E595-4A2E-A50A-18CCA95F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Meditatie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457238-15FE-42AD-B4ED-B1C0B3B8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8217" cy="4351338"/>
          </a:xfrm>
        </p:spPr>
        <p:txBody>
          <a:bodyPr>
            <a:normAutofit fontScale="77500" lnSpcReduction="20000"/>
          </a:bodyPr>
          <a:lstStyle/>
          <a:p>
            <a:r>
              <a:rPr lang="nl-NL" dirty="0" err="1"/>
              <a:t>Sukhasana</a:t>
            </a:r>
            <a:r>
              <a:rPr lang="nl-NL" dirty="0"/>
              <a:t> (3 min)</a:t>
            </a:r>
          </a:p>
          <a:p>
            <a:pPr lvl="1"/>
            <a:r>
              <a:rPr lang="nl-NL" dirty="0"/>
              <a:t>Sta stil bij een </a:t>
            </a:r>
            <a:r>
              <a:rPr lang="nl-NL" dirty="0" err="1"/>
              <a:t>Yama</a:t>
            </a:r>
            <a:r>
              <a:rPr lang="nl-NL" dirty="0"/>
              <a:t> of </a:t>
            </a:r>
            <a:r>
              <a:rPr lang="nl-NL" dirty="0" err="1"/>
              <a:t>Nyama</a:t>
            </a:r>
            <a:r>
              <a:rPr lang="nl-NL" dirty="0"/>
              <a:t>, doe een wens, kom tot rust en stilte in de houding</a:t>
            </a:r>
          </a:p>
          <a:p>
            <a:r>
              <a:rPr lang="nl-NL" dirty="0" err="1"/>
              <a:t>Pranayama</a:t>
            </a:r>
            <a:r>
              <a:rPr lang="nl-NL" dirty="0"/>
              <a:t> (20 min)</a:t>
            </a:r>
          </a:p>
          <a:p>
            <a:pPr lvl="1"/>
            <a:r>
              <a:rPr lang="nl-NL" dirty="0"/>
              <a:t>Surya </a:t>
            </a:r>
            <a:r>
              <a:rPr lang="nl-NL" dirty="0" err="1"/>
              <a:t>Bhedana</a:t>
            </a:r>
            <a:r>
              <a:rPr lang="nl-NL" dirty="0"/>
              <a:t> </a:t>
            </a:r>
            <a:r>
              <a:rPr lang="nl-NL" dirty="0" err="1"/>
              <a:t>Pranayama</a:t>
            </a:r>
            <a:endParaRPr lang="nl-NL" dirty="0"/>
          </a:p>
          <a:p>
            <a:pPr lvl="2"/>
            <a:r>
              <a:rPr lang="nl-NL" dirty="0"/>
              <a:t>Ritme: 16:64:32:64</a:t>
            </a:r>
          </a:p>
          <a:p>
            <a:r>
              <a:rPr lang="nl-NL" dirty="0" err="1"/>
              <a:t>Pratyahara</a:t>
            </a:r>
            <a:r>
              <a:rPr lang="nl-NL" dirty="0"/>
              <a:t> (3 min)</a:t>
            </a:r>
          </a:p>
          <a:p>
            <a:pPr lvl="1"/>
            <a:r>
              <a:rPr lang="nl-NL" dirty="0"/>
              <a:t>Onttrek de energie van een ‘probleem’, gedachte of gevoel</a:t>
            </a:r>
          </a:p>
          <a:p>
            <a:r>
              <a:rPr lang="nl-NL" dirty="0"/>
              <a:t>Concentratie (19 min)</a:t>
            </a:r>
          </a:p>
          <a:p>
            <a:pPr lvl="1"/>
            <a:r>
              <a:rPr lang="nl-NL" dirty="0" err="1"/>
              <a:t>Nada</a:t>
            </a:r>
            <a:endParaRPr lang="nl-NL" dirty="0"/>
          </a:p>
          <a:p>
            <a:pPr lvl="2"/>
            <a:r>
              <a:rPr lang="nl-NL" dirty="0"/>
              <a:t>Stadia: standvastig, pot, groei, versmelting</a:t>
            </a:r>
          </a:p>
          <a:p>
            <a:pPr lvl="1"/>
            <a:r>
              <a:rPr lang="nl-NL" dirty="0" err="1"/>
              <a:t>Sambhavi</a:t>
            </a:r>
            <a:r>
              <a:rPr lang="nl-NL" dirty="0"/>
              <a:t> </a:t>
            </a:r>
            <a:r>
              <a:rPr lang="nl-NL" dirty="0" err="1"/>
              <a:t>Mudra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Totaal 45 min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2F123EF-D15C-43D7-BCC8-635F20A57971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37D6F83-282E-4863-999F-FCE66957B732}"/>
              </a:ext>
            </a:extLst>
          </p:cNvPr>
          <p:cNvSpPr txBox="1"/>
          <p:nvPr/>
        </p:nvSpPr>
        <p:spPr>
          <a:xfrm>
            <a:off x="3790277" y="1678273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7030A0"/>
                </a:solidFill>
              </a:rPr>
              <a:t>Niet begeren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11650673-869A-4DB0-BCDD-A8D4060B0860}"/>
              </a:ext>
            </a:extLst>
          </p:cNvPr>
          <p:cNvCxnSpPr>
            <a:cxnSpLocks/>
          </p:cNvCxnSpPr>
          <p:nvPr/>
        </p:nvCxnSpPr>
        <p:spPr>
          <a:xfrm flipV="1">
            <a:off x="3568742" y="1984509"/>
            <a:ext cx="287961" cy="131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Afbeelding 25">
            <a:extLst>
              <a:ext uri="{FF2B5EF4-FFF2-40B4-BE49-F238E27FC236}">
                <a16:creationId xmlns:a16="http://schemas.microsoft.com/office/drawing/2014/main" id="{009B08D0-1D18-443F-9575-044C17AB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3406625"/>
            <a:ext cx="922154" cy="1440000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18370DF4-EB68-4F52-8758-063EE6F6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103" y="3406625"/>
            <a:ext cx="977640" cy="1440000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AAA7F365-BD41-4536-86C4-1D64812A9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488" y="3406625"/>
            <a:ext cx="839781" cy="1440000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A733A343-4831-4C87-B42F-799B1B3E7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834" y="3406625"/>
            <a:ext cx="839781" cy="144000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F7943D71-93A2-4700-90B8-06C1236F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940" y="5017030"/>
            <a:ext cx="963714" cy="1440000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0918F0F5-6D0D-4A0B-A2E5-0581F6D2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488" y="5017030"/>
            <a:ext cx="839781" cy="1440000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FCD3475C-3442-4861-91FF-91A4B87C5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834" y="5017030"/>
            <a:ext cx="839781" cy="1440000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581F3087-7C38-4DA5-A780-A0133943E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4103" y="5017030"/>
            <a:ext cx="99357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3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1143A-0E13-45FD-B89D-8F3BFC00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 karma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905F8C-B14D-4D17-AF9E-1B8C38A4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Karma is de handeling die volgt uit het ontkiemen van een </a:t>
            </a:r>
            <a:r>
              <a:rPr lang="nl-NL" dirty="0" err="1"/>
              <a:t>samskara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Je (de persoon) bent zelf verantwoordelijk voor het zaaien van </a:t>
            </a:r>
            <a:r>
              <a:rPr lang="nl-NL" dirty="0" err="1"/>
              <a:t>samskara</a:t>
            </a:r>
            <a:r>
              <a:rPr lang="nl-NL" dirty="0"/>
              <a:t> en dus ook zelf verantwoordelijk voor het karma dat daaruit voortkomt</a:t>
            </a:r>
          </a:p>
          <a:p>
            <a:pPr lvl="1"/>
            <a:r>
              <a:rPr lang="nl-NL" dirty="0"/>
              <a:t>Je kunt niet karma van iets of iemand anders krijgen</a:t>
            </a:r>
          </a:p>
          <a:p>
            <a:pPr lvl="1"/>
            <a:endParaRPr lang="nl-NL" dirty="0"/>
          </a:p>
          <a:p>
            <a:r>
              <a:rPr lang="nl-NL" dirty="0"/>
              <a:t>Het is een cirkeltje</a:t>
            </a:r>
          </a:p>
          <a:p>
            <a:pPr lvl="1"/>
            <a:r>
              <a:rPr lang="nl-NL" dirty="0"/>
              <a:t>Je oogst wat je hebt gezaaid</a:t>
            </a:r>
          </a:p>
          <a:p>
            <a:pPr lvl="1"/>
            <a:r>
              <a:rPr lang="nl-NL" dirty="0"/>
              <a:t>Maar door te oogsten, zaai je opnieuw</a:t>
            </a:r>
          </a:p>
          <a:p>
            <a:pPr lvl="2"/>
            <a:r>
              <a:rPr lang="nl-NL" dirty="0"/>
              <a:t>Je bent het resultaat van je eigen handelingen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174EEB30-97B7-4AB6-AEB5-D469569FE514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7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F28C2B30-6185-4EA3-AFD0-100B7835D36C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FB11AE0-23FF-4FCB-BC4E-1E463F127180}"/>
              </a:ext>
            </a:extLst>
          </p:cNvPr>
          <p:cNvSpPr txBox="1"/>
          <p:nvPr/>
        </p:nvSpPr>
        <p:spPr>
          <a:xfrm>
            <a:off x="3995892" y="2274838"/>
            <a:ext cx="4200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Laat</a:t>
            </a:r>
            <a:r>
              <a:rPr lang="en-US" i="1" dirty="0"/>
              <a:t> </a:t>
            </a:r>
            <a:r>
              <a:rPr lang="en-US" i="1" dirty="0" err="1"/>
              <a:t>ieder</a:t>
            </a:r>
            <a:r>
              <a:rPr lang="en-US" i="1" dirty="0"/>
              <a:t> </a:t>
            </a:r>
            <a:r>
              <a:rPr lang="en-US" i="1" dirty="0" err="1"/>
              <a:t>mens</a:t>
            </a:r>
            <a:r>
              <a:rPr lang="en-US" i="1" dirty="0"/>
              <a:t> </a:t>
            </a:r>
            <a:r>
              <a:rPr lang="en-US" i="1" dirty="0" err="1"/>
              <a:t>zich</a:t>
            </a:r>
            <a:r>
              <a:rPr lang="en-US" i="1" dirty="0"/>
              <a:t> steeds </a:t>
            </a:r>
            <a:r>
              <a:rPr lang="en-US" i="1" dirty="0" err="1"/>
              <a:t>weer</a:t>
            </a:r>
            <a:r>
              <a:rPr lang="en-US" i="1" dirty="0"/>
              <a:t> </a:t>
            </a:r>
            <a:r>
              <a:rPr lang="en-US" i="1" dirty="0" err="1"/>
              <a:t>realiseren</a:t>
            </a:r>
            <a:r>
              <a:rPr lang="en-US" i="1" dirty="0"/>
              <a:t> </a:t>
            </a:r>
            <a:r>
              <a:rPr lang="en-US" i="1" dirty="0" err="1"/>
              <a:t>dat</a:t>
            </a:r>
            <a:r>
              <a:rPr lang="en-US" i="1" dirty="0"/>
              <a:t> </a:t>
            </a:r>
            <a:r>
              <a:rPr lang="en-US" i="1" dirty="0" err="1"/>
              <a:t>hij</a:t>
            </a:r>
            <a:r>
              <a:rPr lang="en-US" i="1" dirty="0"/>
              <a:t> het </a:t>
            </a:r>
            <a:r>
              <a:rPr lang="en-US" i="1" dirty="0" err="1"/>
              <a:t>resultaat</a:t>
            </a:r>
            <a:r>
              <a:rPr lang="en-US" i="1" dirty="0"/>
              <a:t> van </a:t>
            </a:r>
            <a:r>
              <a:rPr lang="en-US" i="1" dirty="0" err="1"/>
              <a:t>zijn</a:t>
            </a:r>
            <a:r>
              <a:rPr lang="en-US" i="1" dirty="0"/>
              <a:t> eigen </a:t>
            </a:r>
            <a:r>
              <a:rPr lang="en-US" i="1" dirty="0" err="1"/>
              <a:t>daden</a:t>
            </a:r>
            <a:r>
              <a:rPr lang="en-US" i="1" dirty="0"/>
              <a:t> is, </a:t>
            </a:r>
            <a:r>
              <a:rPr lang="en-US" i="1" dirty="0" err="1"/>
              <a:t>dat</a:t>
            </a:r>
            <a:r>
              <a:rPr lang="en-US" i="1" dirty="0"/>
              <a:t> al </a:t>
            </a:r>
            <a:r>
              <a:rPr lang="en-US" i="1" dirty="0" err="1"/>
              <a:t>zijn</a:t>
            </a:r>
            <a:r>
              <a:rPr lang="en-US" i="1" dirty="0"/>
              <a:t> </a:t>
            </a:r>
            <a:r>
              <a:rPr lang="en-US" i="1" dirty="0" err="1"/>
              <a:t>daden</a:t>
            </a:r>
            <a:r>
              <a:rPr lang="en-US" i="1" dirty="0"/>
              <a:t> op hem </a:t>
            </a:r>
            <a:r>
              <a:rPr lang="en-US" i="1" dirty="0" err="1"/>
              <a:t>zullen</a:t>
            </a:r>
            <a:r>
              <a:rPr lang="en-US" i="1" dirty="0"/>
              <a:t> </a:t>
            </a:r>
            <a:r>
              <a:rPr lang="en-US" i="1" dirty="0" err="1"/>
              <a:t>terugkaatsen</a:t>
            </a:r>
            <a:r>
              <a:rPr lang="en-US" i="1" dirty="0"/>
              <a:t>. </a:t>
            </a:r>
            <a:r>
              <a:rPr lang="en-US" i="1" dirty="0" err="1"/>
              <a:t>Welke</a:t>
            </a:r>
            <a:r>
              <a:rPr lang="en-US" i="1" dirty="0"/>
              <a:t> </a:t>
            </a:r>
            <a:r>
              <a:rPr lang="en-US" i="1" dirty="0" err="1"/>
              <a:t>daad</a:t>
            </a:r>
            <a:r>
              <a:rPr lang="en-US" i="1" dirty="0"/>
              <a:t> </a:t>
            </a:r>
            <a:r>
              <a:rPr lang="en-US" i="1" dirty="0" err="1"/>
              <a:t>hij</a:t>
            </a:r>
            <a:r>
              <a:rPr lang="en-US" i="1" dirty="0"/>
              <a:t> </a:t>
            </a:r>
            <a:r>
              <a:rPr lang="en-US" i="1" dirty="0" err="1"/>
              <a:t>ook</a:t>
            </a:r>
            <a:r>
              <a:rPr lang="en-US" i="1" dirty="0"/>
              <a:t> </a:t>
            </a:r>
            <a:r>
              <a:rPr lang="en-US" i="1" dirty="0" err="1"/>
              <a:t>doet</a:t>
            </a:r>
            <a:r>
              <a:rPr lang="en-US" i="1" dirty="0"/>
              <a:t>, </a:t>
            </a:r>
            <a:r>
              <a:rPr lang="en-US" i="1" dirty="0" err="1"/>
              <a:t>goed</a:t>
            </a:r>
            <a:r>
              <a:rPr lang="en-US" i="1" dirty="0"/>
              <a:t> of </a:t>
            </a:r>
            <a:r>
              <a:rPr lang="en-US" i="1" dirty="0" err="1"/>
              <a:t>kwaad</a:t>
            </a:r>
            <a:r>
              <a:rPr lang="en-US" i="1" dirty="0"/>
              <a:t>, </a:t>
            </a:r>
            <a:r>
              <a:rPr lang="en-US" i="1" dirty="0" err="1"/>
              <a:t>hij</a:t>
            </a:r>
            <a:r>
              <a:rPr lang="en-US" i="1" dirty="0"/>
              <a:t> </a:t>
            </a:r>
            <a:r>
              <a:rPr lang="en-US" i="1" dirty="0" err="1"/>
              <a:t>zal</a:t>
            </a:r>
            <a:r>
              <a:rPr lang="en-US" i="1" dirty="0"/>
              <a:t> de </a:t>
            </a:r>
            <a:r>
              <a:rPr lang="en-US" i="1" dirty="0" err="1"/>
              <a:t>gevolgen</a:t>
            </a:r>
            <a:r>
              <a:rPr lang="en-US" i="1" dirty="0"/>
              <a:t> </a:t>
            </a:r>
            <a:r>
              <a:rPr lang="en-US" i="1" dirty="0" err="1"/>
              <a:t>ondervinden</a:t>
            </a:r>
            <a:r>
              <a:rPr lang="en-US" i="1" dirty="0"/>
              <a:t>.</a:t>
            </a:r>
          </a:p>
          <a:p>
            <a:pPr algn="ctr"/>
            <a:endParaRPr lang="nl-NL" i="1" dirty="0"/>
          </a:p>
          <a:p>
            <a:pPr algn="ctr"/>
            <a:r>
              <a:rPr lang="nl-NL" i="1" dirty="0"/>
              <a:t>“Dagelijkse overwegingen”</a:t>
            </a:r>
          </a:p>
        </p:txBody>
      </p:sp>
    </p:spTree>
    <p:extLst>
      <p:ext uri="{BB962C8B-B14F-4D97-AF65-F5344CB8AC3E}">
        <p14:creationId xmlns:p14="http://schemas.microsoft.com/office/powerpoint/2010/main" val="32463729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413</Words>
  <Application>Microsoft Office PowerPoint</Application>
  <PresentationFormat>Breedbeeld</PresentationFormat>
  <Paragraphs>89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Nunito</vt:lpstr>
      <vt:lpstr>Pacifico</vt:lpstr>
      <vt:lpstr>Kantoorthema</vt:lpstr>
      <vt:lpstr>Ssstil</vt:lpstr>
      <vt:lpstr>Persoon - Karma</vt:lpstr>
      <vt:lpstr>Karma</vt:lpstr>
      <vt:lpstr>Karma</vt:lpstr>
      <vt:lpstr>Asana’s</vt:lpstr>
      <vt:lpstr>Surya Bhedana Pranayama</vt:lpstr>
      <vt:lpstr>Meditatie</vt:lpstr>
      <vt:lpstr>Over karma</vt:lpstr>
      <vt:lpstr>PowerPoint-presentatie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Wakker Worden</dc:title>
  <dc:creator>Herman van Dompseler</dc:creator>
  <cp:lastModifiedBy>Herman van Dompseler</cp:lastModifiedBy>
  <cp:revision>127</cp:revision>
  <dcterms:created xsi:type="dcterms:W3CDTF">2017-06-09T06:17:08Z</dcterms:created>
  <dcterms:modified xsi:type="dcterms:W3CDTF">2019-04-17T14:21:47Z</dcterms:modified>
</cp:coreProperties>
</file>