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2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D8E5-FDA7-42EF-9368-F01DB21E7B5E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7CC7-67F5-48F8-8274-F8AC65F943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4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Heeft dan alles bewustzijn?</a:t>
            </a:r>
          </a:p>
          <a:p>
            <a:r>
              <a:rPr lang="nl-NL" dirty="0"/>
              <a:t>JA,</a:t>
            </a:r>
            <a:r>
              <a:rPr lang="nl-NL" baseline="0" dirty="0"/>
              <a:t> want er is niets wat buiten het bewustzijn kan plaatsvinden</a:t>
            </a:r>
          </a:p>
          <a:p>
            <a:r>
              <a:rPr lang="nl-NL" baseline="0" dirty="0"/>
              <a:t>MAAR er zijn wel niveaus waarop je bewust kan zijn, van jezelf, van je omgeving, van alles.</a:t>
            </a:r>
          </a:p>
          <a:p>
            <a:endParaRPr lang="nl-NL" baseline="0" dirty="0"/>
          </a:p>
          <a:p>
            <a:r>
              <a:rPr lang="nl-NL" baseline="0" dirty="0"/>
              <a:t>Wat is vergeving in deze context?</a:t>
            </a:r>
          </a:p>
          <a:p>
            <a:r>
              <a:rPr lang="nl-NL" baseline="0" dirty="0"/>
              <a:t>Als alles een is, en het ene is </a:t>
            </a:r>
            <a:r>
              <a:rPr lang="nl-NL" baseline="0" dirty="0" err="1"/>
              <a:t>doordrengt</a:t>
            </a:r>
            <a:r>
              <a:rPr lang="nl-NL" baseline="0" dirty="0"/>
              <a:t> van vrede, vreugde en liefde</a:t>
            </a:r>
          </a:p>
          <a:p>
            <a:r>
              <a:rPr lang="nl-NL" baseline="0" dirty="0"/>
              <a:t>Dan is ALLES daarmee </a:t>
            </a:r>
            <a:r>
              <a:rPr lang="nl-NL" baseline="0" dirty="0" err="1"/>
              <a:t>doordrengt</a:t>
            </a:r>
            <a:endParaRPr lang="nl-NL" baseline="0" dirty="0"/>
          </a:p>
          <a:p>
            <a:r>
              <a:rPr lang="nl-NL" baseline="0" dirty="0"/>
              <a:t>Vergeving is zien dat alles goed is, zoals het is (alles is zondeloos)</a:t>
            </a:r>
          </a:p>
          <a:p>
            <a:r>
              <a:rPr lang="nl-NL" baseline="0" dirty="0"/>
              <a:t>Anekdote: het laatste oordeel. Is als jij besluit niet meer te oordelen, maar te vergeven!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82F7-C6F4-4146-896D-78C5B00818F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07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82F7-C6F4-4146-896D-78C5B00818F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Eén Zijn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Introductie - 2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rgbClr val="FF0000"/>
                </a:solidFill>
                <a:latin typeface="Nunito" panose="02000503000000000000" pitchFamily="2" charset="0"/>
              </a:rPr>
              <a:t>Yoga</a:t>
            </a:r>
            <a:r>
              <a:rPr lang="nl-NL" b="1" dirty="0" err="1">
                <a:latin typeface="Nunito" panose="02000503000000000000" pitchFamily="2" charset="0"/>
              </a:rPr>
              <a:t>.Amsterdam</a:t>
            </a:r>
            <a:r>
              <a:rPr lang="nl-NL" b="1" dirty="0">
                <a:latin typeface="Nunito" panose="02000503000000000000" pitchFamily="2" charset="0"/>
              </a:rPr>
              <a:t> - </a:t>
            </a:r>
            <a:r>
              <a:rPr lang="nl-NL" dirty="0">
                <a:latin typeface="Nunito" panose="02000503000000000000" pitchFamily="2" charset="0"/>
              </a:rPr>
              <a:t>op zoek naar jezelf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lijken afgescheiden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88" y="1164578"/>
            <a:ext cx="8651161" cy="5782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38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hoek 2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88" y="1164578"/>
            <a:ext cx="8651161" cy="5782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 we zijn één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flipH="1">
            <a:off x="8168121" y="2055813"/>
            <a:ext cx="1298848" cy="1079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9325156" y="4906124"/>
            <a:ext cx="1585999" cy="251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>
            <a:off x="7580782" y="3038056"/>
            <a:ext cx="2611182" cy="1177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1047964" y="2961780"/>
            <a:ext cx="2724153" cy="420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1967501" y="1618180"/>
            <a:ext cx="1710647" cy="503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66094" y="5915343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Bewustzijn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2733787" y="4935577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Materie</a:t>
            </a:r>
          </a:p>
        </p:txBody>
      </p:sp>
    </p:spTree>
    <p:extLst>
      <p:ext uri="{BB962C8B-B14F-4D97-AF65-F5344CB8AC3E}">
        <p14:creationId xmlns:p14="http://schemas.microsoft.com/office/powerpoint/2010/main" val="383899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7B2382-3DD0-4AAA-A69C-F444F9D4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Tadasana</a:t>
            </a:r>
            <a:r>
              <a:rPr lang="nl-NL" dirty="0"/>
              <a:t> (berg)</a:t>
            </a:r>
          </a:p>
          <a:p>
            <a:r>
              <a:rPr lang="nl-NL" dirty="0" err="1"/>
              <a:t>Vrksasana</a:t>
            </a:r>
            <a:r>
              <a:rPr lang="nl-NL" dirty="0"/>
              <a:t> (boom)</a:t>
            </a:r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Trikonasana</a:t>
            </a:r>
            <a:r>
              <a:rPr lang="nl-NL" dirty="0"/>
              <a:t> (gestrekte driehoek)</a:t>
            </a:r>
          </a:p>
          <a:p>
            <a:r>
              <a:rPr lang="nl-NL" dirty="0" err="1"/>
              <a:t>Virabhadrasana</a:t>
            </a:r>
            <a:r>
              <a:rPr lang="nl-NL" dirty="0"/>
              <a:t> I (krijger)</a:t>
            </a:r>
          </a:p>
          <a:p>
            <a:r>
              <a:rPr lang="nl-NL" dirty="0" err="1"/>
              <a:t>Parsvottanasana</a:t>
            </a:r>
            <a:r>
              <a:rPr lang="nl-NL" dirty="0"/>
              <a:t> (gestrekte flanken)</a:t>
            </a:r>
          </a:p>
          <a:p>
            <a:endParaRPr lang="nl-NL" dirty="0"/>
          </a:p>
          <a:p>
            <a:r>
              <a:rPr lang="nl-NL" dirty="0" err="1"/>
              <a:t>Salamba</a:t>
            </a:r>
            <a:r>
              <a:rPr lang="nl-NL" dirty="0"/>
              <a:t> </a:t>
            </a:r>
            <a:r>
              <a:rPr lang="nl-NL" dirty="0" err="1"/>
              <a:t>Sarvangasana</a:t>
            </a:r>
            <a:r>
              <a:rPr lang="nl-NL" dirty="0"/>
              <a:t> (kaars)</a:t>
            </a:r>
          </a:p>
          <a:p>
            <a:r>
              <a:rPr lang="nl-NL" dirty="0" err="1"/>
              <a:t>Bhujangasana</a:t>
            </a:r>
            <a:r>
              <a:rPr lang="nl-NL" dirty="0"/>
              <a:t> (slang)</a:t>
            </a:r>
          </a:p>
          <a:p>
            <a:r>
              <a:rPr lang="nl-NL" dirty="0" err="1"/>
              <a:t>Badha</a:t>
            </a:r>
            <a:r>
              <a:rPr lang="nl-NL" dirty="0"/>
              <a:t> </a:t>
            </a:r>
            <a:r>
              <a:rPr lang="nl-NL" dirty="0" err="1"/>
              <a:t>Konasana</a:t>
            </a:r>
            <a:r>
              <a:rPr lang="nl-NL" dirty="0"/>
              <a:t> (vlinder)</a:t>
            </a:r>
          </a:p>
          <a:p>
            <a:r>
              <a:rPr lang="nl-NL" dirty="0" err="1"/>
              <a:t>Marichyasana</a:t>
            </a:r>
            <a:r>
              <a:rPr lang="nl-NL" dirty="0"/>
              <a:t> III (zijwaarts gedraaid)</a:t>
            </a:r>
          </a:p>
          <a:p>
            <a:r>
              <a:rPr lang="nl-NL" dirty="0" err="1"/>
              <a:t>Savasana</a:t>
            </a:r>
            <a:r>
              <a:rPr lang="nl-NL" dirty="0"/>
              <a:t> (lijk)</a:t>
            </a:r>
          </a:p>
        </p:txBody>
      </p:sp>
    </p:spTree>
    <p:extLst>
      <p:ext uri="{BB962C8B-B14F-4D97-AF65-F5344CB8AC3E}">
        <p14:creationId xmlns:p14="http://schemas.microsoft.com/office/powerpoint/2010/main" val="136043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Annapana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Concentratie oefening</a:t>
            </a:r>
          </a:p>
          <a:p>
            <a:endParaRPr lang="nl-NL" dirty="0"/>
          </a:p>
          <a:p>
            <a:r>
              <a:rPr lang="nl-NL" dirty="0"/>
              <a:t>Aandachtig zijn (awareness) op één punt en tegelijkertijd gelijkmoedig blijven (</a:t>
            </a:r>
            <a:r>
              <a:rPr lang="nl-NL" dirty="0" err="1"/>
              <a:t>equanimity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Kies als concentratie object je neus en observeer het in- en uitgaan van de adem</a:t>
            </a:r>
          </a:p>
          <a:p>
            <a:endParaRPr lang="nl-NL" dirty="0"/>
          </a:p>
          <a:p>
            <a:r>
              <a:rPr lang="nl-NL" dirty="0"/>
              <a:t>Zonder daarbij de ademhaling te sturen</a:t>
            </a:r>
          </a:p>
          <a:p>
            <a:endParaRPr lang="nl-NL" dirty="0"/>
          </a:p>
          <a:p>
            <a:r>
              <a:rPr lang="nl-NL" dirty="0"/>
              <a:t>Iedere sensatie in het gebied rond je neus observeer je (een prikkeling, jeuk, koude lucht, warme lucht). Je herkent de sensatie, maar je vindt er niets van.</a:t>
            </a:r>
          </a:p>
        </p:txBody>
      </p:sp>
    </p:spTree>
    <p:extLst>
      <p:ext uri="{BB962C8B-B14F-4D97-AF65-F5344CB8AC3E}">
        <p14:creationId xmlns:p14="http://schemas.microsoft.com/office/powerpoint/2010/main" val="22379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 één zijn?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370674" y="1929558"/>
            <a:ext cx="12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dirty="0"/>
              <a:t>Bewustzijn</a:t>
            </a:r>
          </a:p>
          <a:p>
            <a:pPr algn="ctr"/>
            <a:r>
              <a:rPr lang="nl-NL" b="1" dirty="0"/>
              <a:t>Materie</a:t>
            </a:r>
          </a:p>
        </p:txBody>
      </p:sp>
      <p:cxnSp>
        <p:nvCxnSpPr>
          <p:cNvPr id="6" name="Rechte verbindingslijn 5"/>
          <p:cNvCxnSpPr>
            <a:stCxn id="4" idx="1"/>
            <a:endCxn id="4" idx="3"/>
          </p:cNvCxnSpPr>
          <p:nvPr/>
        </p:nvCxnSpPr>
        <p:spPr>
          <a:xfrm>
            <a:off x="1370674" y="2252724"/>
            <a:ext cx="12229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566974" y="2755215"/>
            <a:ext cx="142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Non-dualiteit</a:t>
            </a:r>
          </a:p>
          <a:p>
            <a:pPr algn="ctr"/>
            <a:r>
              <a:rPr lang="nl-NL" dirty="0"/>
              <a:t>Dualiteit</a:t>
            </a:r>
          </a:p>
        </p:txBody>
      </p:sp>
      <p:cxnSp>
        <p:nvCxnSpPr>
          <p:cNvPr id="9" name="Rechte verbindingslijn 8"/>
          <p:cNvCxnSpPr>
            <a:stCxn id="8" idx="1"/>
            <a:endCxn id="8" idx="3"/>
          </p:cNvCxnSpPr>
          <p:nvPr/>
        </p:nvCxnSpPr>
        <p:spPr>
          <a:xfrm>
            <a:off x="3566974" y="3078381"/>
            <a:ext cx="1427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356407" y="4091536"/>
            <a:ext cx="105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Vergeven</a:t>
            </a:r>
          </a:p>
          <a:p>
            <a:pPr algn="ctr"/>
            <a:r>
              <a:rPr lang="nl-NL" dirty="0"/>
              <a:t>Oordelen</a:t>
            </a:r>
          </a:p>
        </p:txBody>
      </p:sp>
      <p:cxnSp>
        <p:nvCxnSpPr>
          <p:cNvPr id="11" name="Rechte verbindingslijn 10"/>
          <p:cNvCxnSpPr>
            <a:stCxn id="10" idx="1"/>
            <a:endCxn id="10" idx="3"/>
          </p:cNvCxnSpPr>
          <p:nvPr/>
        </p:nvCxnSpPr>
        <p:spPr>
          <a:xfrm>
            <a:off x="2356407" y="4414702"/>
            <a:ext cx="10575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544571" y="491193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Waarheid</a:t>
            </a:r>
          </a:p>
          <a:p>
            <a:pPr algn="ctr"/>
            <a:r>
              <a:rPr lang="nl-NL" dirty="0"/>
              <a:t>Illusie</a:t>
            </a:r>
          </a:p>
        </p:txBody>
      </p:sp>
      <p:cxnSp>
        <p:nvCxnSpPr>
          <p:cNvPr id="13" name="Rechte verbindingslijn 12"/>
          <p:cNvCxnSpPr>
            <a:stCxn id="12" idx="1"/>
            <a:endCxn id="12" idx="3"/>
          </p:cNvCxnSpPr>
          <p:nvPr/>
        </p:nvCxnSpPr>
        <p:spPr>
          <a:xfrm>
            <a:off x="3544571" y="5235098"/>
            <a:ext cx="10951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8022598" y="2729529"/>
            <a:ext cx="949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Purusha</a:t>
            </a:r>
            <a:endParaRPr lang="nl-NL" dirty="0"/>
          </a:p>
          <a:p>
            <a:pPr algn="ctr"/>
            <a:r>
              <a:rPr lang="nl-NL" dirty="0" err="1"/>
              <a:t>Prakriti</a:t>
            </a:r>
            <a:endParaRPr lang="nl-NL" dirty="0"/>
          </a:p>
        </p:txBody>
      </p:sp>
      <p:cxnSp>
        <p:nvCxnSpPr>
          <p:cNvPr id="15" name="Rechte verbindingslijn 14"/>
          <p:cNvCxnSpPr>
            <a:stCxn id="14" idx="1"/>
            <a:endCxn id="14" idx="3"/>
          </p:cNvCxnSpPr>
          <p:nvPr/>
        </p:nvCxnSpPr>
        <p:spPr>
          <a:xfrm>
            <a:off x="8022598" y="3052695"/>
            <a:ext cx="9492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046097" y="4527209"/>
            <a:ext cx="185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Eenheid</a:t>
            </a:r>
          </a:p>
          <a:p>
            <a:pPr algn="ctr"/>
            <a:r>
              <a:rPr lang="nl-NL" dirty="0" err="1"/>
              <a:t>afgescheidenheid</a:t>
            </a:r>
            <a:endParaRPr lang="nl-NL" dirty="0"/>
          </a:p>
        </p:txBody>
      </p:sp>
      <p:cxnSp>
        <p:nvCxnSpPr>
          <p:cNvPr id="17" name="Rechte verbindingslijn 16"/>
          <p:cNvCxnSpPr>
            <a:stCxn id="16" idx="1"/>
            <a:endCxn id="16" idx="3"/>
          </p:cNvCxnSpPr>
          <p:nvPr/>
        </p:nvCxnSpPr>
        <p:spPr>
          <a:xfrm>
            <a:off x="8046097" y="4850375"/>
            <a:ext cx="18515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6514110" y="3621988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Leegte</a:t>
            </a:r>
          </a:p>
          <a:p>
            <a:pPr algn="ctr"/>
            <a:r>
              <a:rPr lang="nl-NL" dirty="0"/>
              <a:t>Vorm</a:t>
            </a:r>
          </a:p>
        </p:txBody>
      </p:sp>
      <p:cxnSp>
        <p:nvCxnSpPr>
          <p:cNvPr id="25" name="Rechte verbindingslijn 24"/>
          <p:cNvCxnSpPr>
            <a:stCxn id="24" idx="1"/>
            <a:endCxn id="24" idx="3"/>
          </p:cNvCxnSpPr>
          <p:nvPr/>
        </p:nvCxnSpPr>
        <p:spPr>
          <a:xfrm>
            <a:off x="6514110" y="3945154"/>
            <a:ext cx="808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329679" y="2383974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Tao</a:t>
            </a:r>
          </a:p>
          <a:p>
            <a:pPr algn="ctr"/>
            <a:r>
              <a:rPr lang="nl-NL" dirty="0"/>
              <a:t>Alle dingen</a:t>
            </a:r>
          </a:p>
        </p:txBody>
      </p:sp>
      <p:cxnSp>
        <p:nvCxnSpPr>
          <p:cNvPr id="19" name="Rechte verbindingslijn 18"/>
          <p:cNvCxnSpPr>
            <a:stCxn id="18" idx="1"/>
            <a:endCxn id="18" idx="3"/>
          </p:cNvCxnSpPr>
          <p:nvPr/>
        </p:nvCxnSpPr>
        <p:spPr>
          <a:xfrm>
            <a:off x="6329679" y="2707140"/>
            <a:ext cx="12327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5DA5D847-98C3-4AB3-9632-14619DC9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861" y="169388"/>
            <a:ext cx="3895441" cy="2083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229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2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DC9C959-1CF9-4BCA-91B1-1272A168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219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270</Words>
  <Application>Microsoft Office PowerPoint</Application>
  <PresentationFormat>Breedbeeld</PresentationFormat>
  <Paragraphs>57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Kantoorthema</vt:lpstr>
      <vt:lpstr>Eén Zijn</vt:lpstr>
      <vt:lpstr>We lijken afgescheiden</vt:lpstr>
      <vt:lpstr>Maar we zijn één</vt:lpstr>
      <vt:lpstr>Asana’s</vt:lpstr>
      <vt:lpstr>Annapana</vt:lpstr>
      <vt:lpstr>Wat is dat één zijn?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14</cp:revision>
  <dcterms:created xsi:type="dcterms:W3CDTF">2017-06-09T06:17:08Z</dcterms:created>
  <dcterms:modified xsi:type="dcterms:W3CDTF">2017-06-23T06:37:36Z</dcterms:modified>
</cp:coreProperties>
</file>