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62" r:id="rId4"/>
    <p:sldId id="263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D8E5-FDA7-42EF-9368-F01DB21E7B5E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A7CC7-67F5-48F8-8274-F8AC65F943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4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Wakker Worden?</a:t>
            </a:r>
            <a:r>
              <a:rPr lang="nl-NL" baseline="0" dirty="0"/>
              <a:t> BOE!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D82F7-C6F4-4146-896D-78C5B00818F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928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CEE5A-3833-459A-A50B-868A0E20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2ED42A-B1C6-4217-B38A-601276A03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36911-26E2-42D9-9854-A51614E7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E1CB-D16E-4315-97A2-0BEC8ABB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F579F6-BB3D-4D10-B146-863345B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C4151-7B45-43A5-9950-15575DF4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0033E7-27CE-492B-BC64-4671FB9A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744992-4E0B-4B56-9B3E-3593F71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899AA7-01B8-4D5D-B917-968279CE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F2B30C-77C8-457B-865F-25B86517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68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8700357-93A3-43D5-8F6A-A4310722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E2B634-55AC-422F-B6BB-C73ACF1C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440C53-3F71-4F47-964A-10074D65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667A8A-09C5-4E7A-A13C-21A705BB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891397-2027-4EED-910C-643FAAC0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7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C33A-1F52-4D92-B4C2-5B44BAB3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5057CC-0DA2-413C-BC92-085A290A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F7B1F2-6EC0-49FD-ADDB-F86EA66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8E09BD-7C84-496A-BA83-C0577F4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595E9B-21E2-404F-919D-EA9CCCFA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12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9C252-2779-40E5-B46D-45C92146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948FA8-923A-4DB6-8F3E-9E040BAE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D6AA1-448E-4871-8CC5-856131E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CBCDDD-A890-4A36-AF18-D4FAA35F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634E2D-491D-4A35-BD18-501A2BF6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58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184FB-049C-44BC-8FF6-834EB0EE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A8229E-27D7-431F-8788-F37E5D0F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C9DF0F-CC26-4AAF-A005-D3E2A14B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4B0E65-D1FF-406C-956C-2AD50574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F38E75-7968-480C-927D-E92D512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603764-33A5-43B6-9A2B-CB1F2069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82D42-970A-4597-9CDB-50F13ED1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56588E-A82E-441E-A555-C274A11E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4188D8-E2A5-4AC6-B17E-52CC564C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22FC11F-986A-4E5F-83DC-BF8B72E3A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2DFE75-007B-493B-BFC3-52A60754E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E9E917-48C8-4C54-B817-81AE583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9B3F63-CA99-4F99-BE0A-257B89E5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668A92-4795-4E03-9001-6C340F60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07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599FE-7320-4EB1-9307-EC406B8E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233394-72E6-45F5-97B7-18570D97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EF2CCD-086C-4B68-8E62-D5EA13F5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D5AC5B-553B-4BA2-9102-A47A8ACA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3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0D0B6FE-519E-4BB9-81D5-6C518E2B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D5D5DB6-CE05-4A9E-9F03-146CF12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7A9DE9-1D39-473E-8192-EB58895A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1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A18E-7AE9-4F60-B047-630C5116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49E453-34CD-41EA-8504-55D3D492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9F4FBD-B508-4987-B12B-DFD4D75E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E770C-3BF4-44BE-9F0C-65F0329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5DF65D-38FE-4B3C-B4BE-5A0838CF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C0278A-A957-4BE6-8CD2-55E56B5C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7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8B42E-F274-4B7C-91B1-A2880DF7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9BFAC0-7706-4CF2-9BD9-76E5C214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06FB16-49F8-4534-8F18-F3ED428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36F4C8-9748-4CC6-B248-A14417B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F994D0-3F38-49FB-BC5E-75B5A50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7F0E5A-270C-4EE7-9DFB-D4AA433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0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05CE3F-152A-4499-8376-14ABAB37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9F95D-DABB-43A9-BAA5-DB989A65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913CBB-C332-4DD4-9CCA-7B14E2F2C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4266-7DD0-4B75-85B3-A7D673269ACB}" type="datetimeFigureOut">
              <a:rPr lang="nl-NL" smtClean="0"/>
              <a:t>8-7-2017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1349D3-03E1-4E9F-AC85-D067161B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F89F0F-776C-4F48-A5D8-5A05E2A8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Het Pad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Introductie - 4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rgbClr val="FF0000"/>
                </a:solidFill>
                <a:latin typeface="Nunito" panose="02000503000000000000" pitchFamily="2" charset="0"/>
              </a:rPr>
              <a:t>Yoga</a:t>
            </a:r>
            <a:r>
              <a:rPr lang="nl-NL" b="1" dirty="0" err="1">
                <a:latin typeface="Nunito" panose="02000503000000000000" pitchFamily="2" charset="0"/>
              </a:rPr>
              <a:t>.Amsterdam</a:t>
            </a:r>
            <a:r>
              <a:rPr lang="nl-NL" b="1" dirty="0">
                <a:latin typeface="Nunito" panose="02000503000000000000" pitchFamily="2" charset="0"/>
              </a:rPr>
              <a:t> - </a:t>
            </a:r>
            <a:r>
              <a:rPr lang="nl-NL" dirty="0">
                <a:latin typeface="Nunito" panose="02000503000000000000" pitchFamily="2" charset="0"/>
              </a:rPr>
              <a:t>op zoek naar jezelf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20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Begin vandaag nog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BOE</a:t>
            </a:r>
            <a:endParaRPr lang="nl-NL" dirty="0"/>
          </a:p>
          <a:p>
            <a:r>
              <a:rPr lang="nl-NL" dirty="0"/>
              <a:t>Leef </a:t>
            </a:r>
            <a:r>
              <a:rPr lang="nl-NL" b="1" dirty="0"/>
              <a:t>B</a:t>
            </a:r>
            <a:r>
              <a:rPr lang="nl-NL" dirty="0"/>
              <a:t>ewust</a:t>
            </a:r>
          </a:p>
          <a:p>
            <a:pPr lvl="1"/>
            <a:r>
              <a:rPr lang="nl-NL" dirty="0"/>
              <a:t>onderzoek je zelf (ontstijg de dualiteit)</a:t>
            </a:r>
          </a:p>
          <a:p>
            <a:r>
              <a:rPr lang="nl-NL" dirty="0"/>
              <a:t>Leef in </a:t>
            </a:r>
            <a:r>
              <a:rPr lang="nl-NL" b="1" dirty="0"/>
              <a:t>O</a:t>
            </a:r>
            <a:r>
              <a:rPr lang="nl-NL" dirty="0"/>
              <a:t>vergave</a:t>
            </a:r>
          </a:p>
          <a:p>
            <a:pPr lvl="1"/>
            <a:r>
              <a:rPr lang="nl-NL" dirty="0"/>
              <a:t>heb vertrouwen dat het goed is, zoals het is</a:t>
            </a:r>
          </a:p>
          <a:p>
            <a:r>
              <a:rPr lang="nl-NL" dirty="0"/>
              <a:t>Leef in </a:t>
            </a:r>
            <a:r>
              <a:rPr lang="nl-NL" b="1" dirty="0"/>
              <a:t>E</a:t>
            </a:r>
            <a:r>
              <a:rPr lang="nl-NL" dirty="0"/>
              <a:t>envoud</a:t>
            </a:r>
          </a:p>
          <a:p>
            <a:pPr lvl="1"/>
            <a:r>
              <a:rPr lang="nl-NL" dirty="0"/>
              <a:t>daag jezelf uit om met minder materie te doen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41081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9DF25-DFBA-4548-8144-2DFB2FA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Asana’s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7B2382-3DD0-4AAA-A69C-F444F9D4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err="1"/>
              <a:t>Tadasana</a:t>
            </a:r>
            <a:r>
              <a:rPr lang="nl-NL" dirty="0"/>
              <a:t> (berg)</a:t>
            </a:r>
          </a:p>
          <a:p>
            <a:r>
              <a:rPr lang="nl-NL" dirty="0" err="1"/>
              <a:t>Vrksasana</a:t>
            </a:r>
            <a:r>
              <a:rPr lang="nl-NL" dirty="0"/>
              <a:t> (boom)</a:t>
            </a:r>
          </a:p>
          <a:p>
            <a:r>
              <a:rPr lang="nl-NL" dirty="0" err="1"/>
              <a:t>Utthita</a:t>
            </a:r>
            <a:r>
              <a:rPr lang="nl-NL" dirty="0"/>
              <a:t> </a:t>
            </a:r>
            <a:r>
              <a:rPr lang="nl-NL" dirty="0" err="1"/>
              <a:t>Trikonasana</a:t>
            </a:r>
            <a:r>
              <a:rPr lang="nl-NL" dirty="0"/>
              <a:t> (gestrekte driehoek)</a:t>
            </a:r>
          </a:p>
          <a:p>
            <a:r>
              <a:rPr lang="nl-NL" dirty="0" err="1"/>
              <a:t>Virabhadrasana</a:t>
            </a:r>
            <a:r>
              <a:rPr lang="nl-NL" dirty="0"/>
              <a:t> I (krijger)</a:t>
            </a:r>
          </a:p>
          <a:p>
            <a:r>
              <a:rPr lang="nl-NL" dirty="0" err="1"/>
              <a:t>Parsvottanasana</a:t>
            </a:r>
            <a:r>
              <a:rPr lang="nl-NL" dirty="0"/>
              <a:t> (gestrekte flanken)</a:t>
            </a:r>
          </a:p>
          <a:p>
            <a:r>
              <a:rPr lang="nl-NL" dirty="0" err="1"/>
              <a:t>Prasarita</a:t>
            </a:r>
            <a:r>
              <a:rPr lang="nl-NL" dirty="0"/>
              <a:t> </a:t>
            </a:r>
            <a:r>
              <a:rPr lang="nl-NL" dirty="0" err="1"/>
              <a:t>Padottan</a:t>
            </a:r>
            <a:r>
              <a:rPr lang="nl-NL" dirty="0"/>
              <a:t> 1 (spreidstand)</a:t>
            </a:r>
          </a:p>
          <a:p>
            <a:endParaRPr lang="nl-NL" dirty="0"/>
          </a:p>
          <a:p>
            <a:r>
              <a:rPr lang="nl-NL" dirty="0" err="1"/>
              <a:t>Paripurna</a:t>
            </a:r>
            <a:r>
              <a:rPr lang="nl-NL" dirty="0"/>
              <a:t> </a:t>
            </a:r>
            <a:r>
              <a:rPr lang="nl-NL" dirty="0" err="1"/>
              <a:t>Navasana</a:t>
            </a:r>
            <a:r>
              <a:rPr lang="nl-NL" dirty="0"/>
              <a:t> (boot)</a:t>
            </a:r>
          </a:p>
          <a:p>
            <a:r>
              <a:rPr lang="nl-NL" dirty="0" err="1"/>
              <a:t>Salamba</a:t>
            </a:r>
            <a:r>
              <a:rPr lang="nl-NL" dirty="0"/>
              <a:t> </a:t>
            </a:r>
            <a:r>
              <a:rPr lang="nl-NL" dirty="0" err="1"/>
              <a:t>Sarvangasana</a:t>
            </a:r>
            <a:r>
              <a:rPr lang="nl-NL" dirty="0"/>
              <a:t> (kaars)</a:t>
            </a:r>
          </a:p>
          <a:p>
            <a:r>
              <a:rPr lang="nl-NL" b="1" dirty="0" err="1"/>
              <a:t>Paschimottanasana</a:t>
            </a:r>
            <a:r>
              <a:rPr lang="nl-NL" b="1" dirty="0"/>
              <a:t> (westen uitgestrekt)</a:t>
            </a:r>
          </a:p>
          <a:p>
            <a:r>
              <a:rPr lang="nl-NL" b="1" dirty="0" err="1"/>
              <a:t>Urdhva</a:t>
            </a:r>
            <a:r>
              <a:rPr lang="nl-NL" b="1" dirty="0"/>
              <a:t> </a:t>
            </a:r>
            <a:r>
              <a:rPr lang="nl-NL" b="1" dirty="0" err="1"/>
              <a:t>Mukha</a:t>
            </a:r>
            <a:r>
              <a:rPr lang="nl-NL" b="1" dirty="0"/>
              <a:t> </a:t>
            </a:r>
            <a:r>
              <a:rPr lang="nl-NL" b="1" dirty="0" err="1"/>
              <a:t>Paschimottanasana</a:t>
            </a:r>
            <a:r>
              <a:rPr lang="nl-NL" b="1" dirty="0"/>
              <a:t> II (omhoog uitgestrekt)</a:t>
            </a:r>
          </a:p>
          <a:p>
            <a:r>
              <a:rPr lang="nl-NL" dirty="0" err="1"/>
              <a:t>Marichyasana</a:t>
            </a:r>
            <a:r>
              <a:rPr lang="nl-NL" dirty="0"/>
              <a:t> III (zijwaarts gedraaid)</a:t>
            </a:r>
          </a:p>
          <a:p>
            <a:r>
              <a:rPr lang="nl-NL" dirty="0" err="1"/>
              <a:t>Savasana</a:t>
            </a:r>
            <a:r>
              <a:rPr lang="nl-NL" dirty="0"/>
              <a:t> (lijk)</a:t>
            </a:r>
          </a:p>
        </p:txBody>
      </p:sp>
    </p:spTree>
    <p:extLst>
      <p:ext uri="{BB962C8B-B14F-4D97-AF65-F5344CB8AC3E}">
        <p14:creationId xmlns:p14="http://schemas.microsoft.com/office/powerpoint/2010/main" val="136043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D8B2E-E595-4A2E-A50A-18CCA95F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Annapana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457238-15FE-42AD-B4ED-B1C0B3B8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/>
              <a:t>Concentratie oefening</a:t>
            </a:r>
          </a:p>
          <a:p>
            <a:endParaRPr lang="nl-NL" dirty="0"/>
          </a:p>
          <a:p>
            <a:r>
              <a:rPr lang="nl-NL" dirty="0"/>
              <a:t>Aandachtig zijn (awareness) op één punt en tegelijkertijd gelijkmoedig blijven (</a:t>
            </a:r>
            <a:r>
              <a:rPr lang="nl-NL" dirty="0" err="1"/>
              <a:t>equanimity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dirty="0"/>
              <a:t>Kies als concentratie object je neus en observeer het in- en uitgaan van de adem</a:t>
            </a:r>
          </a:p>
          <a:p>
            <a:endParaRPr lang="nl-NL" dirty="0"/>
          </a:p>
          <a:p>
            <a:r>
              <a:rPr lang="nl-NL" dirty="0"/>
              <a:t>Zonder daarbij de ademhaling te sturen</a:t>
            </a:r>
          </a:p>
          <a:p>
            <a:endParaRPr lang="nl-NL" dirty="0"/>
          </a:p>
          <a:p>
            <a:r>
              <a:rPr lang="nl-NL" dirty="0"/>
              <a:t>Iedere sensatie in het gebied rond je neus observeer je (een prikkeling, jeuk, koude lucht, warme lucht). Je herkent de sensatie, maar je vindt er niets van.</a:t>
            </a:r>
          </a:p>
        </p:txBody>
      </p:sp>
    </p:spTree>
    <p:extLst>
      <p:ext uri="{BB962C8B-B14F-4D97-AF65-F5344CB8AC3E}">
        <p14:creationId xmlns:p14="http://schemas.microsoft.com/office/powerpoint/2010/main" val="223794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Afbeelding 32">
            <a:extLst>
              <a:ext uri="{FF2B5EF4-FFF2-40B4-BE49-F238E27FC236}">
                <a16:creationId xmlns:a16="http://schemas.microsoft.com/office/drawing/2014/main" id="{45641DAA-D1F9-457E-806F-5C6E547E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2" y="2477362"/>
            <a:ext cx="1724400" cy="27097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pad naar Zelfrealisatie van </a:t>
            </a:r>
            <a:r>
              <a:rPr lang="nl-NL" dirty="0" err="1"/>
              <a:t>Patanjali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77194" y="2032000"/>
            <a:ext cx="206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Ga op het pad staan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32600" y="2477362"/>
            <a:ext cx="1724400" cy="2709774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2704774" y="20320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Kijk naar binnen</a:t>
            </a:r>
          </a:p>
        </p:txBody>
      </p:sp>
      <p:cxnSp>
        <p:nvCxnSpPr>
          <p:cNvPr id="10" name="Rechte verbindingslijn met pijl 9"/>
          <p:cNvCxnSpPr>
            <a:stCxn id="5" idx="3"/>
            <a:endCxn id="8" idx="1"/>
          </p:cNvCxnSpPr>
          <p:nvPr/>
        </p:nvCxnSpPr>
        <p:spPr>
          <a:xfrm>
            <a:off x="2245196" y="2216666"/>
            <a:ext cx="459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Afbeelding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990997" y="2811272"/>
            <a:ext cx="1554172" cy="2375864"/>
          </a:xfrm>
          <a:prstGeom prst="rect">
            <a:avLst/>
          </a:prstGeom>
        </p:spPr>
      </p:pic>
      <p:sp>
        <p:nvSpPr>
          <p:cNvPr id="24" name="Tekstvak 23"/>
          <p:cNvSpPr txBox="1"/>
          <p:nvPr/>
        </p:nvSpPr>
        <p:spPr>
          <a:xfrm>
            <a:off x="4990997" y="2032000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Concentratie</a:t>
            </a:r>
          </a:p>
        </p:txBody>
      </p:sp>
      <p:cxnSp>
        <p:nvCxnSpPr>
          <p:cNvPr id="26" name="Rechte verbindingslijn met pijl 25"/>
          <p:cNvCxnSpPr>
            <a:stCxn id="8" idx="3"/>
            <a:endCxn id="24" idx="1"/>
          </p:cNvCxnSpPr>
          <p:nvPr/>
        </p:nvCxnSpPr>
        <p:spPr>
          <a:xfrm>
            <a:off x="4405881" y="2216666"/>
            <a:ext cx="585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Afbeelding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773" y="2811272"/>
            <a:ext cx="878521" cy="2376000"/>
          </a:xfrm>
          <a:prstGeom prst="rect">
            <a:avLst/>
          </a:prstGeom>
        </p:spPr>
      </p:pic>
      <p:sp>
        <p:nvSpPr>
          <p:cNvPr id="37" name="Tekstvak 36"/>
          <p:cNvSpPr txBox="1"/>
          <p:nvPr/>
        </p:nvSpPr>
        <p:spPr>
          <a:xfrm>
            <a:off x="6733463" y="2032000"/>
            <a:ext cx="109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Meditatie</a:t>
            </a:r>
          </a:p>
        </p:txBody>
      </p:sp>
      <p:cxnSp>
        <p:nvCxnSpPr>
          <p:cNvPr id="39" name="Rechte verbindingslijn met pijl 38"/>
          <p:cNvCxnSpPr>
            <a:stCxn id="24" idx="3"/>
            <a:endCxn id="37" idx="1"/>
          </p:cNvCxnSpPr>
          <p:nvPr/>
        </p:nvCxnSpPr>
        <p:spPr>
          <a:xfrm>
            <a:off x="6381762" y="2216666"/>
            <a:ext cx="351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achebekje 40"/>
          <p:cNvSpPr/>
          <p:nvPr/>
        </p:nvSpPr>
        <p:spPr>
          <a:xfrm>
            <a:off x="8522415" y="2811272"/>
            <a:ext cx="1351052" cy="23758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Tekstvak 41"/>
          <p:cNvSpPr txBox="1"/>
          <p:nvPr/>
        </p:nvSpPr>
        <p:spPr>
          <a:xfrm>
            <a:off x="8452808" y="2032000"/>
            <a:ext cx="145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Contemplatie</a:t>
            </a:r>
          </a:p>
        </p:txBody>
      </p:sp>
      <p:cxnSp>
        <p:nvCxnSpPr>
          <p:cNvPr id="43" name="Rechte verbindingslijn met pijl 42"/>
          <p:cNvCxnSpPr>
            <a:stCxn id="37" idx="3"/>
            <a:endCxn id="42" idx="1"/>
          </p:cNvCxnSpPr>
          <p:nvPr/>
        </p:nvCxnSpPr>
        <p:spPr>
          <a:xfrm>
            <a:off x="7833316" y="2216666"/>
            <a:ext cx="619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>
            <a:off x="10425417" y="1568450"/>
            <a:ext cx="2246" cy="52895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kstvak 47"/>
          <p:cNvSpPr txBox="1"/>
          <p:nvPr/>
        </p:nvSpPr>
        <p:spPr>
          <a:xfrm>
            <a:off x="10699329" y="2032000"/>
            <a:ext cx="13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(Bewust)zijn</a:t>
            </a:r>
          </a:p>
        </p:txBody>
      </p:sp>
      <p:pic>
        <p:nvPicPr>
          <p:cNvPr id="56" name="Afbeelding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564" y="3441700"/>
            <a:ext cx="273451" cy="1229230"/>
          </a:xfrm>
          <a:prstGeom prst="rect">
            <a:avLst/>
          </a:prstGeom>
        </p:spPr>
      </p:pic>
      <p:sp>
        <p:nvSpPr>
          <p:cNvPr id="57" name="Tekstvak 56"/>
          <p:cNvSpPr txBox="1"/>
          <p:nvPr/>
        </p:nvSpPr>
        <p:spPr>
          <a:xfrm>
            <a:off x="682113" y="6325294"/>
            <a:ext cx="97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1. fysiek</a:t>
            </a:r>
          </a:p>
        </p:txBody>
      </p:sp>
      <p:sp>
        <p:nvSpPr>
          <p:cNvPr id="58" name="Tekstvak 57"/>
          <p:cNvSpPr txBox="1"/>
          <p:nvPr/>
        </p:nvSpPr>
        <p:spPr>
          <a:xfrm>
            <a:off x="8636601" y="6325294"/>
            <a:ext cx="112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3. causaal</a:t>
            </a:r>
          </a:p>
        </p:txBody>
      </p:sp>
      <p:sp>
        <p:nvSpPr>
          <p:cNvPr id="59" name="Tekstvak 58"/>
          <p:cNvSpPr txBox="1"/>
          <p:nvPr/>
        </p:nvSpPr>
        <p:spPr>
          <a:xfrm>
            <a:off x="4511666" y="6325294"/>
            <a:ext cx="106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2. subtiel</a:t>
            </a:r>
          </a:p>
        </p:txBody>
      </p:sp>
      <p:sp>
        <p:nvSpPr>
          <p:cNvPr id="60" name="Linkeraccolade 59"/>
          <p:cNvSpPr/>
          <p:nvPr/>
        </p:nvSpPr>
        <p:spPr>
          <a:xfrm rot="16200000" flipV="1">
            <a:off x="4818300" y="3306467"/>
            <a:ext cx="441910" cy="55881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1" name="Rechte verbindingslijn 60"/>
          <p:cNvCxnSpPr/>
          <p:nvPr/>
        </p:nvCxnSpPr>
        <p:spPr>
          <a:xfrm>
            <a:off x="1171426" y="5845911"/>
            <a:ext cx="0" cy="2033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chte verbindingslijn 61"/>
          <p:cNvCxnSpPr/>
          <p:nvPr/>
        </p:nvCxnSpPr>
        <p:spPr>
          <a:xfrm>
            <a:off x="9150064" y="5821739"/>
            <a:ext cx="0" cy="2033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177194" y="5390763"/>
            <a:ext cx="217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Yama</a:t>
            </a:r>
            <a:r>
              <a:rPr lang="nl-NL" dirty="0"/>
              <a:t>/</a:t>
            </a:r>
            <a:r>
              <a:rPr lang="nl-NL" dirty="0" err="1"/>
              <a:t>niyama</a:t>
            </a:r>
            <a:r>
              <a:rPr lang="nl-NL" dirty="0"/>
              <a:t>/</a:t>
            </a:r>
            <a:r>
              <a:rPr lang="nl-NL" dirty="0" err="1"/>
              <a:t>assana</a:t>
            </a:r>
            <a:endParaRPr lang="nl-NL" dirty="0"/>
          </a:p>
        </p:txBody>
      </p:sp>
      <p:sp>
        <p:nvSpPr>
          <p:cNvPr id="64" name="Tekstvak 63"/>
          <p:cNvSpPr txBox="1"/>
          <p:nvPr/>
        </p:nvSpPr>
        <p:spPr>
          <a:xfrm>
            <a:off x="2379472" y="5390763"/>
            <a:ext cx="23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Pranayama</a:t>
            </a:r>
            <a:r>
              <a:rPr lang="nl-NL" dirty="0"/>
              <a:t>/</a:t>
            </a:r>
            <a:r>
              <a:rPr lang="nl-NL" dirty="0" err="1"/>
              <a:t>pratyahara</a:t>
            </a:r>
            <a:endParaRPr lang="nl-NL" dirty="0"/>
          </a:p>
        </p:txBody>
      </p:sp>
      <p:sp>
        <p:nvSpPr>
          <p:cNvPr id="65" name="Tekstvak 64"/>
          <p:cNvSpPr txBox="1"/>
          <p:nvPr/>
        </p:nvSpPr>
        <p:spPr>
          <a:xfrm>
            <a:off x="5055977" y="5390763"/>
            <a:ext cx="95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dharana</a:t>
            </a:r>
            <a:endParaRPr lang="nl-NL" dirty="0"/>
          </a:p>
        </p:txBody>
      </p:sp>
      <p:sp>
        <p:nvSpPr>
          <p:cNvPr id="66" name="Tekstvak 65"/>
          <p:cNvSpPr txBox="1"/>
          <p:nvPr/>
        </p:nvSpPr>
        <p:spPr>
          <a:xfrm>
            <a:off x="6810018" y="5386951"/>
            <a:ext cx="86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dhyana</a:t>
            </a:r>
            <a:endParaRPr lang="nl-NL" dirty="0"/>
          </a:p>
        </p:txBody>
      </p:sp>
      <p:sp>
        <p:nvSpPr>
          <p:cNvPr id="67" name="Tekstvak 66"/>
          <p:cNvSpPr txBox="1"/>
          <p:nvPr/>
        </p:nvSpPr>
        <p:spPr>
          <a:xfrm>
            <a:off x="8652549" y="538688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samadhi</a:t>
            </a:r>
            <a:endParaRPr lang="nl-NL" dirty="0"/>
          </a:p>
        </p:txBody>
      </p:sp>
      <p:pic>
        <p:nvPicPr>
          <p:cNvPr id="31" name="Afbeelding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1441" y="3363755"/>
            <a:ext cx="1122943" cy="12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6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4" grpId="0"/>
      <p:bldP spid="37" grpId="0"/>
      <p:bldP spid="41" grpId="0" animBg="1"/>
      <p:bldP spid="42" grpId="0"/>
      <p:bldP spid="48" grpId="0"/>
      <p:bldP spid="57" grpId="0"/>
      <p:bldP spid="58" grpId="0"/>
      <p:bldP spid="59" grpId="0"/>
      <p:bldP spid="60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pad brengt je thuis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 dirty="0"/>
              <a:t>Naar</a:t>
            </a:r>
          </a:p>
          <a:p>
            <a:r>
              <a:rPr lang="nl-NL" dirty="0"/>
              <a:t>Vrede</a:t>
            </a:r>
          </a:p>
          <a:p>
            <a:r>
              <a:rPr lang="nl-NL" dirty="0"/>
              <a:t>Vreugde</a:t>
            </a:r>
          </a:p>
          <a:p>
            <a:r>
              <a:rPr lang="nl-NL" dirty="0"/>
              <a:t>Liefde</a:t>
            </a:r>
          </a:p>
          <a:p>
            <a:endParaRPr lang="nl-NL" dirty="0"/>
          </a:p>
          <a:p>
            <a:r>
              <a:rPr lang="nl-NL" dirty="0"/>
              <a:t>Een andere manier van leven</a:t>
            </a:r>
          </a:p>
          <a:p>
            <a:pPr lvl="1"/>
            <a:r>
              <a:rPr lang="nl-NL" dirty="0"/>
              <a:t>waarin je niet meer reageert op je omgeving</a:t>
            </a:r>
          </a:p>
          <a:p>
            <a:pPr lvl="1"/>
            <a:r>
              <a:rPr lang="nl-NL" dirty="0"/>
              <a:t>maar van binnenuit handelt</a:t>
            </a:r>
          </a:p>
          <a:p>
            <a:endParaRPr lang="nl-NL" dirty="0"/>
          </a:p>
          <a:p>
            <a:r>
              <a:rPr lang="nl-NL" dirty="0"/>
              <a:t>Tot aan ‘ik ben’</a:t>
            </a:r>
          </a:p>
          <a:p>
            <a:pPr lvl="1"/>
            <a:r>
              <a:rPr lang="nl-NL" dirty="0"/>
              <a:t>Een vergroot bewustzijn (christus bewustzijn)</a:t>
            </a:r>
          </a:p>
          <a:p>
            <a:pPr lvl="1"/>
            <a:r>
              <a:rPr lang="nl-NL"/>
              <a:t>Meer energie </a:t>
            </a:r>
            <a:r>
              <a:rPr lang="nl-NL" dirty="0"/>
              <a:t>(kosmische energie)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380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Afbeelding 34">
            <a:extLst>
              <a:ext uri="{FF2B5EF4-FFF2-40B4-BE49-F238E27FC236}">
                <a16:creationId xmlns:a16="http://schemas.microsoft.com/office/drawing/2014/main" id="{0AE407D8-7C05-47E8-9C8A-4A099183D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4147058"/>
            <a:ext cx="5824992" cy="2581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FA020A-8CCB-4CBD-8A44-B97B7730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E44438-94E9-4FBB-8620-6D58C6FE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Yoga-</a:t>
            </a:r>
            <a:r>
              <a:rPr lang="nl-NL" dirty="0" err="1"/>
              <a:t>Sutra’s</a:t>
            </a:r>
            <a:r>
              <a:rPr lang="nl-NL" dirty="0"/>
              <a:t> van </a:t>
            </a:r>
            <a:r>
              <a:rPr lang="nl-NL" dirty="0" err="1"/>
              <a:t>Patanjali</a:t>
            </a:r>
            <a:endParaRPr lang="nl-NL" dirty="0"/>
          </a:p>
          <a:p>
            <a:pPr lvl="1"/>
            <a:r>
              <a:rPr lang="nl-NL" dirty="0"/>
              <a:t>Dr. I.K. </a:t>
            </a:r>
            <a:r>
              <a:rPr lang="nl-NL" dirty="0" err="1"/>
              <a:t>Taimni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Sutra</a:t>
            </a:r>
            <a:r>
              <a:rPr lang="nl-NL" dirty="0"/>
              <a:t> 2</a:t>
            </a:r>
          </a:p>
          <a:p>
            <a:pPr lvl="1"/>
            <a:r>
              <a:rPr lang="nl-NL" dirty="0"/>
              <a:t>Yoga is het stilzetten (van de wijzigingen) van het denken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5AC7FF3D-2DA0-4522-A4EF-2A3D82EDFF5D}"/>
              </a:ext>
            </a:extLst>
          </p:cNvPr>
          <p:cNvSpPr/>
          <p:nvPr/>
        </p:nvSpPr>
        <p:spPr>
          <a:xfrm>
            <a:off x="7068621" y="5357972"/>
            <a:ext cx="154112" cy="17466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70879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307</Words>
  <Application>Microsoft Office PowerPoint</Application>
  <PresentationFormat>Breedbeeld</PresentationFormat>
  <Paragraphs>71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Kantoorthema</vt:lpstr>
      <vt:lpstr>Het Pad</vt:lpstr>
      <vt:lpstr>Begin vandaag nog</vt:lpstr>
      <vt:lpstr>Asana’s</vt:lpstr>
      <vt:lpstr>Annapana</vt:lpstr>
      <vt:lpstr>Het pad naar Zelfrealisatie van Patanjali</vt:lpstr>
      <vt:lpstr>Het pad brengt je thuis</vt:lpstr>
      <vt:lpstr>Boek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Wakker Worden</dc:title>
  <dc:creator>Herman van Dompseler</dc:creator>
  <cp:lastModifiedBy>Herman van Dompseler</cp:lastModifiedBy>
  <cp:revision>24</cp:revision>
  <dcterms:created xsi:type="dcterms:W3CDTF">2017-06-09T06:17:08Z</dcterms:created>
  <dcterms:modified xsi:type="dcterms:W3CDTF">2017-07-08T06:56:19Z</dcterms:modified>
</cp:coreProperties>
</file>