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342" r:id="rId4"/>
    <p:sldId id="303" r:id="rId5"/>
    <p:sldId id="291" r:id="rId6"/>
    <p:sldId id="285" r:id="rId7"/>
    <p:sldId id="343" r:id="rId8"/>
    <p:sldId id="271" r:id="rId9"/>
    <p:sldId id="264"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3E8"/>
    <a:srgbClr val="A2D0EA"/>
    <a:srgbClr val="CE3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69" d="100"/>
          <a:sy n="69" d="100"/>
        </p:scale>
        <p:origin x="53"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CEE5A-3833-459A-A50B-868A0E204C6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a:extLst>
              <a:ext uri="{FF2B5EF4-FFF2-40B4-BE49-F238E27FC236}">
                <a16:creationId xmlns:a16="http://schemas.microsoft.com/office/drawing/2014/main" id="{ED2ED42A-B1C6-4217-B38A-601276A03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a:extLst>
              <a:ext uri="{FF2B5EF4-FFF2-40B4-BE49-F238E27FC236}">
                <a16:creationId xmlns:a16="http://schemas.microsoft.com/office/drawing/2014/main" id="{C8F36911-26E2-42D9-9854-A51614E7A1F0}"/>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41ACE1CB-D16E-4315-97A2-0BEC8ABB84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9F579F6-BB3D-4D10-B146-863345B29A3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2066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DC4151-7B45-43A5-9950-15575DF4EB7C}"/>
              </a:ext>
            </a:extLst>
          </p:cNvPr>
          <p:cNvSpPr>
            <a:spLocks noGrp="1"/>
          </p:cNvSpPr>
          <p:nvPr>
            <p:ph type="title"/>
          </p:nvPr>
        </p:nvSpPr>
        <p:spPr/>
        <p:txBody>
          <a:bodyPr/>
          <a:lstStyle/>
          <a:p>
            <a:r>
              <a:rPr lang="nl-NL"/>
              <a:t>Klik om de stijl te bewerken</a:t>
            </a:r>
          </a:p>
        </p:txBody>
      </p:sp>
      <p:sp>
        <p:nvSpPr>
          <p:cNvPr id="3" name="Tijdelijke aanduiding voor verticale tekst 2">
            <a:extLst>
              <a:ext uri="{FF2B5EF4-FFF2-40B4-BE49-F238E27FC236}">
                <a16:creationId xmlns:a16="http://schemas.microsoft.com/office/drawing/2014/main" id="{870033E7-27CE-492B-BC64-4671FB9A91A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B744992-4E0B-4B56-9B3E-3593F7157404}"/>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26899AA7-01B8-4D5D-B917-968279CEBF7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F2B30C-77C8-457B-865F-25B865177E18}"/>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95768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8700357-93A3-43D5-8F6A-A43107226DE4}"/>
              </a:ext>
            </a:extLst>
          </p:cNvPr>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a:extLst>
              <a:ext uri="{FF2B5EF4-FFF2-40B4-BE49-F238E27FC236}">
                <a16:creationId xmlns:a16="http://schemas.microsoft.com/office/drawing/2014/main" id="{0CE2B634-55AC-422F-B6BB-C73ACF1CAB66}"/>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440C53-3F71-4F47-964A-10074D65A44D}"/>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C7667A8A-09C5-4E7A-A13C-21A705BB619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4891397-2027-4EED-910C-643FAAC05287}"/>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83376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5C33A-1F52-4D92-B4C2-5B44BAB353F2}"/>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3A5057CC-0DA2-413C-BC92-085A290AE22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AF7B1F2-6EC0-49FD-ADDB-F86EA66231A7}"/>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2E8E09BD-7C84-496A-BA83-C0577F49578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9595E9B-21E2-404F-919D-EA9CCCFADA9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18612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9C252-2779-40E5-B46D-45C92146D920}"/>
              </a:ext>
            </a:extLst>
          </p:cNvPr>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a:extLst>
              <a:ext uri="{FF2B5EF4-FFF2-40B4-BE49-F238E27FC236}">
                <a16:creationId xmlns:a16="http://schemas.microsoft.com/office/drawing/2014/main" id="{4F948FA8-923A-4DB6-8F3E-9E040BAEC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B33D6AA1-448E-4871-8CC5-856131EC4B41}"/>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CCCBCDDD-A890-4A36-AF18-D4FAA35FBFA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9634E2D-491D-4A35-BD18-501A2BF639B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31055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7184FB-049C-44BC-8FF6-834EB0EE991A}"/>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75A8229E-27D7-431F-8788-F37E5D0F1844}"/>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DC9DF0F-CC26-4AAF-A005-D3E2A14BC0C4}"/>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C4B0E65-D1FF-406C-956C-2AD5057422BD}"/>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6" name="Tijdelijke aanduiding voor voettekst 5">
            <a:extLst>
              <a:ext uri="{FF2B5EF4-FFF2-40B4-BE49-F238E27FC236}">
                <a16:creationId xmlns:a16="http://schemas.microsoft.com/office/drawing/2014/main" id="{74F38E75-7968-480C-927D-E92D5129848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2603764-33A5-43B6-9A2B-CB1F20690F2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1177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82D42-970A-4597-9CDB-50F13ED107A6}"/>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A556588E-A82E-441E-A555-C274A11E3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3D4188D8-E2A5-4AC6-B17E-52CC564C0F16}"/>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22FC11F-986A-4E5F-83DC-BF8B72E3A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242DFE75-007B-493B-BFC3-52A60754E037}"/>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EE9E917-48C8-4C54-B817-81AE58393A18}"/>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8" name="Tijdelijke aanduiding voor voettekst 7">
            <a:extLst>
              <a:ext uri="{FF2B5EF4-FFF2-40B4-BE49-F238E27FC236}">
                <a16:creationId xmlns:a16="http://schemas.microsoft.com/office/drawing/2014/main" id="{429B3F63-CA99-4F99-BE0A-257B89E533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1C668A92-4795-4E03-9001-6C340F60520C}"/>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39507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599FE-7320-4EB1-9307-EC406B8ECA6D}"/>
              </a:ext>
            </a:extLst>
          </p:cNvPr>
          <p:cNvSpPr>
            <a:spLocks noGrp="1"/>
          </p:cNvSpPr>
          <p:nvPr>
            <p:ph type="title"/>
          </p:nvPr>
        </p:nvSpPr>
        <p:spPr/>
        <p:txBody>
          <a:bodyPr/>
          <a:lstStyle/>
          <a:p>
            <a:r>
              <a:rPr lang="nl-NL"/>
              <a:t>Klik om de stijl te bewerken</a:t>
            </a:r>
          </a:p>
        </p:txBody>
      </p:sp>
      <p:sp>
        <p:nvSpPr>
          <p:cNvPr id="3" name="Tijdelijke aanduiding voor datum 2">
            <a:extLst>
              <a:ext uri="{FF2B5EF4-FFF2-40B4-BE49-F238E27FC236}">
                <a16:creationId xmlns:a16="http://schemas.microsoft.com/office/drawing/2014/main" id="{8A233394-72E6-45F5-97B7-18570D97F91E}"/>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4" name="Tijdelijke aanduiding voor voettekst 3">
            <a:extLst>
              <a:ext uri="{FF2B5EF4-FFF2-40B4-BE49-F238E27FC236}">
                <a16:creationId xmlns:a16="http://schemas.microsoft.com/office/drawing/2014/main" id="{4EEF2CCD-086C-4B68-8E62-D5EA13F5C97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BD5AC5B-553B-4BA2-9102-A47A8ACAE0E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2233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0D0B6FE-519E-4BB9-81D5-6C518E2BF65E}"/>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3" name="Tijdelijke aanduiding voor voettekst 2">
            <a:extLst>
              <a:ext uri="{FF2B5EF4-FFF2-40B4-BE49-F238E27FC236}">
                <a16:creationId xmlns:a16="http://schemas.microsoft.com/office/drawing/2014/main" id="{1D5D5DB6-CE05-4A9E-9F03-146CF1240E9A}"/>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B7A9DE9-1D39-473E-8192-EB58895A1EC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59014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5A18E-7AE9-4F60-B047-630C51162487}"/>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a:extLst>
              <a:ext uri="{FF2B5EF4-FFF2-40B4-BE49-F238E27FC236}">
                <a16:creationId xmlns:a16="http://schemas.microsoft.com/office/drawing/2014/main" id="{0B49E453-34CD-41EA-8504-55D3D492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E9F4FBD-B508-4987-B12B-DFD4D75E7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D32E770C-3BF4-44BE-9F0C-65F0329C8D46}"/>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6" name="Tijdelijke aanduiding voor voettekst 5">
            <a:extLst>
              <a:ext uri="{FF2B5EF4-FFF2-40B4-BE49-F238E27FC236}">
                <a16:creationId xmlns:a16="http://schemas.microsoft.com/office/drawing/2014/main" id="{955DF65D-38FE-4B3C-B4BE-5A0838CF080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4C0278A-A957-4BE6-8CD2-55E56B5CB634}"/>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421972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B42E-F274-4B7C-91B1-A2880DF70541}"/>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a:extLst>
              <a:ext uri="{FF2B5EF4-FFF2-40B4-BE49-F238E27FC236}">
                <a16:creationId xmlns:a16="http://schemas.microsoft.com/office/drawing/2014/main" id="{EB9BFAC0-7706-4CF2-9BD9-76E5C2146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A06FB16-49F8-4534-8F18-F3ED42844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136F4C8-9748-4CC6-B248-A14417B834BD}"/>
              </a:ext>
            </a:extLst>
          </p:cNvPr>
          <p:cNvSpPr>
            <a:spLocks noGrp="1"/>
          </p:cNvSpPr>
          <p:nvPr>
            <p:ph type="dt" sz="half" idx="10"/>
          </p:nvPr>
        </p:nvSpPr>
        <p:spPr/>
        <p:txBody>
          <a:bodyPr/>
          <a:lstStyle/>
          <a:p>
            <a:fld id="{49F24266-7DD0-4B75-85B3-A7D673269ACB}" type="datetimeFigureOut">
              <a:rPr lang="nl-NL" smtClean="0"/>
              <a:t>22-5-2019</a:t>
            </a:fld>
            <a:endParaRPr lang="nl-NL"/>
          </a:p>
        </p:txBody>
      </p:sp>
      <p:sp>
        <p:nvSpPr>
          <p:cNvPr id="6" name="Tijdelijke aanduiding voor voettekst 5">
            <a:extLst>
              <a:ext uri="{FF2B5EF4-FFF2-40B4-BE49-F238E27FC236}">
                <a16:creationId xmlns:a16="http://schemas.microsoft.com/office/drawing/2014/main" id="{91F994D0-3F38-49FB-BC5E-75B5A506479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B7F0E5A-270C-4EE7-9DFB-D4AA43350A0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7303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305CE3F-152A-4499-8376-14ABAB377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9149F95D-DABB-43A9-BAA5-DB989A652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C913CBB-C332-4DD4-9CCA-7B14E2F2C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24266-7DD0-4B75-85B3-A7D673269ACB}" type="datetimeFigureOut">
              <a:rPr lang="nl-NL" smtClean="0"/>
              <a:t>22-5-2019</a:t>
            </a:fld>
            <a:endParaRPr lang="nl-NL"/>
          </a:p>
        </p:txBody>
      </p:sp>
      <p:sp>
        <p:nvSpPr>
          <p:cNvPr id="5" name="Tijdelijke aanduiding voor voettekst 4">
            <a:extLst>
              <a:ext uri="{FF2B5EF4-FFF2-40B4-BE49-F238E27FC236}">
                <a16:creationId xmlns:a16="http://schemas.microsoft.com/office/drawing/2014/main" id="{BD1349D3-03E1-4E9F-AC85-D067161B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DF89F0F-776C-4F48-A5D8-5A05E2A80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98DC-0904-4620-897E-974A34C2E3B0}" type="slidenum">
              <a:rPr lang="nl-NL" smtClean="0"/>
              <a:t>‹nr.›</a:t>
            </a:fld>
            <a:endParaRPr lang="nl-NL"/>
          </a:p>
        </p:txBody>
      </p:sp>
    </p:spTree>
    <p:extLst>
      <p:ext uri="{BB962C8B-B14F-4D97-AF65-F5344CB8AC3E}">
        <p14:creationId xmlns:p14="http://schemas.microsoft.com/office/powerpoint/2010/main" val="81887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b="1" dirty="0" err="1">
                <a:solidFill>
                  <a:srgbClr val="CE3175"/>
                </a:solidFill>
                <a:latin typeface="Pacifico" panose="02000000000000000000" pitchFamily="2" charset="0"/>
                <a:ea typeface="Pacifico" panose="02000000000000000000" pitchFamily="2" charset="0"/>
              </a:rPr>
              <a:t>Ssstil</a:t>
            </a:r>
            <a:endParaRPr lang="nl-NL" b="1" dirty="0">
              <a:solidFill>
                <a:srgbClr val="CE3175"/>
              </a:solidFill>
              <a:latin typeface="Pacifico" panose="02000000000000000000" pitchFamily="2" charset="0"/>
              <a:ea typeface="Pacifico" panose="02000000000000000000" pitchFamily="2" charset="0"/>
            </a:endParaRPr>
          </a:p>
        </p:txBody>
      </p:sp>
      <p:sp>
        <p:nvSpPr>
          <p:cNvPr id="3" name="Ondertitel 2"/>
          <p:cNvSpPr>
            <a:spLocks noGrp="1"/>
          </p:cNvSpPr>
          <p:nvPr>
            <p:ph type="subTitle" idx="1"/>
          </p:nvPr>
        </p:nvSpPr>
        <p:spPr/>
        <p:txBody>
          <a:bodyPr/>
          <a:lstStyle/>
          <a:p>
            <a:r>
              <a:rPr lang="nl-NL" dirty="0"/>
              <a:t>Op zoek naar jezelf</a:t>
            </a:r>
          </a:p>
        </p:txBody>
      </p:sp>
    </p:spTree>
    <p:extLst>
      <p:ext uri="{BB962C8B-B14F-4D97-AF65-F5344CB8AC3E}">
        <p14:creationId xmlns:p14="http://schemas.microsoft.com/office/powerpoint/2010/main" val="342535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Ziel – Leven</a:t>
            </a:r>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Inzicht - 7</a:t>
            </a:r>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pic>
        <p:nvPicPr>
          <p:cNvPr id="5" name="Afbeelding 4">
            <a:extLst>
              <a:ext uri="{FF2B5EF4-FFF2-40B4-BE49-F238E27FC236}">
                <a16:creationId xmlns:a16="http://schemas.microsoft.com/office/drawing/2014/main" id="{9DBB1049-5D0A-424C-8A54-2ACB6B08CDAB}"/>
              </a:ext>
            </a:extLst>
          </p:cNvPr>
          <p:cNvPicPr>
            <a:picLocks noChangeAspect="1"/>
          </p:cNvPicPr>
          <p:nvPr/>
        </p:nvPicPr>
        <p:blipFill>
          <a:blip r:embed="rId2"/>
          <a:stretch>
            <a:fillRect/>
          </a:stretch>
        </p:blipFill>
        <p:spPr>
          <a:xfrm>
            <a:off x="7810713" y="3607119"/>
            <a:ext cx="4381287" cy="3282800"/>
          </a:xfrm>
          <a:prstGeom prst="rect">
            <a:avLst/>
          </a:prstGeom>
        </p:spPr>
      </p:pic>
    </p:spTree>
    <p:extLst>
      <p:ext uri="{BB962C8B-B14F-4D97-AF65-F5344CB8AC3E}">
        <p14:creationId xmlns:p14="http://schemas.microsoft.com/office/powerpoint/2010/main" val="24620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3B9C1-306D-4F17-82A4-5284FB192BEA}"/>
              </a:ext>
            </a:extLst>
          </p:cNvPr>
          <p:cNvSpPr>
            <a:spLocks noGrp="1"/>
          </p:cNvSpPr>
          <p:nvPr>
            <p:ph type="title"/>
          </p:nvPr>
        </p:nvSpPr>
        <p:spPr>
          <a:xfrm>
            <a:off x="838200" y="293607"/>
            <a:ext cx="10515600" cy="1325563"/>
          </a:xfrm>
        </p:spPr>
        <p:txBody>
          <a:bodyPr/>
          <a:lstStyle/>
          <a:p>
            <a:r>
              <a:rPr lang="nl-NL" dirty="0"/>
              <a:t>Het 1… 2… 3… van de ziel</a:t>
            </a:r>
          </a:p>
        </p:txBody>
      </p:sp>
      <p:sp>
        <p:nvSpPr>
          <p:cNvPr id="9" name="Rechthoek 8">
            <a:extLst>
              <a:ext uri="{FF2B5EF4-FFF2-40B4-BE49-F238E27FC236}">
                <a16:creationId xmlns:a16="http://schemas.microsoft.com/office/drawing/2014/main" id="{BE1468CB-EF3D-49D6-92DA-CF8C7D1BC16E}"/>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Ovaal 7">
            <a:extLst>
              <a:ext uri="{FF2B5EF4-FFF2-40B4-BE49-F238E27FC236}">
                <a16:creationId xmlns:a16="http://schemas.microsoft.com/office/drawing/2014/main" id="{82EE0B38-161A-4D56-85D7-1614DE74B148}"/>
              </a:ext>
            </a:extLst>
          </p:cNvPr>
          <p:cNvSpPr/>
          <p:nvPr/>
        </p:nvSpPr>
        <p:spPr>
          <a:xfrm>
            <a:off x="2843493" y="1998520"/>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900" b="1" dirty="0"/>
              <a:t>bewustzijn</a:t>
            </a:r>
          </a:p>
        </p:txBody>
      </p:sp>
      <p:sp>
        <p:nvSpPr>
          <p:cNvPr id="10" name="Ovaal 9">
            <a:extLst>
              <a:ext uri="{FF2B5EF4-FFF2-40B4-BE49-F238E27FC236}">
                <a16:creationId xmlns:a16="http://schemas.microsoft.com/office/drawing/2014/main" id="{15A642CE-79BD-4AB6-A679-A071A866B5A0}"/>
              </a:ext>
            </a:extLst>
          </p:cNvPr>
          <p:cNvSpPr/>
          <p:nvPr/>
        </p:nvSpPr>
        <p:spPr>
          <a:xfrm>
            <a:off x="1242188" y="3263246"/>
            <a:ext cx="720000" cy="7200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NL" sz="900" b="1" dirty="0"/>
          </a:p>
        </p:txBody>
      </p:sp>
      <p:sp>
        <p:nvSpPr>
          <p:cNvPr id="13" name="Ovaal 12">
            <a:extLst>
              <a:ext uri="{FF2B5EF4-FFF2-40B4-BE49-F238E27FC236}">
                <a16:creationId xmlns:a16="http://schemas.microsoft.com/office/drawing/2014/main" id="{77F6B350-8656-4FD7-92E4-1F78DE40BCCA}"/>
              </a:ext>
            </a:extLst>
          </p:cNvPr>
          <p:cNvSpPr/>
          <p:nvPr/>
        </p:nvSpPr>
        <p:spPr>
          <a:xfrm>
            <a:off x="2836611" y="4527972"/>
            <a:ext cx="720000" cy="72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sz="900" b="1" dirty="0"/>
              <a:t>materie</a:t>
            </a:r>
            <a:endParaRPr lang="nl-NL" sz="600" b="1" dirty="0"/>
          </a:p>
        </p:txBody>
      </p:sp>
      <p:sp>
        <p:nvSpPr>
          <p:cNvPr id="16" name="Ovaal 15">
            <a:extLst>
              <a:ext uri="{FF2B5EF4-FFF2-40B4-BE49-F238E27FC236}">
                <a16:creationId xmlns:a16="http://schemas.microsoft.com/office/drawing/2014/main" id="{5F912699-9865-4E27-8800-49D03012D80E}"/>
              </a:ext>
            </a:extLst>
          </p:cNvPr>
          <p:cNvSpPr/>
          <p:nvPr/>
        </p:nvSpPr>
        <p:spPr>
          <a:xfrm>
            <a:off x="4526631" y="3274595"/>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nl-NL" sz="1400" dirty="0"/>
          </a:p>
          <a:p>
            <a:pPr algn="ctr"/>
            <a:r>
              <a:rPr lang="nl-NL" sz="800" dirty="0"/>
              <a:t>hoedanigheid</a:t>
            </a:r>
          </a:p>
        </p:txBody>
      </p:sp>
      <p:sp>
        <p:nvSpPr>
          <p:cNvPr id="17" name="Gedeeltelijke cirkel 16">
            <a:extLst>
              <a:ext uri="{FF2B5EF4-FFF2-40B4-BE49-F238E27FC236}">
                <a16:creationId xmlns:a16="http://schemas.microsoft.com/office/drawing/2014/main" id="{4ECD6989-6D33-4590-A177-2CC351FACC3C}"/>
              </a:ext>
            </a:extLst>
          </p:cNvPr>
          <p:cNvSpPr/>
          <p:nvPr/>
        </p:nvSpPr>
        <p:spPr>
          <a:xfrm flipV="1">
            <a:off x="4519749" y="3263246"/>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sp>
        <p:nvSpPr>
          <p:cNvPr id="18" name="Tekstvak 17">
            <a:extLst>
              <a:ext uri="{FF2B5EF4-FFF2-40B4-BE49-F238E27FC236}">
                <a16:creationId xmlns:a16="http://schemas.microsoft.com/office/drawing/2014/main" id="{15C7C976-DD32-4C70-8E3F-4B014B0587D5}"/>
              </a:ext>
            </a:extLst>
          </p:cNvPr>
          <p:cNvSpPr txBox="1"/>
          <p:nvPr/>
        </p:nvSpPr>
        <p:spPr>
          <a:xfrm>
            <a:off x="2714395" y="5804046"/>
            <a:ext cx="964431" cy="369332"/>
          </a:xfrm>
          <a:prstGeom prst="rect">
            <a:avLst/>
          </a:prstGeom>
          <a:noFill/>
        </p:spPr>
        <p:txBody>
          <a:bodyPr wrap="none" rtlCol="0">
            <a:spAutoFit/>
          </a:bodyPr>
          <a:lstStyle/>
          <a:p>
            <a:pPr algn="ctr"/>
            <a:r>
              <a:rPr lang="nl-NL" dirty="0">
                <a:solidFill>
                  <a:srgbClr val="0070C0"/>
                </a:solidFill>
              </a:rPr>
              <a:t>dualiteit</a:t>
            </a:r>
          </a:p>
        </p:txBody>
      </p:sp>
      <p:sp>
        <p:nvSpPr>
          <p:cNvPr id="19" name="Tekstvak 18">
            <a:extLst>
              <a:ext uri="{FF2B5EF4-FFF2-40B4-BE49-F238E27FC236}">
                <a16:creationId xmlns:a16="http://schemas.microsoft.com/office/drawing/2014/main" id="{772899DD-E3CB-416F-A92C-38F11241BAD7}"/>
              </a:ext>
            </a:extLst>
          </p:cNvPr>
          <p:cNvSpPr txBox="1"/>
          <p:nvPr/>
        </p:nvSpPr>
        <p:spPr>
          <a:xfrm>
            <a:off x="4318205" y="5804046"/>
            <a:ext cx="1136851" cy="369332"/>
          </a:xfrm>
          <a:prstGeom prst="rect">
            <a:avLst/>
          </a:prstGeom>
          <a:noFill/>
        </p:spPr>
        <p:txBody>
          <a:bodyPr wrap="none" rtlCol="0">
            <a:spAutoFit/>
          </a:bodyPr>
          <a:lstStyle/>
          <a:p>
            <a:pPr algn="ctr"/>
            <a:r>
              <a:rPr lang="nl-NL" dirty="0">
                <a:solidFill>
                  <a:srgbClr val="0070C0"/>
                </a:solidFill>
              </a:rPr>
              <a:t>3-eenheid</a:t>
            </a:r>
          </a:p>
        </p:txBody>
      </p:sp>
      <p:sp>
        <p:nvSpPr>
          <p:cNvPr id="24" name="Tekstvak 23">
            <a:extLst>
              <a:ext uri="{FF2B5EF4-FFF2-40B4-BE49-F238E27FC236}">
                <a16:creationId xmlns:a16="http://schemas.microsoft.com/office/drawing/2014/main" id="{2B39B881-5964-4293-9230-6B24335AB8B8}"/>
              </a:ext>
            </a:extLst>
          </p:cNvPr>
          <p:cNvSpPr txBox="1"/>
          <p:nvPr/>
        </p:nvSpPr>
        <p:spPr>
          <a:xfrm>
            <a:off x="1234236" y="5804046"/>
            <a:ext cx="735906" cy="369332"/>
          </a:xfrm>
          <a:prstGeom prst="rect">
            <a:avLst/>
          </a:prstGeom>
          <a:noFill/>
        </p:spPr>
        <p:txBody>
          <a:bodyPr wrap="none" rtlCol="0">
            <a:spAutoFit/>
          </a:bodyPr>
          <a:lstStyle/>
          <a:p>
            <a:pPr algn="ctr"/>
            <a:r>
              <a:rPr lang="nl-NL" dirty="0">
                <a:solidFill>
                  <a:srgbClr val="0070C0"/>
                </a:solidFill>
              </a:rPr>
              <a:t>Leven</a:t>
            </a:r>
          </a:p>
        </p:txBody>
      </p:sp>
      <p:cxnSp>
        <p:nvCxnSpPr>
          <p:cNvPr id="25" name="Rechte verbindingslijn 24">
            <a:extLst>
              <a:ext uri="{FF2B5EF4-FFF2-40B4-BE49-F238E27FC236}">
                <a16:creationId xmlns:a16="http://schemas.microsoft.com/office/drawing/2014/main" id="{87722F48-1D34-49A4-BEEB-DA5EBE85BFE1}"/>
              </a:ext>
            </a:extLst>
          </p:cNvPr>
          <p:cNvCxnSpPr>
            <a:cxnSpLocks/>
            <a:stCxn id="8" idx="6"/>
            <a:endCxn id="17" idx="1"/>
          </p:cNvCxnSpPr>
          <p:nvPr/>
        </p:nvCxnSpPr>
        <p:spPr>
          <a:xfrm>
            <a:off x="3563493" y="2358520"/>
            <a:ext cx="1316256" cy="90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echte verbindingslijn 26">
            <a:extLst>
              <a:ext uri="{FF2B5EF4-FFF2-40B4-BE49-F238E27FC236}">
                <a16:creationId xmlns:a16="http://schemas.microsoft.com/office/drawing/2014/main" id="{6AD73D3C-1316-467F-8C78-A74043DB33E6}"/>
              </a:ext>
            </a:extLst>
          </p:cNvPr>
          <p:cNvCxnSpPr>
            <a:cxnSpLocks/>
            <a:stCxn id="16" idx="4"/>
            <a:endCxn id="13" idx="6"/>
          </p:cNvCxnSpPr>
          <p:nvPr/>
        </p:nvCxnSpPr>
        <p:spPr>
          <a:xfrm flipH="1">
            <a:off x="3556611" y="3994595"/>
            <a:ext cx="1330020" cy="89337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kstballon: rechthoek met afgeronde hoeken 31">
            <a:extLst>
              <a:ext uri="{FF2B5EF4-FFF2-40B4-BE49-F238E27FC236}">
                <a16:creationId xmlns:a16="http://schemas.microsoft.com/office/drawing/2014/main" id="{23935B7F-7715-4F91-A5E1-2D61618A2B41}"/>
              </a:ext>
            </a:extLst>
          </p:cNvPr>
          <p:cNvSpPr/>
          <p:nvPr/>
        </p:nvSpPr>
        <p:spPr>
          <a:xfrm>
            <a:off x="8381043" y="1027906"/>
            <a:ext cx="2687007" cy="5185006"/>
          </a:xfrm>
          <a:prstGeom prst="wedgeRoundRectCallout">
            <a:avLst>
              <a:gd name="adj1" fmla="val -20643"/>
              <a:gd name="adj2" fmla="val 50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t>3-eenheid</a:t>
            </a:r>
          </a:p>
          <a:p>
            <a:endParaRPr lang="nl-NL" dirty="0"/>
          </a:p>
          <a:p>
            <a:r>
              <a:rPr lang="nl-NL" dirty="0"/>
              <a:t>1. Bewustzijn</a:t>
            </a:r>
          </a:p>
          <a:p>
            <a:r>
              <a:rPr lang="nl-NL" dirty="0"/>
              <a:t>2. Hoedanigheid</a:t>
            </a:r>
          </a:p>
          <a:p>
            <a:r>
              <a:rPr lang="nl-NL" dirty="0"/>
              <a:t>3. Materie</a:t>
            </a:r>
          </a:p>
          <a:p>
            <a:endParaRPr lang="nl-NL" dirty="0"/>
          </a:p>
          <a:p>
            <a:r>
              <a:rPr lang="nl-NL" dirty="0"/>
              <a:t>1. Leven </a:t>
            </a:r>
          </a:p>
          <a:p>
            <a:r>
              <a:rPr lang="nl-NL" dirty="0"/>
              <a:t>2. Bewustzijn</a:t>
            </a:r>
          </a:p>
          <a:p>
            <a:r>
              <a:rPr lang="nl-NL" dirty="0"/>
              <a:t>3. Vorm</a:t>
            </a:r>
          </a:p>
          <a:p>
            <a:endParaRPr lang="nl-NL" dirty="0"/>
          </a:p>
          <a:p>
            <a:r>
              <a:rPr lang="nl-NL" dirty="0"/>
              <a:t>1. Geest</a:t>
            </a:r>
          </a:p>
          <a:p>
            <a:r>
              <a:rPr lang="nl-NL" dirty="0"/>
              <a:t>2. Ziel</a:t>
            </a:r>
          </a:p>
          <a:p>
            <a:r>
              <a:rPr lang="nl-NL" dirty="0"/>
              <a:t>3. Lichaam</a:t>
            </a:r>
          </a:p>
          <a:p>
            <a:endParaRPr lang="nl-NL" dirty="0"/>
          </a:p>
          <a:p>
            <a:r>
              <a:rPr lang="nl-NL" dirty="0"/>
              <a:t>1. Vader</a:t>
            </a:r>
          </a:p>
          <a:p>
            <a:r>
              <a:rPr lang="nl-NL" dirty="0"/>
              <a:t>2. Zoon/heilige geest</a:t>
            </a:r>
          </a:p>
          <a:p>
            <a:r>
              <a:rPr lang="nl-NL" dirty="0"/>
              <a:t>3. Moeder</a:t>
            </a:r>
          </a:p>
        </p:txBody>
      </p:sp>
      <p:sp>
        <p:nvSpPr>
          <p:cNvPr id="33" name="Rechthoek: afgeronde hoeken 32">
            <a:extLst>
              <a:ext uri="{FF2B5EF4-FFF2-40B4-BE49-F238E27FC236}">
                <a16:creationId xmlns:a16="http://schemas.microsoft.com/office/drawing/2014/main" id="{C90DE001-FC2A-4878-8B17-317D1D781732}"/>
              </a:ext>
            </a:extLst>
          </p:cNvPr>
          <p:cNvSpPr/>
          <p:nvPr/>
        </p:nvSpPr>
        <p:spPr>
          <a:xfrm>
            <a:off x="838200" y="2957627"/>
            <a:ext cx="4973725" cy="1325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nl-NL" dirty="0">
                <a:solidFill>
                  <a:schemeClr val="tx1"/>
                </a:solidFill>
              </a:rPr>
              <a:t>ziel</a:t>
            </a:r>
          </a:p>
        </p:txBody>
      </p:sp>
    </p:spTree>
    <p:extLst>
      <p:ext uri="{BB962C8B-B14F-4D97-AF65-F5344CB8AC3E}">
        <p14:creationId xmlns:p14="http://schemas.microsoft.com/office/powerpoint/2010/main" val="29558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6" grpId="0" animBg="1"/>
      <p:bldP spid="17" grpId="0" animBg="1"/>
      <p:bldP spid="18" grpId="0"/>
      <p:bldP spid="19" grpId="0"/>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err="1"/>
              <a:t>Asana’s</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5257800" cy="479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Staand</a:t>
            </a:r>
          </a:p>
          <a:p>
            <a:pPr marL="0" indent="0">
              <a:buNone/>
            </a:pPr>
            <a:endParaRPr lang="nl-NL" dirty="0"/>
          </a:p>
          <a:p>
            <a:r>
              <a:rPr lang="nl-NL" dirty="0" err="1"/>
              <a:t>Virabhadrasana</a:t>
            </a:r>
            <a:r>
              <a:rPr lang="nl-NL" dirty="0"/>
              <a:t> I (krijger)</a:t>
            </a:r>
          </a:p>
          <a:p>
            <a:endParaRPr lang="nl-NL" dirty="0"/>
          </a:p>
          <a:p>
            <a:r>
              <a:rPr lang="nl-NL" dirty="0" err="1"/>
              <a:t>Garuda</a:t>
            </a:r>
            <a:r>
              <a:rPr lang="nl-NL" dirty="0"/>
              <a:t> (adelaar)</a:t>
            </a:r>
          </a:p>
          <a:p>
            <a:pPr marL="0" indent="0">
              <a:buNone/>
            </a:pPr>
            <a:endParaRPr lang="nl-NL" dirty="0"/>
          </a:p>
          <a:p>
            <a:r>
              <a:rPr lang="nl-NL" dirty="0" err="1"/>
              <a:t>Ekapada</a:t>
            </a:r>
            <a:r>
              <a:rPr lang="nl-NL" dirty="0"/>
              <a:t> </a:t>
            </a:r>
            <a:r>
              <a:rPr lang="nl-NL" dirty="0" err="1"/>
              <a:t>Sirsasana</a:t>
            </a:r>
            <a:r>
              <a:rPr lang="nl-NL" dirty="0"/>
              <a:t> (één been hoofdstand)</a:t>
            </a:r>
          </a:p>
          <a:p>
            <a:endParaRPr lang="nl-NL" dirty="0"/>
          </a:p>
          <a:p>
            <a:endParaRPr lang="nl-NL" dirty="0"/>
          </a:p>
          <a:p>
            <a:endParaRPr lang="nl-NL" dirty="0"/>
          </a:p>
        </p:txBody>
      </p:sp>
      <p:sp>
        <p:nvSpPr>
          <p:cNvPr id="5" name="Tijdelijke aanduiding voor inhoud 2">
            <a:extLst>
              <a:ext uri="{FF2B5EF4-FFF2-40B4-BE49-F238E27FC236}">
                <a16:creationId xmlns:a16="http://schemas.microsoft.com/office/drawing/2014/main" id="{846E9C9E-C432-4E4F-B603-E0A325A700A3}"/>
              </a:ext>
            </a:extLst>
          </p:cNvPr>
          <p:cNvSpPr txBox="1">
            <a:spLocks/>
          </p:cNvSpPr>
          <p:nvPr/>
        </p:nvSpPr>
        <p:spPr>
          <a:xfrm>
            <a:off x="6096000" y="1825625"/>
            <a:ext cx="5257800" cy="47924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Zittend</a:t>
            </a:r>
          </a:p>
          <a:p>
            <a:pPr marL="0" indent="0">
              <a:buNone/>
            </a:pPr>
            <a:endParaRPr lang="nl-NL" dirty="0"/>
          </a:p>
          <a:p>
            <a:r>
              <a:rPr lang="nl-NL" dirty="0" err="1"/>
              <a:t>Supta</a:t>
            </a:r>
            <a:r>
              <a:rPr lang="nl-NL" dirty="0"/>
              <a:t> </a:t>
            </a:r>
            <a:r>
              <a:rPr lang="nl-NL" dirty="0" err="1"/>
              <a:t>konasana</a:t>
            </a:r>
            <a:r>
              <a:rPr lang="nl-NL" dirty="0"/>
              <a:t> (liggende hoek)</a:t>
            </a:r>
          </a:p>
          <a:p>
            <a:pPr marL="0" indent="0">
              <a:buNone/>
            </a:pPr>
            <a:endParaRPr lang="nl-NL" dirty="0"/>
          </a:p>
          <a:p>
            <a:r>
              <a:rPr lang="nl-NL" dirty="0" err="1"/>
              <a:t>Upavistha</a:t>
            </a:r>
            <a:r>
              <a:rPr lang="nl-NL" dirty="0"/>
              <a:t> </a:t>
            </a:r>
            <a:r>
              <a:rPr lang="nl-NL" dirty="0" err="1"/>
              <a:t>Konasana</a:t>
            </a:r>
            <a:r>
              <a:rPr lang="nl-NL" dirty="0"/>
              <a:t> (zittende hoekhouding)</a:t>
            </a:r>
          </a:p>
          <a:p>
            <a:endParaRPr lang="nl-NL" dirty="0"/>
          </a:p>
          <a:p>
            <a:r>
              <a:rPr lang="nl-NL" dirty="0" err="1"/>
              <a:t>Supta</a:t>
            </a:r>
            <a:r>
              <a:rPr lang="nl-NL" dirty="0"/>
              <a:t> </a:t>
            </a:r>
            <a:r>
              <a:rPr lang="nl-NL" dirty="0" err="1"/>
              <a:t>padangustha</a:t>
            </a:r>
            <a:r>
              <a:rPr lang="nl-NL" dirty="0"/>
              <a:t> (liggende grote teen/voet houding)</a:t>
            </a:r>
          </a:p>
          <a:p>
            <a:endParaRPr lang="nl-NL" dirty="0"/>
          </a:p>
          <a:p>
            <a:r>
              <a:rPr lang="nl-NL" dirty="0" err="1"/>
              <a:t>Baddha</a:t>
            </a:r>
            <a:r>
              <a:rPr lang="nl-NL" dirty="0"/>
              <a:t> </a:t>
            </a:r>
            <a:r>
              <a:rPr lang="nl-NL" dirty="0" err="1"/>
              <a:t>Padmasana</a:t>
            </a:r>
            <a:r>
              <a:rPr lang="nl-NL" dirty="0"/>
              <a:t> (gevangen lotus)</a:t>
            </a:r>
          </a:p>
          <a:p>
            <a:endParaRPr lang="nl-NL" dirty="0"/>
          </a:p>
          <a:p>
            <a:r>
              <a:rPr lang="nl-NL" dirty="0" err="1"/>
              <a:t>Matsyasana</a:t>
            </a:r>
            <a:r>
              <a:rPr lang="nl-NL" dirty="0"/>
              <a:t> (vis)</a:t>
            </a:r>
          </a:p>
          <a:p>
            <a:endParaRPr lang="nl-NL" b="1" dirty="0"/>
          </a:p>
          <a:p>
            <a:r>
              <a:rPr lang="nl-NL" dirty="0" err="1"/>
              <a:t>Ardha</a:t>
            </a:r>
            <a:r>
              <a:rPr lang="nl-NL" dirty="0"/>
              <a:t> </a:t>
            </a:r>
            <a:r>
              <a:rPr lang="nl-NL" dirty="0" err="1"/>
              <a:t>Matsyendra</a:t>
            </a:r>
            <a:r>
              <a:rPr lang="nl-NL" dirty="0"/>
              <a:t> I</a:t>
            </a:r>
          </a:p>
        </p:txBody>
      </p:sp>
    </p:spTree>
    <p:extLst>
      <p:ext uri="{BB962C8B-B14F-4D97-AF65-F5344CB8AC3E}">
        <p14:creationId xmlns:p14="http://schemas.microsoft.com/office/powerpoint/2010/main" val="418808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err="1"/>
              <a:t>Bhastrika</a:t>
            </a:r>
            <a:r>
              <a:rPr lang="nl-NL" dirty="0"/>
              <a:t> </a:t>
            </a:r>
            <a:r>
              <a:rPr lang="nl-NL" dirty="0" err="1"/>
              <a:t>Pranayama</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102298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Grote schoonmaak oefening</a:t>
            </a:r>
          </a:p>
          <a:p>
            <a:r>
              <a:rPr lang="nl-NL" dirty="0"/>
              <a:t>Ritme: </a:t>
            </a:r>
            <a:r>
              <a:rPr lang="nl-NL" b="1" dirty="0"/>
              <a:t>32</a:t>
            </a:r>
            <a:r>
              <a:rPr lang="nl-NL" dirty="0"/>
              <a:t>:64:</a:t>
            </a:r>
            <a:r>
              <a:rPr lang="nl-NL" b="1" dirty="0"/>
              <a:t>16</a:t>
            </a:r>
            <a:r>
              <a:rPr lang="nl-NL" dirty="0"/>
              <a:t>:64</a:t>
            </a:r>
            <a:endParaRPr lang="nl-NL" b="1" dirty="0"/>
          </a:p>
          <a:p>
            <a:pPr lvl="1"/>
            <a:r>
              <a:rPr lang="nl-NL" dirty="0"/>
              <a:t>Energie </a:t>
            </a:r>
            <a:r>
              <a:rPr lang="nl-NL" b="1" dirty="0"/>
              <a:t>uit</a:t>
            </a:r>
            <a:r>
              <a:rPr lang="nl-NL" dirty="0"/>
              <a:t>stromen: 32 tellen</a:t>
            </a:r>
          </a:p>
          <a:p>
            <a:pPr lvl="1"/>
            <a:r>
              <a:rPr lang="nl-NL" dirty="0"/>
              <a:t>Energie vasthouden: 64 tellen</a:t>
            </a:r>
          </a:p>
          <a:p>
            <a:pPr lvl="1"/>
            <a:r>
              <a:rPr lang="nl-NL" dirty="0"/>
              <a:t>Energie </a:t>
            </a:r>
            <a:r>
              <a:rPr lang="nl-NL" b="1" dirty="0"/>
              <a:t>in</a:t>
            </a:r>
            <a:r>
              <a:rPr lang="nl-NL" dirty="0"/>
              <a:t>stromen: 16 tellen</a:t>
            </a:r>
          </a:p>
          <a:p>
            <a:pPr lvl="1"/>
            <a:r>
              <a:rPr lang="nl-NL" dirty="0"/>
              <a:t>Energie vasthouden: 64 tellen</a:t>
            </a:r>
          </a:p>
          <a:p>
            <a:r>
              <a:rPr lang="nl-NL" dirty="0"/>
              <a:t>Deze oefening bestaat uit</a:t>
            </a:r>
          </a:p>
          <a:p>
            <a:pPr marL="914400" lvl="1" indent="-457200">
              <a:buFont typeface="+mj-lt"/>
              <a:buAutoNum type="arabicPeriod"/>
            </a:pPr>
            <a:r>
              <a:rPr lang="nl-NL" dirty="0"/>
              <a:t>Shiva UIT &amp; </a:t>
            </a:r>
            <a:r>
              <a:rPr lang="nl-NL" dirty="0" err="1"/>
              <a:t>Shakti</a:t>
            </a:r>
            <a:r>
              <a:rPr lang="nl-NL" dirty="0"/>
              <a:t> UIT : vast :</a:t>
            </a:r>
          </a:p>
          <a:p>
            <a:pPr marL="457200" lvl="1" indent="0">
              <a:buNone/>
            </a:pPr>
            <a:r>
              <a:rPr lang="nl-NL" dirty="0"/>
              <a:t>		Shiva IN : vast</a:t>
            </a:r>
          </a:p>
          <a:p>
            <a:pPr marL="914400" lvl="1" indent="-457200">
              <a:buFont typeface="+mj-lt"/>
              <a:buAutoNum type="arabicPeriod" startAt="2"/>
            </a:pPr>
            <a:r>
              <a:rPr lang="nl-NL" dirty="0" err="1"/>
              <a:t>Shakti</a:t>
            </a:r>
            <a:r>
              <a:rPr lang="nl-NL" dirty="0"/>
              <a:t> IN : vast : </a:t>
            </a:r>
            <a:r>
              <a:rPr lang="nl-NL" dirty="0" err="1"/>
              <a:t>Shati</a:t>
            </a:r>
            <a:r>
              <a:rPr lang="nl-NL" dirty="0"/>
              <a:t> UIT: vast</a:t>
            </a:r>
          </a:p>
        </p:txBody>
      </p:sp>
      <p:pic>
        <p:nvPicPr>
          <p:cNvPr id="13" name="Afbeelding 12">
            <a:extLst>
              <a:ext uri="{FF2B5EF4-FFF2-40B4-BE49-F238E27FC236}">
                <a16:creationId xmlns:a16="http://schemas.microsoft.com/office/drawing/2014/main" id="{2072F5C4-3D6C-4A11-B7A3-88A2C8274568}"/>
              </a:ext>
            </a:extLst>
          </p:cNvPr>
          <p:cNvPicPr>
            <a:picLocks noChangeAspect="1"/>
          </p:cNvPicPr>
          <p:nvPr/>
        </p:nvPicPr>
        <p:blipFill>
          <a:blip r:embed="rId2"/>
          <a:stretch>
            <a:fillRect/>
          </a:stretch>
        </p:blipFill>
        <p:spPr>
          <a:xfrm>
            <a:off x="8490083" y="4979012"/>
            <a:ext cx="1049726" cy="1800000"/>
          </a:xfrm>
          <a:prstGeom prst="rect">
            <a:avLst/>
          </a:prstGeom>
        </p:spPr>
      </p:pic>
      <p:pic>
        <p:nvPicPr>
          <p:cNvPr id="14" name="Afbeelding 13">
            <a:extLst>
              <a:ext uri="{FF2B5EF4-FFF2-40B4-BE49-F238E27FC236}">
                <a16:creationId xmlns:a16="http://schemas.microsoft.com/office/drawing/2014/main" id="{9C0446A0-7E4C-4D21-BB5D-313F17CD2318}"/>
              </a:ext>
            </a:extLst>
          </p:cNvPr>
          <p:cNvPicPr>
            <a:picLocks noChangeAspect="1"/>
          </p:cNvPicPr>
          <p:nvPr/>
        </p:nvPicPr>
        <p:blipFill>
          <a:blip r:embed="rId2"/>
          <a:stretch>
            <a:fillRect/>
          </a:stretch>
        </p:blipFill>
        <p:spPr>
          <a:xfrm>
            <a:off x="10981186" y="4979012"/>
            <a:ext cx="1049726" cy="1800000"/>
          </a:xfrm>
          <a:prstGeom prst="rect">
            <a:avLst/>
          </a:prstGeom>
        </p:spPr>
      </p:pic>
      <p:pic>
        <p:nvPicPr>
          <p:cNvPr id="15" name="Afbeelding 14">
            <a:extLst>
              <a:ext uri="{FF2B5EF4-FFF2-40B4-BE49-F238E27FC236}">
                <a16:creationId xmlns:a16="http://schemas.microsoft.com/office/drawing/2014/main" id="{AD882879-BC5E-4875-9526-3B71B6625756}"/>
              </a:ext>
            </a:extLst>
          </p:cNvPr>
          <p:cNvPicPr>
            <a:picLocks noChangeAspect="1"/>
          </p:cNvPicPr>
          <p:nvPr/>
        </p:nvPicPr>
        <p:blipFill>
          <a:blip r:embed="rId3"/>
          <a:stretch>
            <a:fillRect/>
          </a:stretch>
        </p:blipFill>
        <p:spPr>
          <a:xfrm>
            <a:off x="9532006" y="4789875"/>
            <a:ext cx="1241966" cy="1799999"/>
          </a:xfrm>
          <a:prstGeom prst="rect">
            <a:avLst/>
          </a:prstGeom>
        </p:spPr>
      </p:pic>
      <p:pic>
        <p:nvPicPr>
          <p:cNvPr id="16" name="Afbeelding 15">
            <a:extLst>
              <a:ext uri="{FF2B5EF4-FFF2-40B4-BE49-F238E27FC236}">
                <a16:creationId xmlns:a16="http://schemas.microsoft.com/office/drawing/2014/main" id="{BF72B170-1958-4AA8-BD59-9D5A1968E6B9}"/>
              </a:ext>
            </a:extLst>
          </p:cNvPr>
          <p:cNvPicPr>
            <a:picLocks noChangeAspect="1"/>
          </p:cNvPicPr>
          <p:nvPr/>
        </p:nvPicPr>
        <p:blipFill>
          <a:blip r:embed="rId4"/>
          <a:stretch>
            <a:fillRect/>
          </a:stretch>
        </p:blipFill>
        <p:spPr>
          <a:xfrm>
            <a:off x="7119069" y="4979011"/>
            <a:ext cx="1204643" cy="1800000"/>
          </a:xfrm>
          <a:prstGeom prst="rect">
            <a:avLst/>
          </a:prstGeom>
        </p:spPr>
      </p:pic>
      <p:pic>
        <p:nvPicPr>
          <p:cNvPr id="17" name="Afbeelding 16">
            <a:extLst>
              <a:ext uri="{FF2B5EF4-FFF2-40B4-BE49-F238E27FC236}">
                <a16:creationId xmlns:a16="http://schemas.microsoft.com/office/drawing/2014/main" id="{5EDE8B1A-5B27-4794-A840-D0C37C2995C0}"/>
              </a:ext>
            </a:extLst>
          </p:cNvPr>
          <p:cNvPicPr>
            <a:picLocks noChangeAspect="1"/>
          </p:cNvPicPr>
          <p:nvPr/>
        </p:nvPicPr>
        <p:blipFill>
          <a:blip r:embed="rId5"/>
          <a:stretch>
            <a:fillRect/>
          </a:stretch>
        </p:blipFill>
        <p:spPr>
          <a:xfrm>
            <a:off x="5731049" y="2674941"/>
            <a:ext cx="1222050" cy="1800000"/>
          </a:xfrm>
          <a:prstGeom prst="rect">
            <a:avLst/>
          </a:prstGeom>
        </p:spPr>
      </p:pic>
      <p:pic>
        <p:nvPicPr>
          <p:cNvPr id="18" name="Afbeelding 17">
            <a:extLst>
              <a:ext uri="{FF2B5EF4-FFF2-40B4-BE49-F238E27FC236}">
                <a16:creationId xmlns:a16="http://schemas.microsoft.com/office/drawing/2014/main" id="{DBF408CF-5322-426A-9D0D-A675F615420D}"/>
              </a:ext>
            </a:extLst>
          </p:cNvPr>
          <p:cNvPicPr>
            <a:picLocks noChangeAspect="1"/>
          </p:cNvPicPr>
          <p:nvPr/>
        </p:nvPicPr>
        <p:blipFill>
          <a:blip r:embed="rId2"/>
          <a:stretch>
            <a:fillRect/>
          </a:stretch>
        </p:blipFill>
        <p:spPr>
          <a:xfrm>
            <a:off x="8544577" y="2674941"/>
            <a:ext cx="1049726" cy="1800000"/>
          </a:xfrm>
          <a:prstGeom prst="rect">
            <a:avLst/>
          </a:prstGeom>
        </p:spPr>
      </p:pic>
      <p:pic>
        <p:nvPicPr>
          <p:cNvPr id="19" name="Afbeelding 18">
            <a:extLst>
              <a:ext uri="{FF2B5EF4-FFF2-40B4-BE49-F238E27FC236}">
                <a16:creationId xmlns:a16="http://schemas.microsoft.com/office/drawing/2014/main" id="{D2CDA268-8E63-4391-BA8B-92A35D6DCA1B}"/>
              </a:ext>
            </a:extLst>
          </p:cNvPr>
          <p:cNvPicPr>
            <a:picLocks noChangeAspect="1"/>
          </p:cNvPicPr>
          <p:nvPr/>
        </p:nvPicPr>
        <p:blipFill>
          <a:blip r:embed="rId2"/>
          <a:stretch>
            <a:fillRect/>
          </a:stretch>
        </p:blipFill>
        <p:spPr>
          <a:xfrm>
            <a:off x="11035680" y="2674941"/>
            <a:ext cx="1049726" cy="1800000"/>
          </a:xfrm>
          <a:prstGeom prst="rect">
            <a:avLst/>
          </a:prstGeom>
        </p:spPr>
      </p:pic>
      <p:pic>
        <p:nvPicPr>
          <p:cNvPr id="20" name="Afbeelding 19">
            <a:extLst>
              <a:ext uri="{FF2B5EF4-FFF2-40B4-BE49-F238E27FC236}">
                <a16:creationId xmlns:a16="http://schemas.microsoft.com/office/drawing/2014/main" id="{FBE6BCEB-397B-4CA8-855E-DA88101A45AF}"/>
              </a:ext>
            </a:extLst>
          </p:cNvPr>
          <p:cNvPicPr>
            <a:picLocks noChangeAspect="1"/>
          </p:cNvPicPr>
          <p:nvPr/>
        </p:nvPicPr>
        <p:blipFill>
          <a:blip r:embed="rId6"/>
          <a:stretch>
            <a:fillRect/>
          </a:stretch>
        </p:blipFill>
        <p:spPr>
          <a:xfrm>
            <a:off x="9694268" y="2559276"/>
            <a:ext cx="1152693" cy="1800000"/>
          </a:xfrm>
          <a:prstGeom prst="rect">
            <a:avLst/>
          </a:prstGeom>
        </p:spPr>
      </p:pic>
      <p:sp>
        <p:nvSpPr>
          <p:cNvPr id="21" name="Vierkante haak links 20">
            <a:extLst>
              <a:ext uri="{FF2B5EF4-FFF2-40B4-BE49-F238E27FC236}">
                <a16:creationId xmlns:a16="http://schemas.microsoft.com/office/drawing/2014/main" id="{206966C0-E058-43D4-A1CC-9B5B919DF543}"/>
              </a:ext>
            </a:extLst>
          </p:cNvPr>
          <p:cNvSpPr/>
          <p:nvPr/>
        </p:nvSpPr>
        <p:spPr>
          <a:xfrm>
            <a:off x="5717521" y="2559277"/>
            <a:ext cx="283625" cy="20313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2" name="Vierkante haak links 21">
            <a:extLst>
              <a:ext uri="{FF2B5EF4-FFF2-40B4-BE49-F238E27FC236}">
                <a16:creationId xmlns:a16="http://schemas.microsoft.com/office/drawing/2014/main" id="{42E8C52D-F709-4894-80EC-EBF20D99A9C6}"/>
              </a:ext>
            </a:extLst>
          </p:cNvPr>
          <p:cNvSpPr/>
          <p:nvPr/>
        </p:nvSpPr>
        <p:spPr>
          <a:xfrm flipH="1">
            <a:off x="8181871" y="2559277"/>
            <a:ext cx="283625" cy="20313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pic>
        <p:nvPicPr>
          <p:cNvPr id="23" name="Afbeelding 22">
            <a:extLst>
              <a:ext uri="{FF2B5EF4-FFF2-40B4-BE49-F238E27FC236}">
                <a16:creationId xmlns:a16="http://schemas.microsoft.com/office/drawing/2014/main" id="{B539B212-79A2-4D59-BBC6-C896DB8E4220}"/>
              </a:ext>
            </a:extLst>
          </p:cNvPr>
          <p:cNvPicPr>
            <a:picLocks noChangeAspect="1"/>
          </p:cNvPicPr>
          <p:nvPr/>
        </p:nvPicPr>
        <p:blipFill>
          <a:blip r:embed="rId3"/>
          <a:stretch>
            <a:fillRect/>
          </a:stretch>
        </p:blipFill>
        <p:spPr>
          <a:xfrm>
            <a:off x="6996225" y="2559277"/>
            <a:ext cx="1241966" cy="1799999"/>
          </a:xfrm>
          <a:prstGeom prst="rect">
            <a:avLst/>
          </a:prstGeom>
        </p:spPr>
      </p:pic>
    </p:spTree>
    <p:extLst>
      <p:ext uri="{BB962C8B-B14F-4D97-AF65-F5344CB8AC3E}">
        <p14:creationId xmlns:p14="http://schemas.microsoft.com/office/powerpoint/2010/main" val="15631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2D8B2E-E595-4A2E-A50A-18CCA95F9627}"/>
              </a:ext>
            </a:extLst>
          </p:cNvPr>
          <p:cNvSpPr>
            <a:spLocks noGrp="1"/>
          </p:cNvSpPr>
          <p:nvPr>
            <p:ph type="title"/>
          </p:nvPr>
        </p:nvSpPr>
        <p:spPr/>
        <p:txBody>
          <a:bodyPr/>
          <a:lstStyle/>
          <a:p>
            <a:r>
              <a:rPr lang="nl-NL" dirty="0"/>
              <a:t>Meditatie</a:t>
            </a:r>
          </a:p>
        </p:txBody>
      </p:sp>
      <p:sp>
        <p:nvSpPr>
          <p:cNvPr id="3" name="Tijdelijke aanduiding voor inhoud 2">
            <a:extLst>
              <a:ext uri="{FF2B5EF4-FFF2-40B4-BE49-F238E27FC236}">
                <a16:creationId xmlns:a16="http://schemas.microsoft.com/office/drawing/2014/main" id="{E2457238-15FE-42AD-B4ED-B1C0B3B8C9DA}"/>
              </a:ext>
            </a:extLst>
          </p:cNvPr>
          <p:cNvSpPr>
            <a:spLocks noGrp="1"/>
          </p:cNvSpPr>
          <p:nvPr>
            <p:ph idx="1"/>
          </p:nvPr>
        </p:nvSpPr>
        <p:spPr>
          <a:xfrm>
            <a:off x="838201" y="1825625"/>
            <a:ext cx="5046705" cy="4351338"/>
          </a:xfrm>
        </p:spPr>
        <p:txBody>
          <a:bodyPr>
            <a:normAutofit fontScale="70000" lnSpcReduction="20000"/>
          </a:bodyPr>
          <a:lstStyle/>
          <a:p>
            <a:r>
              <a:rPr lang="nl-NL" dirty="0" err="1"/>
              <a:t>Sukhasana</a:t>
            </a:r>
            <a:r>
              <a:rPr lang="nl-NL" dirty="0"/>
              <a:t> (3 min)</a:t>
            </a:r>
          </a:p>
          <a:p>
            <a:pPr lvl="1"/>
            <a:r>
              <a:rPr lang="nl-NL" dirty="0"/>
              <a:t>Sta stil bij een </a:t>
            </a:r>
            <a:r>
              <a:rPr lang="nl-NL" dirty="0" err="1"/>
              <a:t>Yama</a:t>
            </a:r>
            <a:r>
              <a:rPr lang="nl-NL" dirty="0"/>
              <a:t> of </a:t>
            </a:r>
            <a:r>
              <a:rPr lang="nl-NL" dirty="0" err="1"/>
              <a:t>Nyama</a:t>
            </a:r>
            <a:r>
              <a:rPr lang="nl-NL" dirty="0"/>
              <a:t>, doe een wens, kom tot rust en stilte in de houding</a:t>
            </a:r>
          </a:p>
          <a:p>
            <a:r>
              <a:rPr lang="nl-NL" dirty="0" err="1"/>
              <a:t>Pranayama</a:t>
            </a:r>
            <a:r>
              <a:rPr lang="nl-NL" dirty="0"/>
              <a:t> (12 min)</a:t>
            </a:r>
          </a:p>
          <a:p>
            <a:pPr lvl="1"/>
            <a:r>
              <a:rPr lang="nl-NL" dirty="0" err="1"/>
              <a:t>Bhastrika</a:t>
            </a:r>
            <a:r>
              <a:rPr lang="nl-NL" dirty="0"/>
              <a:t> </a:t>
            </a:r>
            <a:r>
              <a:rPr lang="nl-NL" dirty="0" err="1"/>
              <a:t>Pranayama</a:t>
            </a:r>
            <a:endParaRPr lang="nl-NL" dirty="0"/>
          </a:p>
          <a:p>
            <a:pPr lvl="2"/>
            <a:r>
              <a:rPr lang="nl-NL" dirty="0"/>
              <a:t>Ritme: 32:64:16:64</a:t>
            </a:r>
          </a:p>
          <a:p>
            <a:r>
              <a:rPr lang="nl-NL" dirty="0" err="1"/>
              <a:t>Pratyahara</a:t>
            </a:r>
            <a:r>
              <a:rPr lang="nl-NL" dirty="0"/>
              <a:t> (3 min)</a:t>
            </a:r>
          </a:p>
          <a:p>
            <a:pPr lvl="1"/>
            <a:r>
              <a:rPr lang="nl-NL" dirty="0"/>
              <a:t>Onttrek de energie van een ‘probleem’, gedachte of gevoel</a:t>
            </a:r>
          </a:p>
          <a:p>
            <a:r>
              <a:rPr lang="nl-NL" dirty="0"/>
              <a:t>Concentratie (27 min)</a:t>
            </a:r>
          </a:p>
          <a:p>
            <a:pPr lvl="1"/>
            <a:r>
              <a:rPr lang="nl-NL" dirty="0" err="1"/>
              <a:t>Nada</a:t>
            </a:r>
            <a:endParaRPr lang="nl-NL" dirty="0"/>
          </a:p>
          <a:p>
            <a:pPr lvl="2"/>
            <a:r>
              <a:rPr lang="nl-NL" dirty="0"/>
              <a:t>Stadia: standvastig, pot, groei, versmelting</a:t>
            </a:r>
          </a:p>
          <a:p>
            <a:pPr lvl="1"/>
            <a:r>
              <a:rPr lang="nl-NL" dirty="0" err="1"/>
              <a:t>Sambhavi</a:t>
            </a:r>
            <a:r>
              <a:rPr lang="nl-NL" dirty="0"/>
              <a:t> </a:t>
            </a:r>
            <a:r>
              <a:rPr lang="nl-NL" dirty="0" err="1"/>
              <a:t>Mudra</a:t>
            </a:r>
            <a:endParaRPr lang="nl-NL" dirty="0"/>
          </a:p>
          <a:p>
            <a:pPr marL="0" indent="0">
              <a:buNone/>
            </a:pPr>
            <a:endParaRPr lang="nl-NL" dirty="0"/>
          </a:p>
          <a:p>
            <a:pPr marL="0" indent="0">
              <a:buNone/>
            </a:pPr>
            <a:r>
              <a:rPr lang="nl-NL" dirty="0"/>
              <a:t>Totaal 45 min</a:t>
            </a:r>
          </a:p>
        </p:txBody>
      </p:sp>
      <p:sp>
        <p:nvSpPr>
          <p:cNvPr id="4" name="Rechthoek 3">
            <a:extLst>
              <a:ext uri="{FF2B5EF4-FFF2-40B4-BE49-F238E27FC236}">
                <a16:creationId xmlns:a16="http://schemas.microsoft.com/office/drawing/2014/main" id="{A2F123EF-D15C-43D7-BCC8-635F20A57971}"/>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7" name="Tekstvak 6">
            <a:extLst>
              <a:ext uri="{FF2B5EF4-FFF2-40B4-BE49-F238E27FC236}">
                <a16:creationId xmlns:a16="http://schemas.microsoft.com/office/drawing/2014/main" id="{137D6F83-282E-4863-999F-FCE66957B732}"/>
              </a:ext>
            </a:extLst>
          </p:cNvPr>
          <p:cNvSpPr txBox="1"/>
          <p:nvPr/>
        </p:nvSpPr>
        <p:spPr>
          <a:xfrm>
            <a:off x="4487754" y="1678273"/>
            <a:ext cx="1125629" cy="369332"/>
          </a:xfrm>
          <a:prstGeom prst="rect">
            <a:avLst/>
          </a:prstGeom>
          <a:noFill/>
        </p:spPr>
        <p:txBody>
          <a:bodyPr wrap="none" rtlCol="0">
            <a:spAutoFit/>
          </a:bodyPr>
          <a:lstStyle/>
          <a:p>
            <a:r>
              <a:rPr lang="nl-NL" dirty="0">
                <a:solidFill>
                  <a:srgbClr val="7030A0"/>
                </a:solidFill>
              </a:rPr>
              <a:t>soberheid</a:t>
            </a:r>
          </a:p>
        </p:txBody>
      </p:sp>
      <p:cxnSp>
        <p:nvCxnSpPr>
          <p:cNvPr id="12" name="Rechte verbindingslijn met pijl 11">
            <a:extLst>
              <a:ext uri="{FF2B5EF4-FFF2-40B4-BE49-F238E27FC236}">
                <a16:creationId xmlns:a16="http://schemas.microsoft.com/office/drawing/2014/main" id="{11650673-869A-4DB0-BCDD-A8D4060B0860}"/>
              </a:ext>
            </a:extLst>
          </p:cNvPr>
          <p:cNvCxnSpPr>
            <a:cxnSpLocks/>
          </p:cNvCxnSpPr>
          <p:nvPr/>
        </p:nvCxnSpPr>
        <p:spPr>
          <a:xfrm flipV="1">
            <a:off x="4266219" y="1984509"/>
            <a:ext cx="287961" cy="13135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4" name="Afbeelding 13">
            <a:extLst>
              <a:ext uri="{FF2B5EF4-FFF2-40B4-BE49-F238E27FC236}">
                <a16:creationId xmlns:a16="http://schemas.microsoft.com/office/drawing/2014/main" id="{5657C892-6692-459D-86E6-03D4C699EB65}"/>
              </a:ext>
            </a:extLst>
          </p:cNvPr>
          <p:cNvPicPr>
            <a:picLocks noChangeAspect="1"/>
          </p:cNvPicPr>
          <p:nvPr/>
        </p:nvPicPr>
        <p:blipFill>
          <a:blip r:embed="rId2"/>
          <a:stretch>
            <a:fillRect/>
          </a:stretch>
        </p:blipFill>
        <p:spPr>
          <a:xfrm>
            <a:off x="8490083" y="4979012"/>
            <a:ext cx="1049726" cy="1800000"/>
          </a:xfrm>
          <a:prstGeom prst="rect">
            <a:avLst/>
          </a:prstGeom>
        </p:spPr>
      </p:pic>
      <p:pic>
        <p:nvPicPr>
          <p:cNvPr id="22" name="Afbeelding 21">
            <a:extLst>
              <a:ext uri="{FF2B5EF4-FFF2-40B4-BE49-F238E27FC236}">
                <a16:creationId xmlns:a16="http://schemas.microsoft.com/office/drawing/2014/main" id="{44FCD2B7-E218-401A-9ADE-8425A81E2E9D}"/>
              </a:ext>
            </a:extLst>
          </p:cNvPr>
          <p:cNvPicPr>
            <a:picLocks noChangeAspect="1"/>
          </p:cNvPicPr>
          <p:nvPr/>
        </p:nvPicPr>
        <p:blipFill>
          <a:blip r:embed="rId2"/>
          <a:stretch>
            <a:fillRect/>
          </a:stretch>
        </p:blipFill>
        <p:spPr>
          <a:xfrm>
            <a:off x="10981186" y="4979012"/>
            <a:ext cx="1049726" cy="1800000"/>
          </a:xfrm>
          <a:prstGeom prst="rect">
            <a:avLst/>
          </a:prstGeom>
        </p:spPr>
      </p:pic>
      <p:pic>
        <p:nvPicPr>
          <p:cNvPr id="23" name="Afbeelding 22">
            <a:extLst>
              <a:ext uri="{FF2B5EF4-FFF2-40B4-BE49-F238E27FC236}">
                <a16:creationId xmlns:a16="http://schemas.microsoft.com/office/drawing/2014/main" id="{B6F057DD-289E-4F56-9F5A-573B5C68335E}"/>
              </a:ext>
            </a:extLst>
          </p:cNvPr>
          <p:cNvPicPr>
            <a:picLocks noChangeAspect="1"/>
          </p:cNvPicPr>
          <p:nvPr/>
        </p:nvPicPr>
        <p:blipFill>
          <a:blip r:embed="rId3"/>
          <a:stretch>
            <a:fillRect/>
          </a:stretch>
        </p:blipFill>
        <p:spPr>
          <a:xfrm>
            <a:off x="9532006" y="4789875"/>
            <a:ext cx="1241966" cy="1799999"/>
          </a:xfrm>
          <a:prstGeom prst="rect">
            <a:avLst/>
          </a:prstGeom>
        </p:spPr>
      </p:pic>
      <p:pic>
        <p:nvPicPr>
          <p:cNvPr id="24" name="Afbeelding 23">
            <a:extLst>
              <a:ext uri="{FF2B5EF4-FFF2-40B4-BE49-F238E27FC236}">
                <a16:creationId xmlns:a16="http://schemas.microsoft.com/office/drawing/2014/main" id="{F340A943-30D2-45B9-9EC1-EC10E5122813}"/>
              </a:ext>
            </a:extLst>
          </p:cNvPr>
          <p:cNvPicPr>
            <a:picLocks noChangeAspect="1"/>
          </p:cNvPicPr>
          <p:nvPr/>
        </p:nvPicPr>
        <p:blipFill>
          <a:blip r:embed="rId4"/>
          <a:stretch>
            <a:fillRect/>
          </a:stretch>
        </p:blipFill>
        <p:spPr>
          <a:xfrm>
            <a:off x="7119069" y="4979011"/>
            <a:ext cx="1204643" cy="1800000"/>
          </a:xfrm>
          <a:prstGeom prst="rect">
            <a:avLst/>
          </a:prstGeom>
        </p:spPr>
      </p:pic>
      <p:pic>
        <p:nvPicPr>
          <p:cNvPr id="25" name="Afbeelding 24">
            <a:extLst>
              <a:ext uri="{FF2B5EF4-FFF2-40B4-BE49-F238E27FC236}">
                <a16:creationId xmlns:a16="http://schemas.microsoft.com/office/drawing/2014/main" id="{866B6010-F436-41D2-BF24-229F1477AEE2}"/>
              </a:ext>
            </a:extLst>
          </p:cNvPr>
          <p:cNvPicPr>
            <a:picLocks noChangeAspect="1"/>
          </p:cNvPicPr>
          <p:nvPr/>
        </p:nvPicPr>
        <p:blipFill>
          <a:blip r:embed="rId5"/>
          <a:stretch>
            <a:fillRect/>
          </a:stretch>
        </p:blipFill>
        <p:spPr>
          <a:xfrm>
            <a:off x="5731049" y="2674941"/>
            <a:ext cx="1222050" cy="1800000"/>
          </a:xfrm>
          <a:prstGeom prst="rect">
            <a:avLst/>
          </a:prstGeom>
        </p:spPr>
      </p:pic>
      <p:pic>
        <p:nvPicPr>
          <p:cNvPr id="26" name="Afbeelding 25">
            <a:extLst>
              <a:ext uri="{FF2B5EF4-FFF2-40B4-BE49-F238E27FC236}">
                <a16:creationId xmlns:a16="http://schemas.microsoft.com/office/drawing/2014/main" id="{CA295DD4-0427-4C5A-971B-7CCD36463BF8}"/>
              </a:ext>
            </a:extLst>
          </p:cNvPr>
          <p:cNvPicPr>
            <a:picLocks noChangeAspect="1"/>
          </p:cNvPicPr>
          <p:nvPr/>
        </p:nvPicPr>
        <p:blipFill>
          <a:blip r:embed="rId2"/>
          <a:stretch>
            <a:fillRect/>
          </a:stretch>
        </p:blipFill>
        <p:spPr>
          <a:xfrm>
            <a:off x="8544577" y="2674941"/>
            <a:ext cx="1049726" cy="1800000"/>
          </a:xfrm>
          <a:prstGeom prst="rect">
            <a:avLst/>
          </a:prstGeom>
        </p:spPr>
      </p:pic>
      <p:pic>
        <p:nvPicPr>
          <p:cNvPr id="27" name="Afbeelding 26">
            <a:extLst>
              <a:ext uri="{FF2B5EF4-FFF2-40B4-BE49-F238E27FC236}">
                <a16:creationId xmlns:a16="http://schemas.microsoft.com/office/drawing/2014/main" id="{A529C788-307F-4A8B-9DFB-513DE1E225CC}"/>
              </a:ext>
            </a:extLst>
          </p:cNvPr>
          <p:cNvPicPr>
            <a:picLocks noChangeAspect="1"/>
          </p:cNvPicPr>
          <p:nvPr/>
        </p:nvPicPr>
        <p:blipFill>
          <a:blip r:embed="rId2"/>
          <a:stretch>
            <a:fillRect/>
          </a:stretch>
        </p:blipFill>
        <p:spPr>
          <a:xfrm>
            <a:off x="11035680" y="2674941"/>
            <a:ext cx="1049726" cy="1800000"/>
          </a:xfrm>
          <a:prstGeom prst="rect">
            <a:avLst/>
          </a:prstGeom>
        </p:spPr>
      </p:pic>
      <p:pic>
        <p:nvPicPr>
          <p:cNvPr id="28" name="Afbeelding 27">
            <a:extLst>
              <a:ext uri="{FF2B5EF4-FFF2-40B4-BE49-F238E27FC236}">
                <a16:creationId xmlns:a16="http://schemas.microsoft.com/office/drawing/2014/main" id="{74078E31-769B-41E1-BBA0-63D0A46F36BC}"/>
              </a:ext>
            </a:extLst>
          </p:cNvPr>
          <p:cNvPicPr>
            <a:picLocks noChangeAspect="1"/>
          </p:cNvPicPr>
          <p:nvPr/>
        </p:nvPicPr>
        <p:blipFill>
          <a:blip r:embed="rId6"/>
          <a:stretch>
            <a:fillRect/>
          </a:stretch>
        </p:blipFill>
        <p:spPr>
          <a:xfrm>
            <a:off x="9694268" y="2559276"/>
            <a:ext cx="1152693" cy="1800000"/>
          </a:xfrm>
          <a:prstGeom prst="rect">
            <a:avLst/>
          </a:prstGeom>
        </p:spPr>
      </p:pic>
      <p:sp>
        <p:nvSpPr>
          <p:cNvPr id="29" name="Vierkante haak links 28">
            <a:extLst>
              <a:ext uri="{FF2B5EF4-FFF2-40B4-BE49-F238E27FC236}">
                <a16:creationId xmlns:a16="http://schemas.microsoft.com/office/drawing/2014/main" id="{1A7767FA-8AB8-4CD7-8ECF-820713ECB94A}"/>
              </a:ext>
            </a:extLst>
          </p:cNvPr>
          <p:cNvSpPr/>
          <p:nvPr/>
        </p:nvSpPr>
        <p:spPr>
          <a:xfrm>
            <a:off x="5717521" y="2559277"/>
            <a:ext cx="283625" cy="20313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0" name="Vierkante haak links 29">
            <a:extLst>
              <a:ext uri="{FF2B5EF4-FFF2-40B4-BE49-F238E27FC236}">
                <a16:creationId xmlns:a16="http://schemas.microsoft.com/office/drawing/2014/main" id="{2D0895BA-E26B-4BDA-85C4-A5B90A1C2B12}"/>
              </a:ext>
            </a:extLst>
          </p:cNvPr>
          <p:cNvSpPr/>
          <p:nvPr/>
        </p:nvSpPr>
        <p:spPr>
          <a:xfrm flipH="1">
            <a:off x="8181871" y="2559277"/>
            <a:ext cx="283625" cy="20313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pic>
        <p:nvPicPr>
          <p:cNvPr id="31" name="Afbeelding 30">
            <a:extLst>
              <a:ext uri="{FF2B5EF4-FFF2-40B4-BE49-F238E27FC236}">
                <a16:creationId xmlns:a16="http://schemas.microsoft.com/office/drawing/2014/main" id="{DE8684E4-3639-46C4-85E9-A367CCEBFC4D}"/>
              </a:ext>
            </a:extLst>
          </p:cNvPr>
          <p:cNvPicPr>
            <a:picLocks noChangeAspect="1"/>
          </p:cNvPicPr>
          <p:nvPr/>
        </p:nvPicPr>
        <p:blipFill>
          <a:blip r:embed="rId3"/>
          <a:stretch>
            <a:fillRect/>
          </a:stretch>
        </p:blipFill>
        <p:spPr>
          <a:xfrm>
            <a:off x="6996225" y="2559277"/>
            <a:ext cx="1241966" cy="1799999"/>
          </a:xfrm>
          <a:prstGeom prst="rect">
            <a:avLst/>
          </a:prstGeom>
        </p:spPr>
      </p:pic>
    </p:spTree>
    <p:extLst>
      <p:ext uri="{BB962C8B-B14F-4D97-AF65-F5344CB8AC3E}">
        <p14:creationId xmlns:p14="http://schemas.microsoft.com/office/powerpoint/2010/main" val="410693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al 35">
            <a:extLst>
              <a:ext uri="{FF2B5EF4-FFF2-40B4-BE49-F238E27FC236}">
                <a16:creationId xmlns:a16="http://schemas.microsoft.com/office/drawing/2014/main" id="{922EB63F-5C0A-4673-ABAA-EE2AE59DCD38}"/>
              </a:ext>
            </a:extLst>
          </p:cNvPr>
          <p:cNvSpPr/>
          <p:nvPr/>
        </p:nvSpPr>
        <p:spPr>
          <a:xfrm>
            <a:off x="5948204" y="6009508"/>
            <a:ext cx="720000" cy="72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sz="900" b="1" dirty="0"/>
              <a:t>materie</a:t>
            </a:r>
            <a:endParaRPr lang="nl-NL" sz="600" b="1" dirty="0"/>
          </a:p>
        </p:txBody>
      </p:sp>
      <p:sp>
        <p:nvSpPr>
          <p:cNvPr id="35" name="Ovaal 34">
            <a:extLst>
              <a:ext uri="{FF2B5EF4-FFF2-40B4-BE49-F238E27FC236}">
                <a16:creationId xmlns:a16="http://schemas.microsoft.com/office/drawing/2014/main" id="{F666E7BC-5A64-4332-BBDB-925D3064BC87}"/>
              </a:ext>
            </a:extLst>
          </p:cNvPr>
          <p:cNvSpPr/>
          <p:nvPr/>
        </p:nvSpPr>
        <p:spPr>
          <a:xfrm>
            <a:off x="5859545" y="5970318"/>
            <a:ext cx="720000" cy="72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sz="900" b="1" dirty="0"/>
              <a:t>materie</a:t>
            </a:r>
            <a:endParaRPr lang="nl-NL" sz="600" b="1" dirty="0"/>
          </a:p>
        </p:txBody>
      </p:sp>
      <p:sp>
        <p:nvSpPr>
          <p:cNvPr id="2" name="Titel 1">
            <a:extLst>
              <a:ext uri="{FF2B5EF4-FFF2-40B4-BE49-F238E27FC236}">
                <a16:creationId xmlns:a16="http://schemas.microsoft.com/office/drawing/2014/main" id="{7EECEB34-EF2A-44C8-9054-CE9BDDBC5072}"/>
              </a:ext>
            </a:extLst>
          </p:cNvPr>
          <p:cNvSpPr>
            <a:spLocks noGrp="1"/>
          </p:cNvSpPr>
          <p:nvPr>
            <p:ph type="title"/>
          </p:nvPr>
        </p:nvSpPr>
        <p:spPr/>
        <p:txBody>
          <a:bodyPr/>
          <a:lstStyle/>
          <a:p>
            <a:r>
              <a:rPr lang="nl-NL" dirty="0"/>
              <a:t>Levensboom</a:t>
            </a:r>
          </a:p>
        </p:txBody>
      </p:sp>
      <p:sp>
        <p:nvSpPr>
          <p:cNvPr id="4" name="Ovaal 3">
            <a:extLst>
              <a:ext uri="{FF2B5EF4-FFF2-40B4-BE49-F238E27FC236}">
                <a16:creationId xmlns:a16="http://schemas.microsoft.com/office/drawing/2014/main" id="{C226FF41-9CC1-486F-8545-413C23492AC1}"/>
              </a:ext>
            </a:extLst>
          </p:cNvPr>
          <p:cNvSpPr/>
          <p:nvPr/>
        </p:nvSpPr>
        <p:spPr>
          <a:xfrm>
            <a:off x="5788937" y="155060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nl-NL" sz="1400" dirty="0"/>
          </a:p>
          <a:p>
            <a:pPr algn="ctr"/>
            <a:r>
              <a:rPr lang="nl-NL" sz="1400" dirty="0"/>
              <a:t>1</a:t>
            </a:r>
            <a:endParaRPr lang="nl-NL" sz="1000" dirty="0"/>
          </a:p>
        </p:txBody>
      </p:sp>
      <p:sp>
        <p:nvSpPr>
          <p:cNvPr id="5" name="Ovaal 4">
            <a:extLst>
              <a:ext uri="{FF2B5EF4-FFF2-40B4-BE49-F238E27FC236}">
                <a16:creationId xmlns:a16="http://schemas.microsoft.com/office/drawing/2014/main" id="{7265762A-4556-4E4D-A61E-846DB3CFE09D}"/>
              </a:ext>
            </a:extLst>
          </p:cNvPr>
          <p:cNvSpPr/>
          <p:nvPr/>
        </p:nvSpPr>
        <p:spPr>
          <a:xfrm>
            <a:off x="5782055" y="10251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900" b="1" dirty="0"/>
              <a:t>bewustzijn</a:t>
            </a:r>
          </a:p>
        </p:txBody>
      </p:sp>
      <p:sp>
        <p:nvSpPr>
          <p:cNvPr id="6" name="Gedeeltelijke cirkel 5">
            <a:extLst>
              <a:ext uri="{FF2B5EF4-FFF2-40B4-BE49-F238E27FC236}">
                <a16:creationId xmlns:a16="http://schemas.microsoft.com/office/drawing/2014/main" id="{625A0705-FDD2-441F-8EA3-0E9A0C3CF302}"/>
              </a:ext>
            </a:extLst>
          </p:cNvPr>
          <p:cNvSpPr/>
          <p:nvPr/>
        </p:nvSpPr>
        <p:spPr>
          <a:xfrm flipV="1">
            <a:off x="5782055" y="1539257"/>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7" name="Rechte verbindingslijn 6">
            <a:extLst>
              <a:ext uri="{FF2B5EF4-FFF2-40B4-BE49-F238E27FC236}">
                <a16:creationId xmlns:a16="http://schemas.microsoft.com/office/drawing/2014/main" id="{9ACD170A-B20D-4C47-92C5-AD0D22898B0D}"/>
              </a:ext>
            </a:extLst>
          </p:cNvPr>
          <p:cNvCxnSpPr>
            <a:cxnSpLocks/>
            <a:stCxn id="5" idx="4"/>
            <a:endCxn id="6" idx="1"/>
          </p:cNvCxnSpPr>
          <p:nvPr/>
        </p:nvCxnSpPr>
        <p:spPr>
          <a:xfrm>
            <a:off x="6142055" y="822516"/>
            <a:ext cx="0" cy="716741"/>
          </a:xfrm>
          <a:prstGeom prst="line">
            <a:avLst/>
          </a:prstGeom>
        </p:spPr>
        <p:style>
          <a:lnRef idx="3">
            <a:schemeClr val="accent1"/>
          </a:lnRef>
          <a:fillRef idx="0">
            <a:schemeClr val="accent1"/>
          </a:fillRef>
          <a:effectRef idx="2">
            <a:schemeClr val="accent1"/>
          </a:effectRef>
          <a:fontRef idx="minor">
            <a:schemeClr val="tx1"/>
          </a:fontRef>
        </p:style>
      </p:cxnSp>
      <p:sp>
        <p:nvSpPr>
          <p:cNvPr id="8" name="Ovaal 7">
            <a:extLst>
              <a:ext uri="{FF2B5EF4-FFF2-40B4-BE49-F238E27FC236}">
                <a16:creationId xmlns:a16="http://schemas.microsoft.com/office/drawing/2014/main" id="{1644DE6F-9D37-41D4-8CB8-FD9EE7005617}"/>
              </a:ext>
            </a:extLst>
          </p:cNvPr>
          <p:cNvSpPr/>
          <p:nvPr/>
        </p:nvSpPr>
        <p:spPr>
          <a:xfrm>
            <a:off x="5788937" y="3001431"/>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sz="900" dirty="0"/>
          </a:p>
          <a:p>
            <a:pPr algn="ctr"/>
            <a:r>
              <a:rPr lang="nl-NL" sz="1400" b="1" dirty="0"/>
              <a:t>4</a:t>
            </a:r>
          </a:p>
        </p:txBody>
      </p:sp>
      <p:sp>
        <p:nvSpPr>
          <p:cNvPr id="9" name="Ovaal 8">
            <a:extLst>
              <a:ext uri="{FF2B5EF4-FFF2-40B4-BE49-F238E27FC236}">
                <a16:creationId xmlns:a16="http://schemas.microsoft.com/office/drawing/2014/main" id="{0B18F044-3685-4B57-B20E-6978A038C58C}"/>
              </a:ext>
            </a:extLst>
          </p:cNvPr>
          <p:cNvSpPr/>
          <p:nvPr/>
        </p:nvSpPr>
        <p:spPr>
          <a:xfrm>
            <a:off x="5061216" y="2271813"/>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2</a:t>
            </a:r>
          </a:p>
        </p:txBody>
      </p:sp>
      <p:sp>
        <p:nvSpPr>
          <p:cNvPr id="10" name="Ovaal 9">
            <a:extLst>
              <a:ext uri="{FF2B5EF4-FFF2-40B4-BE49-F238E27FC236}">
                <a16:creationId xmlns:a16="http://schemas.microsoft.com/office/drawing/2014/main" id="{52D87BCA-F0FE-4064-AA85-6191FBC13368}"/>
              </a:ext>
            </a:extLst>
          </p:cNvPr>
          <p:cNvSpPr/>
          <p:nvPr/>
        </p:nvSpPr>
        <p:spPr>
          <a:xfrm>
            <a:off x="6496107" y="230572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nl-NL" sz="1400" dirty="0"/>
              <a:t>3</a:t>
            </a:r>
          </a:p>
        </p:txBody>
      </p:sp>
      <p:sp>
        <p:nvSpPr>
          <p:cNvPr id="11" name="Gedeeltelijke cirkel 10">
            <a:extLst>
              <a:ext uri="{FF2B5EF4-FFF2-40B4-BE49-F238E27FC236}">
                <a16:creationId xmlns:a16="http://schemas.microsoft.com/office/drawing/2014/main" id="{6D98CD14-1164-48FB-929B-1C555948F276}"/>
              </a:ext>
            </a:extLst>
          </p:cNvPr>
          <p:cNvSpPr/>
          <p:nvPr/>
        </p:nvSpPr>
        <p:spPr>
          <a:xfrm flipV="1">
            <a:off x="5782055" y="2990082"/>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12" name="Rechte verbindingslijn 11">
            <a:extLst>
              <a:ext uri="{FF2B5EF4-FFF2-40B4-BE49-F238E27FC236}">
                <a16:creationId xmlns:a16="http://schemas.microsoft.com/office/drawing/2014/main" id="{AD90F6A6-7C6C-4FD0-9FE0-C9F22CE26161}"/>
              </a:ext>
            </a:extLst>
          </p:cNvPr>
          <p:cNvCxnSpPr>
            <a:cxnSpLocks/>
            <a:stCxn id="9" idx="5"/>
            <a:endCxn id="8" idx="1"/>
          </p:cNvCxnSpPr>
          <p:nvPr/>
        </p:nvCxnSpPr>
        <p:spPr>
          <a:xfrm>
            <a:off x="5675774" y="2886371"/>
            <a:ext cx="218605" cy="22050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Rechte verbindingslijn 12">
            <a:extLst>
              <a:ext uri="{FF2B5EF4-FFF2-40B4-BE49-F238E27FC236}">
                <a16:creationId xmlns:a16="http://schemas.microsoft.com/office/drawing/2014/main" id="{A59602BA-380D-4332-889D-EC0D802A5938}"/>
              </a:ext>
            </a:extLst>
          </p:cNvPr>
          <p:cNvCxnSpPr>
            <a:cxnSpLocks/>
            <a:stCxn id="10" idx="3"/>
            <a:endCxn id="8" idx="7"/>
          </p:cNvCxnSpPr>
          <p:nvPr/>
        </p:nvCxnSpPr>
        <p:spPr>
          <a:xfrm flipH="1">
            <a:off x="6403495" y="2920284"/>
            <a:ext cx="198054" cy="186589"/>
          </a:xfrm>
          <a:prstGeom prst="line">
            <a:avLst/>
          </a:prstGeom>
        </p:spPr>
        <p:style>
          <a:lnRef idx="3">
            <a:schemeClr val="accent1"/>
          </a:lnRef>
          <a:fillRef idx="0">
            <a:schemeClr val="accent1"/>
          </a:fillRef>
          <a:effectRef idx="2">
            <a:schemeClr val="accent1"/>
          </a:effectRef>
          <a:fontRef idx="minor">
            <a:schemeClr val="tx1"/>
          </a:fontRef>
        </p:style>
      </p:cxnSp>
      <p:sp>
        <p:nvSpPr>
          <p:cNvPr id="14" name="Ovaal 13">
            <a:extLst>
              <a:ext uri="{FF2B5EF4-FFF2-40B4-BE49-F238E27FC236}">
                <a16:creationId xmlns:a16="http://schemas.microsoft.com/office/drawing/2014/main" id="{FE47597F-3F34-405E-BE0F-680D3224A401}"/>
              </a:ext>
            </a:extLst>
          </p:cNvPr>
          <p:cNvSpPr/>
          <p:nvPr/>
        </p:nvSpPr>
        <p:spPr>
          <a:xfrm>
            <a:off x="5776289" y="4483908"/>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sz="1400" dirty="0"/>
          </a:p>
          <a:p>
            <a:pPr algn="ctr"/>
            <a:r>
              <a:rPr lang="nl-NL" sz="1400" dirty="0"/>
              <a:t>7</a:t>
            </a:r>
          </a:p>
        </p:txBody>
      </p:sp>
      <p:sp>
        <p:nvSpPr>
          <p:cNvPr id="15" name="Ovaal 14">
            <a:extLst>
              <a:ext uri="{FF2B5EF4-FFF2-40B4-BE49-F238E27FC236}">
                <a16:creationId xmlns:a16="http://schemas.microsoft.com/office/drawing/2014/main" id="{58A7EF47-499E-4BB0-9244-7F5B3C8F61C1}"/>
              </a:ext>
            </a:extLst>
          </p:cNvPr>
          <p:cNvSpPr/>
          <p:nvPr/>
        </p:nvSpPr>
        <p:spPr>
          <a:xfrm>
            <a:off x="5048568" y="3754290"/>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nl-NL" sz="1400" dirty="0"/>
              <a:t>5</a:t>
            </a:r>
          </a:p>
        </p:txBody>
      </p:sp>
      <p:sp>
        <p:nvSpPr>
          <p:cNvPr id="16" name="Ovaal 15">
            <a:extLst>
              <a:ext uri="{FF2B5EF4-FFF2-40B4-BE49-F238E27FC236}">
                <a16:creationId xmlns:a16="http://schemas.microsoft.com/office/drawing/2014/main" id="{0A7BBA9B-22E5-4E10-B043-C0C442565D2B}"/>
              </a:ext>
            </a:extLst>
          </p:cNvPr>
          <p:cNvSpPr/>
          <p:nvPr/>
        </p:nvSpPr>
        <p:spPr>
          <a:xfrm>
            <a:off x="6483459" y="3788203"/>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nl-NL" sz="1400" dirty="0"/>
              <a:t>6</a:t>
            </a:r>
          </a:p>
        </p:txBody>
      </p:sp>
      <p:sp>
        <p:nvSpPr>
          <p:cNvPr id="17" name="Gedeeltelijke cirkel 16">
            <a:extLst>
              <a:ext uri="{FF2B5EF4-FFF2-40B4-BE49-F238E27FC236}">
                <a16:creationId xmlns:a16="http://schemas.microsoft.com/office/drawing/2014/main" id="{317A5420-5A40-4C2E-8EB2-429AE830E401}"/>
              </a:ext>
            </a:extLst>
          </p:cNvPr>
          <p:cNvSpPr/>
          <p:nvPr/>
        </p:nvSpPr>
        <p:spPr>
          <a:xfrm flipV="1">
            <a:off x="5769407" y="4472559"/>
            <a:ext cx="720000" cy="720000"/>
          </a:xfrm>
          <a:prstGeom prst="pie">
            <a:avLst>
              <a:gd name="adj1" fmla="val 0"/>
              <a:gd name="adj2" fmla="val 107939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solidFill>
                <a:schemeClr val="tx1"/>
              </a:solidFill>
            </a:endParaRPr>
          </a:p>
        </p:txBody>
      </p:sp>
      <p:cxnSp>
        <p:nvCxnSpPr>
          <p:cNvPr id="18" name="Rechte verbindingslijn 17">
            <a:extLst>
              <a:ext uri="{FF2B5EF4-FFF2-40B4-BE49-F238E27FC236}">
                <a16:creationId xmlns:a16="http://schemas.microsoft.com/office/drawing/2014/main" id="{149D79AE-6749-41FB-BBA0-4C73A957DF12}"/>
              </a:ext>
            </a:extLst>
          </p:cNvPr>
          <p:cNvCxnSpPr>
            <a:cxnSpLocks/>
            <a:stCxn id="15" idx="5"/>
            <a:endCxn id="14" idx="1"/>
          </p:cNvCxnSpPr>
          <p:nvPr/>
        </p:nvCxnSpPr>
        <p:spPr>
          <a:xfrm>
            <a:off x="5663126" y="4368848"/>
            <a:ext cx="218605" cy="220502"/>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Rechte verbindingslijn 18">
            <a:extLst>
              <a:ext uri="{FF2B5EF4-FFF2-40B4-BE49-F238E27FC236}">
                <a16:creationId xmlns:a16="http://schemas.microsoft.com/office/drawing/2014/main" id="{79783016-EE41-4B55-9172-42DBE68405C4}"/>
              </a:ext>
            </a:extLst>
          </p:cNvPr>
          <p:cNvCxnSpPr>
            <a:cxnSpLocks/>
            <a:stCxn id="16" idx="3"/>
            <a:endCxn id="14" idx="7"/>
          </p:cNvCxnSpPr>
          <p:nvPr/>
        </p:nvCxnSpPr>
        <p:spPr>
          <a:xfrm flipH="1">
            <a:off x="6390847" y="4402761"/>
            <a:ext cx="198054" cy="186589"/>
          </a:xfrm>
          <a:prstGeom prst="line">
            <a:avLst/>
          </a:prstGeom>
        </p:spPr>
        <p:style>
          <a:lnRef idx="3">
            <a:schemeClr val="accent1"/>
          </a:lnRef>
          <a:fillRef idx="0">
            <a:schemeClr val="accent1"/>
          </a:fillRef>
          <a:effectRef idx="2">
            <a:schemeClr val="accent1"/>
          </a:effectRef>
          <a:fontRef idx="minor">
            <a:schemeClr val="tx1"/>
          </a:fontRef>
        </p:style>
      </p:cxnSp>
      <p:sp>
        <p:nvSpPr>
          <p:cNvPr id="20" name="Ovaal 19">
            <a:extLst>
              <a:ext uri="{FF2B5EF4-FFF2-40B4-BE49-F238E27FC236}">
                <a16:creationId xmlns:a16="http://schemas.microsoft.com/office/drawing/2014/main" id="{BE4FB4E5-9A38-49FE-B14D-69ECD270BF14}"/>
              </a:ext>
            </a:extLst>
          </p:cNvPr>
          <p:cNvSpPr/>
          <p:nvPr/>
        </p:nvSpPr>
        <p:spPr>
          <a:xfrm>
            <a:off x="5769977" y="5936577"/>
            <a:ext cx="720000" cy="72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sz="900" b="1" dirty="0"/>
              <a:t>materie</a:t>
            </a:r>
            <a:endParaRPr lang="nl-NL" sz="600" b="1" dirty="0"/>
          </a:p>
        </p:txBody>
      </p:sp>
      <p:cxnSp>
        <p:nvCxnSpPr>
          <p:cNvPr id="21" name="Rechte verbindingslijn 20">
            <a:extLst>
              <a:ext uri="{FF2B5EF4-FFF2-40B4-BE49-F238E27FC236}">
                <a16:creationId xmlns:a16="http://schemas.microsoft.com/office/drawing/2014/main" id="{3785895E-227D-4506-9159-09B3DA432065}"/>
              </a:ext>
            </a:extLst>
          </p:cNvPr>
          <p:cNvCxnSpPr>
            <a:cxnSpLocks/>
            <a:stCxn id="9" idx="7"/>
            <a:endCxn id="4" idx="3"/>
          </p:cNvCxnSpPr>
          <p:nvPr/>
        </p:nvCxnSpPr>
        <p:spPr>
          <a:xfrm flipV="1">
            <a:off x="5675774" y="2165164"/>
            <a:ext cx="218605" cy="2120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Rechte verbindingslijn 21">
            <a:extLst>
              <a:ext uri="{FF2B5EF4-FFF2-40B4-BE49-F238E27FC236}">
                <a16:creationId xmlns:a16="http://schemas.microsoft.com/office/drawing/2014/main" id="{5E9AFBCA-8361-4BD8-A01D-CC60D9594B71}"/>
              </a:ext>
            </a:extLst>
          </p:cNvPr>
          <p:cNvCxnSpPr>
            <a:cxnSpLocks/>
            <a:stCxn id="4" idx="5"/>
            <a:endCxn id="10" idx="1"/>
          </p:cNvCxnSpPr>
          <p:nvPr/>
        </p:nvCxnSpPr>
        <p:spPr>
          <a:xfrm>
            <a:off x="6403495" y="2165164"/>
            <a:ext cx="198054" cy="246004"/>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Rechte verbindingslijn 22">
            <a:extLst>
              <a:ext uri="{FF2B5EF4-FFF2-40B4-BE49-F238E27FC236}">
                <a16:creationId xmlns:a16="http://schemas.microsoft.com/office/drawing/2014/main" id="{272B560F-CF2D-4829-AC3D-9038C9C55BA7}"/>
              </a:ext>
            </a:extLst>
          </p:cNvPr>
          <p:cNvCxnSpPr>
            <a:cxnSpLocks/>
            <a:stCxn id="15" idx="7"/>
            <a:endCxn id="8" idx="3"/>
          </p:cNvCxnSpPr>
          <p:nvPr/>
        </p:nvCxnSpPr>
        <p:spPr>
          <a:xfrm flipV="1">
            <a:off x="5663126" y="3615989"/>
            <a:ext cx="231253" cy="243743"/>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Rechte verbindingslijn 23">
            <a:extLst>
              <a:ext uri="{FF2B5EF4-FFF2-40B4-BE49-F238E27FC236}">
                <a16:creationId xmlns:a16="http://schemas.microsoft.com/office/drawing/2014/main" id="{0E61EAF5-2B69-4FED-BEBE-02C55EC67F4B}"/>
              </a:ext>
            </a:extLst>
          </p:cNvPr>
          <p:cNvCxnSpPr>
            <a:cxnSpLocks/>
            <a:stCxn id="8" idx="5"/>
            <a:endCxn id="16" idx="1"/>
          </p:cNvCxnSpPr>
          <p:nvPr/>
        </p:nvCxnSpPr>
        <p:spPr>
          <a:xfrm>
            <a:off x="6403495" y="3615989"/>
            <a:ext cx="185406" cy="27765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Rechte verbindingslijn 24">
            <a:extLst>
              <a:ext uri="{FF2B5EF4-FFF2-40B4-BE49-F238E27FC236}">
                <a16:creationId xmlns:a16="http://schemas.microsoft.com/office/drawing/2014/main" id="{8AE27811-2D3C-4633-A7AB-2C64B72FE040}"/>
              </a:ext>
            </a:extLst>
          </p:cNvPr>
          <p:cNvCxnSpPr/>
          <p:nvPr/>
        </p:nvCxnSpPr>
        <p:spPr>
          <a:xfrm>
            <a:off x="4577052" y="4799337"/>
            <a:ext cx="3288809" cy="5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830946BB-0DDF-4840-9451-4BE6A819141B}"/>
              </a:ext>
            </a:extLst>
          </p:cNvPr>
          <p:cNvCxnSpPr/>
          <p:nvPr/>
        </p:nvCxnSpPr>
        <p:spPr>
          <a:xfrm>
            <a:off x="4628602" y="3323608"/>
            <a:ext cx="3288809" cy="5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echte verbindingslijn 26">
            <a:extLst>
              <a:ext uri="{FF2B5EF4-FFF2-40B4-BE49-F238E27FC236}">
                <a16:creationId xmlns:a16="http://schemas.microsoft.com/office/drawing/2014/main" id="{0F902E0B-04E3-49F7-B3F9-664A181AB7A0}"/>
              </a:ext>
            </a:extLst>
          </p:cNvPr>
          <p:cNvCxnSpPr/>
          <p:nvPr/>
        </p:nvCxnSpPr>
        <p:spPr>
          <a:xfrm>
            <a:off x="4678710" y="1875577"/>
            <a:ext cx="3288809" cy="5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218D480C-27EC-433A-AD87-E1F795AE9446}"/>
              </a:ext>
            </a:extLst>
          </p:cNvPr>
          <p:cNvCxnSpPr>
            <a:cxnSpLocks/>
            <a:stCxn id="14" idx="4"/>
            <a:endCxn id="20" idx="0"/>
          </p:cNvCxnSpPr>
          <p:nvPr/>
        </p:nvCxnSpPr>
        <p:spPr>
          <a:xfrm flipH="1">
            <a:off x="6129977" y="5203908"/>
            <a:ext cx="6312" cy="732669"/>
          </a:xfrm>
          <a:prstGeom prst="line">
            <a:avLst/>
          </a:prstGeom>
        </p:spPr>
        <p:style>
          <a:lnRef idx="3">
            <a:schemeClr val="accent1"/>
          </a:lnRef>
          <a:fillRef idx="0">
            <a:schemeClr val="accent1"/>
          </a:fillRef>
          <a:effectRef idx="2">
            <a:schemeClr val="accent1"/>
          </a:effectRef>
          <a:fontRef idx="minor">
            <a:schemeClr val="tx1"/>
          </a:fontRef>
        </p:style>
      </p:cxnSp>
      <p:sp>
        <p:nvSpPr>
          <p:cNvPr id="29" name="Rechthoek 28">
            <a:extLst>
              <a:ext uri="{FF2B5EF4-FFF2-40B4-BE49-F238E27FC236}">
                <a16:creationId xmlns:a16="http://schemas.microsoft.com/office/drawing/2014/main" id="{00EA2ECC-68FA-46B7-9F8D-31CD03DF0BB8}"/>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31" name="Tekstvak 30">
            <a:extLst>
              <a:ext uri="{FF2B5EF4-FFF2-40B4-BE49-F238E27FC236}">
                <a16:creationId xmlns:a16="http://schemas.microsoft.com/office/drawing/2014/main" id="{E0E595DD-30DA-49F5-9790-349BD72D382D}"/>
              </a:ext>
            </a:extLst>
          </p:cNvPr>
          <p:cNvSpPr txBox="1"/>
          <p:nvPr/>
        </p:nvSpPr>
        <p:spPr>
          <a:xfrm>
            <a:off x="7963064" y="212644"/>
            <a:ext cx="1590628" cy="369332"/>
          </a:xfrm>
          <a:prstGeom prst="rect">
            <a:avLst/>
          </a:prstGeom>
          <a:noFill/>
        </p:spPr>
        <p:txBody>
          <a:bodyPr wrap="none" rtlCol="0">
            <a:spAutoFit/>
          </a:bodyPr>
          <a:lstStyle/>
          <a:p>
            <a:r>
              <a:rPr lang="nl-NL" dirty="0"/>
              <a:t>Eén bewustzijn</a:t>
            </a:r>
          </a:p>
        </p:txBody>
      </p:sp>
      <p:sp>
        <p:nvSpPr>
          <p:cNvPr id="32" name="Tekstvak 31">
            <a:extLst>
              <a:ext uri="{FF2B5EF4-FFF2-40B4-BE49-F238E27FC236}">
                <a16:creationId xmlns:a16="http://schemas.microsoft.com/office/drawing/2014/main" id="{6A4DCCFC-7DA1-437E-9098-0B3EA05F96D0}"/>
              </a:ext>
            </a:extLst>
          </p:cNvPr>
          <p:cNvSpPr txBox="1"/>
          <p:nvPr/>
        </p:nvSpPr>
        <p:spPr>
          <a:xfrm>
            <a:off x="7963064" y="6111911"/>
            <a:ext cx="1924694" cy="369332"/>
          </a:xfrm>
          <a:prstGeom prst="rect">
            <a:avLst/>
          </a:prstGeom>
          <a:noFill/>
        </p:spPr>
        <p:txBody>
          <a:bodyPr wrap="none" rtlCol="0">
            <a:spAutoFit/>
          </a:bodyPr>
          <a:lstStyle/>
          <a:p>
            <a:r>
              <a:rPr lang="nl-NL" dirty="0"/>
              <a:t>Oneindige vormen</a:t>
            </a:r>
          </a:p>
        </p:txBody>
      </p:sp>
      <p:sp>
        <p:nvSpPr>
          <p:cNvPr id="38" name="Tijdelijke aanduiding voor inhoud 2">
            <a:extLst>
              <a:ext uri="{FF2B5EF4-FFF2-40B4-BE49-F238E27FC236}">
                <a16:creationId xmlns:a16="http://schemas.microsoft.com/office/drawing/2014/main" id="{88250D91-0D2E-4E30-B7A1-24ADD0790655}"/>
              </a:ext>
            </a:extLst>
          </p:cNvPr>
          <p:cNvSpPr>
            <a:spLocks noGrp="1"/>
          </p:cNvSpPr>
          <p:nvPr>
            <p:ph idx="1"/>
          </p:nvPr>
        </p:nvSpPr>
        <p:spPr>
          <a:xfrm>
            <a:off x="838200" y="1825625"/>
            <a:ext cx="3650193" cy="4351338"/>
          </a:xfrm>
        </p:spPr>
        <p:txBody>
          <a:bodyPr>
            <a:normAutofit/>
          </a:bodyPr>
          <a:lstStyle/>
          <a:p>
            <a:r>
              <a:rPr lang="nl-NL" dirty="0"/>
              <a:t>Het leven (de ziel) drukt zich uit in bewustzijn en vorm</a:t>
            </a:r>
          </a:p>
          <a:p>
            <a:endParaRPr lang="nl-NL" dirty="0"/>
          </a:p>
          <a:p>
            <a:r>
              <a:rPr lang="nl-NL" dirty="0"/>
              <a:t>Zelfrealisatie is het leven zien achter iedere hoedanigheid van bewustzijn en vorm</a:t>
            </a:r>
          </a:p>
        </p:txBody>
      </p:sp>
      <p:sp>
        <p:nvSpPr>
          <p:cNvPr id="39" name="Tekstballon: rechthoek met afgeronde hoeken 38">
            <a:extLst>
              <a:ext uri="{FF2B5EF4-FFF2-40B4-BE49-F238E27FC236}">
                <a16:creationId xmlns:a16="http://schemas.microsoft.com/office/drawing/2014/main" id="{C3EC0F9E-CF2D-461B-AE2F-B52FAA390A70}"/>
              </a:ext>
            </a:extLst>
          </p:cNvPr>
          <p:cNvSpPr/>
          <p:nvPr/>
        </p:nvSpPr>
        <p:spPr>
          <a:xfrm>
            <a:off x="9738927" y="2165164"/>
            <a:ext cx="2352765" cy="2973712"/>
          </a:xfrm>
          <a:prstGeom prst="wedgeRoundRectCallout">
            <a:avLst>
              <a:gd name="adj1" fmla="val -50064"/>
              <a:gd name="adj2" fmla="val 90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nl-NL" sz="1400" dirty="0"/>
              <a:t>Macht &amp; Wil</a:t>
            </a:r>
          </a:p>
          <a:p>
            <a:pPr marL="342900" indent="-342900">
              <a:buFont typeface="+mj-lt"/>
              <a:buAutoNum type="arabicPeriod"/>
            </a:pPr>
            <a:r>
              <a:rPr lang="nl-NL" sz="1400" dirty="0"/>
              <a:t>Liefde &amp; Wijsheid</a:t>
            </a:r>
          </a:p>
          <a:p>
            <a:pPr marL="342900" indent="-342900">
              <a:buFont typeface="+mj-lt"/>
              <a:buAutoNum type="arabicPeriod"/>
            </a:pPr>
            <a:r>
              <a:rPr lang="nl-NL" sz="1400" dirty="0"/>
              <a:t>Actieve Intelligentie</a:t>
            </a:r>
          </a:p>
          <a:p>
            <a:pPr marL="342900" indent="-342900">
              <a:buFont typeface="+mj-lt"/>
              <a:buAutoNum type="arabicPeriod"/>
            </a:pPr>
            <a:endParaRPr lang="nl-NL" sz="1400" dirty="0"/>
          </a:p>
          <a:p>
            <a:pPr marL="342900" indent="-342900">
              <a:buFont typeface="+mj-lt"/>
              <a:buAutoNum type="arabicPeriod"/>
            </a:pPr>
            <a:endParaRPr lang="nl-NL" sz="1400" dirty="0"/>
          </a:p>
          <a:p>
            <a:pPr marL="342900" indent="-342900">
              <a:buFont typeface="+mj-lt"/>
              <a:buAutoNum type="arabicPeriod"/>
            </a:pPr>
            <a:r>
              <a:rPr lang="nl-NL" sz="1400" dirty="0"/>
              <a:t>Harmonie, schoonheid &amp; kunst</a:t>
            </a:r>
          </a:p>
          <a:p>
            <a:pPr marL="342900" indent="-342900">
              <a:buFont typeface="+mj-lt"/>
              <a:buAutoNum type="arabicPeriod"/>
            </a:pPr>
            <a:r>
              <a:rPr lang="nl-NL" sz="1400" dirty="0"/>
              <a:t>Kennis &amp; Wetenschap</a:t>
            </a:r>
          </a:p>
          <a:p>
            <a:pPr marL="342900" indent="-342900">
              <a:buFont typeface="+mj-lt"/>
              <a:buAutoNum type="arabicPeriod"/>
            </a:pPr>
            <a:r>
              <a:rPr lang="nl-NL" sz="1400" dirty="0"/>
              <a:t>Toewijding &amp; Idealisme</a:t>
            </a:r>
          </a:p>
          <a:p>
            <a:pPr marL="342900" indent="-342900">
              <a:buFont typeface="+mj-lt"/>
              <a:buAutoNum type="arabicPeriod"/>
            </a:pPr>
            <a:r>
              <a:rPr lang="nl-NL" sz="1400" dirty="0"/>
              <a:t>Orde &amp; Magie</a:t>
            </a:r>
          </a:p>
        </p:txBody>
      </p:sp>
      <p:sp>
        <p:nvSpPr>
          <p:cNvPr id="33" name="Tekstvak 32">
            <a:extLst>
              <a:ext uri="{FF2B5EF4-FFF2-40B4-BE49-F238E27FC236}">
                <a16:creationId xmlns:a16="http://schemas.microsoft.com/office/drawing/2014/main" id="{B282C955-9EE4-46F8-AEBF-7D74043F62CB}"/>
              </a:ext>
            </a:extLst>
          </p:cNvPr>
          <p:cNvSpPr txBox="1"/>
          <p:nvPr/>
        </p:nvSpPr>
        <p:spPr>
          <a:xfrm>
            <a:off x="7963064" y="3165416"/>
            <a:ext cx="1656223" cy="646331"/>
          </a:xfrm>
          <a:prstGeom prst="rect">
            <a:avLst/>
          </a:prstGeom>
          <a:noFill/>
        </p:spPr>
        <p:txBody>
          <a:bodyPr wrap="none" rtlCol="0">
            <a:spAutoFit/>
          </a:bodyPr>
          <a:lstStyle/>
          <a:p>
            <a:r>
              <a:rPr lang="nl-NL" dirty="0"/>
              <a:t>Zeven grond-</a:t>
            </a:r>
          </a:p>
          <a:p>
            <a:r>
              <a:rPr lang="nl-NL" dirty="0"/>
              <a:t>hoedanigheden</a:t>
            </a:r>
          </a:p>
        </p:txBody>
      </p:sp>
    </p:spTree>
    <p:extLst>
      <p:ext uri="{BB962C8B-B14F-4D97-AF65-F5344CB8AC3E}">
        <p14:creationId xmlns:p14="http://schemas.microsoft.com/office/powerpoint/2010/main" val="54638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F28C2B30-6185-4EA3-AFD0-100B7835D36C}"/>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6" name="Tekstvak 5">
            <a:extLst>
              <a:ext uri="{FF2B5EF4-FFF2-40B4-BE49-F238E27FC236}">
                <a16:creationId xmlns:a16="http://schemas.microsoft.com/office/drawing/2014/main" id="{0FB11AE0-23FF-4FCB-BC4E-1E463F127180}"/>
              </a:ext>
            </a:extLst>
          </p:cNvPr>
          <p:cNvSpPr txBox="1"/>
          <p:nvPr/>
        </p:nvSpPr>
        <p:spPr>
          <a:xfrm>
            <a:off x="2419989" y="838800"/>
            <a:ext cx="7352021" cy="5355312"/>
          </a:xfrm>
          <a:prstGeom prst="rect">
            <a:avLst/>
          </a:prstGeom>
          <a:noFill/>
        </p:spPr>
        <p:txBody>
          <a:bodyPr wrap="square" rtlCol="0">
            <a:spAutoFit/>
          </a:bodyPr>
          <a:lstStyle/>
          <a:p>
            <a:pPr lvl="0" algn="ctr" eaLnBrk="0" fontAlgn="base" hangingPunct="0">
              <a:spcBef>
                <a:spcPct val="0"/>
              </a:spcBef>
              <a:spcAft>
                <a:spcPct val="0"/>
              </a:spcAft>
            </a:pPr>
            <a:r>
              <a:rPr lang="nl-NL" altLang="nl-NL" i="1" dirty="0"/>
              <a:t>Wij trainen de mensen te leven als zielen en niet als kinderen die verzorgd en gekoesterd moeten worden in een beschermende kinderkamer waar zij door levensregels en wetten worden geregeerd. Als zielen putten de mensen hun leven uit de universele oceaan en niet uit de kleine particuliere bron. Hun kleine kruiken dragend, vinden zij hun weg naar die oceaan en uit dat reservoir halen zij, voor zich zelven, dát wat zij nodig hebben.</a:t>
            </a:r>
          </a:p>
          <a:p>
            <a:pPr lvl="0" algn="ctr" eaLnBrk="0" fontAlgn="base" hangingPunct="0">
              <a:spcBef>
                <a:spcPct val="0"/>
              </a:spcBef>
              <a:spcAft>
                <a:spcPct val="0"/>
              </a:spcAft>
            </a:pPr>
            <a:endParaRPr lang="nl-NL" altLang="nl-NL" i="1" dirty="0"/>
          </a:p>
          <a:p>
            <a:pPr lvl="0" algn="ctr" eaLnBrk="0" fontAlgn="base" hangingPunct="0">
              <a:spcBef>
                <a:spcPct val="0"/>
              </a:spcBef>
              <a:spcAft>
                <a:spcPct val="0"/>
              </a:spcAft>
            </a:pPr>
            <a:r>
              <a:rPr lang="nl-NL" altLang="nl-NL" i="1" dirty="0"/>
              <a:t>Neem, in het licht van u eigen intuïtie en verhelderend denkvermogen (ontwikkeld en tot bruikbaarheid gebracht door meditatie), dat deel van het onderricht dat geschikt is en u helpt en vertolk het in het licht van u eigen behoefte en groei.</a:t>
            </a:r>
          </a:p>
          <a:p>
            <a:pPr lvl="0" algn="ctr" eaLnBrk="0" fontAlgn="base" hangingPunct="0">
              <a:spcBef>
                <a:spcPct val="0"/>
              </a:spcBef>
              <a:spcAft>
                <a:spcPct val="0"/>
              </a:spcAft>
            </a:pPr>
            <a:endParaRPr lang="nl-NL" altLang="nl-NL" i="1" dirty="0"/>
          </a:p>
          <a:p>
            <a:pPr lvl="0" algn="ctr" eaLnBrk="0" fontAlgn="base" hangingPunct="0">
              <a:spcBef>
                <a:spcPct val="0"/>
              </a:spcBef>
              <a:spcAft>
                <a:spcPct val="0"/>
              </a:spcAft>
            </a:pPr>
            <a:r>
              <a:rPr lang="nl-NL" altLang="nl-NL" i="1" dirty="0"/>
              <a:t>De tijd van contact met de persoonlijkheid, van aandacht voor de persoonlijkheid en van persoonlijke boodschappen is voorbij en is reeds lang voorbij behalve in het dal van illusie op het astrale gebied. Dit is een harde boodschap, doch geen enkele ware discipel zal dit verkeerd begrijpen. Uit de diepten van zijn eigen ervaring en strijd weet hij dat het zo is.</a:t>
            </a:r>
          </a:p>
          <a:p>
            <a:pPr algn="ctr"/>
            <a:endParaRPr lang="nl-NL" i="1" dirty="0"/>
          </a:p>
          <a:p>
            <a:pPr algn="ctr"/>
            <a:r>
              <a:rPr lang="nl-NL" i="1" dirty="0"/>
              <a:t>“esoterische psychologie I, p. 103”</a:t>
            </a:r>
          </a:p>
        </p:txBody>
      </p:sp>
    </p:spTree>
    <p:extLst>
      <p:ext uri="{BB962C8B-B14F-4D97-AF65-F5344CB8AC3E}">
        <p14:creationId xmlns:p14="http://schemas.microsoft.com/office/powerpoint/2010/main" val="324637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Contact</a:t>
            </a:r>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e: herman@dompseler.nl</a:t>
            </a:r>
          </a:p>
          <a:p>
            <a:r>
              <a:rPr lang="nl-NL" dirty="0"/>
              <a:t>w: www.ssstil.nl</a:t>
            </a:r>
          </a:p>
          <a:p>
            <a:endParaRPr lang="nl-NL" dirty="0"/>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spTree>
    <p:extLst>
      <p:ext uri="{BB962C8B-B14F-4D97-AF65-F5344CB8AC3E}">
        <p14:creationId xmlns:p14="http://schemas.microsoft.com/office/powerpoint/2010/main" val="288473986"/>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5063</TotalTime>
  <Words>534</Words>
  <Application>Microsoft Office PowerPoint</Application>
  <PresentationFormat>Breedbeeld</PresentationFormat>
  <Paragraphs>127</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Calibri Light</vt:lpstr>
      <vt:lpstr>Nunito</vt:lpstr>
      <vt:lpstr>Pacifico</vt:lpstr>
      <vt:lpstr>Kantoorthema</vt:lpstr>
      <vt:lpstr>Ssstil</vt:lpstr>
      <vt:lpstr>Ziel – Leven</vt:lpstr>
      <vt:lpstr>Het 1… 2… 3… van de ziel</vt:lpstr>
      <vt:lpstr>Asana’s</vt:lpstr>
      <vt:lpstr>Bhastrika Pranayama</vt:lpstr>
      <vt:lpstr>Meditatie</vt:lpstr>
      <vt:lpstr>Levensboom</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Wakker Worden</dc:title>
  <dc:creator>Herman van Dompseler</dc:creator>
  <cp:lastModifiedBy>Herman van Dompseler</cp:lastModifiedBy>
  <cp:revision>156</cp:revision>
  <dcterms:created xsi:type="dcterms:W3CDTF">2017-06-09T06:17:08Z</dcterms:created>
  <dcterms:modified xsi:type="dcterms:W3CDTF">2019-05-22T11:46:19Z</dcterms:modified>
</cp:coreProperties>
</file>