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5DC8-C14D-4CFF-8A10-B3E2D5317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97872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ID" b="1" dirty="0">
                <a:latin typeface="Baskerville Old Face" panose="02020602080505020303" pitchFamily="18" charset="0"/>
              </a:rPr>
              <a:t>Entity Relationship Diagram (ERD) &amp; Flowchart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888E9-F86D-4FB2-B190-7259BC3B89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b="1" dirty="0"/>
              <a:t>Nama 	: </a:t>
            </a:r>
            <a:r>
              <a:rPr lang="en-ID" b="1" dirty="0" err="1"/>
              <a:t>Arif</a:t>
            </a:r>
            <a:r>
              <a:rPr lang="en-ID" b="1" dirty="0"/>
              <a:t> </a:t>
            </a:r>
            <a:r>
              <a:rPr lang="en-ID" b="1" dirty="0" err="1"/>
              <a:t>Hermawan</a:t>
            </a:r>
            <a:r>
              <a:rPr lang="en-ID" b="1" dirty="0"/>
              <a:t> (5160411315)</a:t>
            </a:r>
          </a:p>
          <a:p>
            <a:r>
              <a:rPr lang="en-ID" b="1" dirty="0"/>
              <a:t>Kelas 	: </a:t>
            </a:r>
            <a:r>
              <a:rPr lang="en-ID" b="1" dirty="0" err="1"/>
              <a:t>T.Informatika</a:t>
            </a:r>
            <a:r>
              <a:rPr lang="en-ID" b="1" dirty="0"/>
              <a:t> E</a:t>
            </a:r>
          </a:p>
        </p:txBody>
      </p:sp>
    </p:spTree>
    <p:extLst>
      <p:ext uri="{BB962C8B-B14F-4D97-AF65-F5344CB8AC3E}">
        <p14:creationId xmlns:p14="http://schemas.microsoft.com/office/powerpoint/2010/main" val="379014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A557-0F86-4333-AE44-BD3DE582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2519402" cy="733635"/>
          </a:xfrm>
        </p:spPr>
        <p:txBody>
          <a:bodyPr/>
          <a:lstStyle/>
          <a:p>
            <a:r>
              <a:rPr lang="en-ID" dirty="0">
                <a:latin typeface="Baskerville Old Face" panose="02020602080505020303" pitchFamily="18" charset="0"/>
              </a:rPr>
              <a:t>ERD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AD8000-A431-4B64-BDBE-9B44CCB8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Definisi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Entity Relationship Diagram</a:t>
            </a:r>
          </a:p>
          <a:p>
            <a:pPr marL="0" indent="0">
              <a:buNone/>
              <a:defRPr/>
            </a:pPr>
            <a:r>
              <a:rPr lang="en-US" sz="1600" dirty="0"/>
              <a:t>	</a:t>
            </a:r>
          </a:p>
          <a:p>
            <a:pPr marL="0" indent="0">
              <a:buNone/>
              <a:defRPr/>
            </a:pPr>
            <a:r>
              <a:rPr lang="en-US" sz="1600" dirty="0"/>
              <a:t>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himpunan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himpunan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dilengkapi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atribut-atribut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3950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7B22-565D-4484-B238-5C8D39D4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61001"/>
            <a:ext cx="8911687" cy="771553"/>
          </a:xfrm>
        </p:spPr>
        <p:txBody>
          <a:bodyPr>
            <a:normAutofit fontScale="90000"/>
          </a:bodyPr>
          <a:lstStyle/>
          <a:p>
            <a:r>
              <a:rPr lang="en-US" altLang="en-US" dirty="0" err="1">
                <a:latin typeface="Times New Roman" panose="02020603050405020304" pitchFamily="18" charset="0"/>
              </a:rPr>
              <a:t>Simbol-simbol</a:t>
            </a:r>
            <a:r>
              <a:rPr lang="en-US" altLang="en-US" dirty="0">
                <a:latin typeface="Times New Roman" panose="02020603050405020304" pitchFamily="18" charset="0"/>
              </a:rPr>
              <a:t> yang </a:t>
            </a:r>
            <a:r>
              <a:rPr lang="en-US" altLang="en-US" dirty="0" err="1">
                <a:latin typeface="Times New Roman" panose="02020603050405020304" pitchFamily="18" charset="0"/>
              </a:rPr>
              <a:t>digunakan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dalam</a:t>
            </a:r>
            <a:r>
              <a:rPr lang="en-US" altLang="en-US" dirty="0">
                <a:latin typeface="Times New Roman" panose="02020603050405020304" pitchFamily="18" charset="0"/>
              </a:rPr>
              <a:t> ERD :</a:t>
            </a:r>
            <a:br>
              <a:rPr lang="en-US" altLang="en-US" dirty="0">
                <a:latin typeface="Times New Roman" panose="02020603050405020304" pitchFamily="18" charset="0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544DE-8339-4B82-896A-821858BEA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789" y="1395663"/>
            <a:ext cx="10060823" cy="4515559"/>
          </a:xfrm>
        </p:spPr>
        <p:txBody>
          <a:bodyPr/>
          <a:lstStyle/>
          <a:p>
            <a:pPr>
              <a:spcBef>
                <a:spcPct val="0"/>
              </a:spcBef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b="1" dirty="0">
                <a:latin typeface="Times New Roman" panose="02020603050405020304" pitchFamily="18" charset="0"/>
              </a:rPr>
              <a:t>1.	Entity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  </a:t>
            </a:r>
            <a:r>
              <a:rPr lang="en-US" altLang="en-U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Merupakan</a:t>
            </a:r>
            <a:r>
              <a:rPr lang="en-US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himpunan</a:t>
            </a:r>
            <a:r>
              <a:rPr lang="en-US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objek</a:t>
            </a:r>
            <a:r>
              <a:rPr lang="en-US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seperti</a:t>
            </a:r>
            <a:r>
              <a:rPr lang="en-US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 orang, </a:t>
            </a:r>
            <a:r>
              <a:rPr lang="en-US" altLang="en-U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benda</a:t>
            </a:r>
            <a:r>
              <a:rPr lang="en-US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serta</a:t>
            </a:r>
            <a:r>
              <a:rPr lang="en-US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lokasi</a:t>
            </a:r>
            <a:r>
              <a:rPr lang="en-US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baik</a:t>
            </a:r>
            <a:r>
              <a:rPr lang="en-US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abstrak</a:t>
            </a:r>
            <a:r>
              <a:rPr lang="en-US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maupun</a:t>
            </a:r>
            <a:r>
              <a:rPr lang="en-US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nyata</a:t>
            </a:r>
            <a:r>
              <a:rPr lang="en-US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dimana</a:t>
            </a:r>
            <a:r>
              <a:rPr lang="en-US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 data             	</a:t>
            </a:r>
            <a:r>
              <a:rPr lang="en-US" altLang="en-U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disimpan</a:t>
            </a:r>
            <a:endParaRPr lang="en-US" altLang="en-US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Simbol</a:t>
            </a:r>
            <a:r>
              <a:rPr 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 Entity : </a:t>
            </a:r>
          </a:p>
          <a:p>
            <a:pPr>
              <a:spcBef>
                <a:spcPct val="0"/>
              </a:spcBef>
              <a:buNone/>
            </a:pPr>
            <a:endParaRPr lang="en-US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None/>
            </a:pPr>
            <a:endParaRPr lang="en-US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b="1" dirty="0">
                <a:latin typeface="Times New Roman" panose="02020603050405020304" pitchFamily="18" charset="0"/>
                <a:sym typeface="Wingdings" panose="05000000000000000000" pitchFamily="2" charset="2"/>
              </a:rPr>
              <a:t>2.</a:t>
            </a:r>
            <a:r>
              <a:rPr lang="en-US" altLang="en-US" b="1" dirty="0">
                <a:latin typeface="Times New Roman" panose="02020603050405020304" pitchFamily="18" charset="0"/>
              </a:rPr>
              <a:t> 	</a:t>
            </a:r>
            <a:r>
              <a:rPr lang="en-US" altLang="en-US" b="1" dirty="0" err="1">
                <a:latin typeface="Times New Roman" panose="02020603050405020304" pitchFamily="18" charset="0"/>
              </a:rPr>
              <a:t>Atribut</a:t>
            </a:r>
            <a:endParaRPr lang="en-US" altLang="en-US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	</a:t>
            </a:r>
            <a:r>
              <a:rPr lang="en-US" altLang="en-US" dirty="0" err="1">
                <a:latin typeface="Times New Roman" panose="02020603050405020304" pitchFamily="18" charset="0"/>
              </a:rPr>
              <a:t>Sesuatu</a:t>
            </a:r>
            <a:r>
              <a:rPr lang="en-US" altLang="en-US" dirty="0">
                <a:latin typeface="Times New Roman" panose="02020603050405020304" pitchFamily="18" charset="0"/>
              </a:rPr>
              <a:t> yang </a:t>
            </a:r>
            <a:r>
              <a:rPr lang="en-US" altLang="en-US" dirty="0" err="1">
                <a:latin typeface="Times New Roman" panose="02020603050405020304" pitchFamily="18" charset="0"/>
              </a:rPr>
              <a:t>menjelaskan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apa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sebenarnya</a:t>
            </a:r>
            <a:r>
              <a:rPr lang="en-US" altLang="en-US" dirty="0">
                <a:latin typeface="Times New Roman" panose="02020603050405020304" pitchFamily="18" charset="0"/>
              </a:rPr>
              <a:t> yang </a:t>
            </a:r>
            <a:r>
              <a:rPr lang="en-US" altLang="en-US" dirty="0" err="1">
                <a:latin typeface="Times New Roman" panose="02020603050405020304" pitchFamily="18" charset="0"/>
              </a:rPr>
              <a:t>dimaksud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entitas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maupun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relasi</a:t>
            </a:r>
            <a:r>
              <a:rPr lang="en-US" altLang="en-US" dirty="0">
                <a:latin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</a:rPr>
              <a:t>sehingga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sering</a:t>
            </a:r>
            <a:r>
              <a:rPr lang="en-US" altLang="en-US" dirty="0">
                <a:latin typeface="Times New Roman" panose="02020603050405020304" pitchFamily="18" charset="0"/>
              </a:rPr>
              <a:t>  	</a:t>
            </a:r>
            <a:r>
              <a:rPr lang="en-US" altLang="en-US" dirty="0" err="1">
                <a:latin typeface="Times New Roman" panose="02020603050405020304" pitchFamily="18" charset="0"/>
              </a:rPr>
              <a:t>disebut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elemen</a:t>
            </a:r>
            <a:r>
              <a:rPr lang="en-US" altLang="en-US" dirty="0">
                <a:latin typeface="Times New Roman" panose="02020603050405020304" pitchFamily="18" charset="0"/>
              </a:rPr>
              <a:t> data </a:t>
            </a:r>
            <a:r>
              <a:rPr lang="en-US" altLang="en-US" dirty="0" err="1">
                <a:latin typeface="Times New Roman" panose="02020603050405020304" pitchFamily="18" charset="0"/>
              </a:rPr>
              <a:t>dari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entitas</a:t>
            </a:r>
            <a:r>
              <a:rPr lang="en-US" altLang="en-US" dirty="0">
                <a:latin typeface="Times New Roman" panose="02020603050405020304" pitchFamily="18" charset="0"/>
              </a:rPr>
              <a:t> dan </a:t>
            </a:r>
            <a:r>
              <a:rPr lang="en-US" altLang="en-US" dirty="0" err="1">
                <a:latin typeface="Times New Roman" panose="02020603050405020304" pitchFamily="18" charset="0"/>
              </a:rPr>
              <a:t>relasi</a:t>
            </a:r>
            <a:r>
              <a:rPr lang="en-US" altLang="en-US" dirty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Times New Roman" panose="02020603050405020304" pitchFamily="18" charset="0"/>
              </a:rPr>
              <a:t>Simbol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Atribut</a:t>
            </a:r>
            <a:r>
              <a:rPr lang="en-US" altLang="en-US" dirty="0">
                <a:latin typeface="Times New Roman" panose="02020603050405020304" pitchFamily="18" charset="0"/>
              </a:rPr>
              <a:t> :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48D53C-AB89-4FB0-BACC-7AB737819719}"/>
              </a:ext>
            </a:extLst>
          </p:cNvPr>
          <p:cNvSpPr/>
          <p:nvPr/>
        </p:nvSpPr>
        <p:spPr>
          <a:xfrm>
            <a:off x="3416969" y="2438401"/>
            <a:ext cx="1892968" cy="7018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Entity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CF6C64-E260-48FE-BE98-5ACF4E6505AF}"/>
              </a:ext>
            </a:extLst>
          </p:cNvPr>
          <p:cNvSpPr/>
          <p:nvPr/>
        </p:nvSpPr>
        <p:spPr>
          <a:xfrm>
            <a:off x="3416969" y="4584032"/>
            <a:ext cx="1892968" cy="7018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err="1"/>
              <a:t>Atribut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823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535C9-8EB2-4C6E-9C4F-38B8DB3BE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579" y="240632"/>
            <a:ext cx="9760033" cy="567059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b="1" dirty="0">
                <a:latin typeface="Times New Roman" panose="02020603050405020304" pitchFamily="18" charset="0"/>
              </a:rPr>
              <a:t>3.	</a:t>
            </a:r>
            <a:r>
              <a:rPr lang="en-US" altLang="en-US" b="1" dirty="0" err="1">
                <a:latin typeface="Times New Roman" panose="02020603050405020304" pitchFamily="18" charset="0"/>
              </a:rPr>
              <a:t>Relasi</a:t>
            </a:r>
            <a:endParaRPr lang="en-US" altLang="en-US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	</a:t>
            </a:r>
            <a:r>
              <a:rPr lang="en-US" altLang="en-US" dirty="0" err="1">
                <a:latin typeface="Times New Roman" panose="02020603050405020304" pitchFamily="18" charset="0"/>
              </a:rPr>
              <a:t>Merupakan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suatu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hubungan</a:t>
            </a:r>
            <a:r>
              <a:rPr lang="en-US" altLang="en-US" dirty="0">
                <a:latin typeface="Times New Roman" panose="02020603050405020304" pitchFamily="18" charset="0"/>
              </a:rPr>
              <a:t> yang </a:t>
            </a:r>
            <a:r>
              <a:rPr lang="en-US" altLang="en-US" dirty="0" err="1">
                <a:latin typeface="Times New Roman" panose="02020603050405020304" pitchFamily="18" charset="0"/>
              </a:rPr>
              <a:t>terjadi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antar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himpunan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entitas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dimana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relasi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biasa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diberi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nama</a:t>
            </a:r>
            <a:r>
              <a:rPr lang="en-US" altLang="en-US" dirty="0">
                <a:latin typeface="Times New Roman" panose="02020603050405020304" pitchFamily="18" charset="0"/>
              </a:rPr>
              <a:t> 	</a:t>
            </a:r>
            <a:r>
              <a:rPr lang="en-US" altLang="en-US" dirty="0" err="1">
                <a:latin typeface="Times New Roman" panose="02020603050405020304" pitchFamily="18" charset="0"/>
              </a:rPr>
              <a:t>dengan</a:t>
            </a:r>
            <a:r>
              <a:rPr lang="en-US" altLang="en-US" dirty="0">
                <a:latin typeface="Times New Roman" panose="02020603050405020304" pitchFamily="18" charset="0"/>
              </a:rPr>
              <a:t> kata </a:t>
            </a:r>
            <a:r>
              <a:rPr lang="en-US" altLang="en-US" dirty="0" err="1">
                <a:latin typeface="Times New Roman" panose="02020603050405020304" pitchFamily="18" charset="0"/>
              </a:rPr>
              <a:t>kerja</a:t>
            </a:r>
            <a:r>
              <a:rPr lang="en-US" altLang="en-US" dirty="0">
                <a:latin typeface="Times New Roman" panose="02020603050405020304" pitchFamily="18" charset="0"/>
              </a:rPr>
              <a:t>.</a:t>
            </a:r>
            <a:r>
              <a:rPr lang="en-US" altLang="en-US" dirty="0"/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one-to-one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one-to-many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many-to-many</a:t>
            </a:r>
            <a:r>
              <a:rPr lang="en-US" altLang="en-US" i="1" dirty="0"/>
              <a:t> 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Times New Roman" panose="02020603050405020304" pitchFamily="18" charset="0"/>
              </a:rPr>
              <a:t>Simbol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Relasi</a:t>
            </a:r>
            <a:r>
              <a:rPr lang="en-US" altLang="en-US" dirty="0">
                <a:latin typeface="Times New Roman" panose="02020603050405020304" pitchFamily="18" charset="0"/>
              </a:rPr>
              <a:t> :</a:t>
            </a:r>
          </a:p>
          <a:p>
            <a:endParaRPr lang="en-ID" dirty="0"/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06FD4641-7867-4BE0-9569-CC9A7B5BE4F4}"/>
              </a:ext>
            </a:extLst>
          </p:cNvPr>
          <p:cNvSpPr/>
          <p:nvPr/>
        </p:nvSpPr>
        <p:spPr>
          <a:xfrm>
            <a:off x="3838073" y="1161048"/>
            <a:ext cx="1744579" cy="78205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err="1"/>
              <a:t>Relasi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4492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A561-B855-405D-AD44-CA517A9E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355699"/>
            <a:ext cx="8915400" cy="591079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anose="02020602080505020303" pitchFamily="18" charset="0"/>
              </a:rPr>
              <a:t>Tahapan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anose="02020602080505020303" pitchFamily="18" charset="0"/>
              </a:rPr>
              <a:t>Pembuatan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anose="02020602080505020303" pitchFamily="18" charset="0"/>
              </a:rPr>
              <a:t> Diagram E-R</a:t>
            </a:r>
            <a:b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anose="02020602080505020303" pitchFamily="18" charset="0"/>
              </a:rPr>
            </a:br>
            <a:endParaRPr lang="en-ID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92940-5CC9-4E68-B66F-084315718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050758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Langkah-langkah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diambil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ERD :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Mengidentifikasi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menetapkan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terlibat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atribut-atribut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masing-masing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Mengidentifikasi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menetapkan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diantara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beserta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foreign key.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Times New Roman" panose="02020603050405020304" pitchFamily="18" charset="0"/>
              </a:rPr>
              <a:t>Menentukan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derajat</a:t>
            </a:r>
            <a:r>
              <a:rPr lang="en-US" altLang="en-US" dirty="0">
                <a:latin typeface="Times New Roman" panose="02020603050405020304" pitchFamily="18" charset="0"/>
              </a:rPr>
              <a:t> / </a:t>
            </a:r>
            <a:r>
              <a:rPr lang="en-US" altLang="en-US" dirty="0" err="1">
                <a:latin typeface="Times New Roman" panose="02020603050405020304" pitchFamily="18" charset="0"/>
              </a:rPr>
              <a:t>kardinalitas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relasi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untuk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setiap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himpunan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relasi</a:t>
            </a:r>
            <a:r>
              <a:rPr lang="en-US" altLang="en-US" dirty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Times New Roman" panose="02020603050405020304" pitchFamily="18" charset="0"/>
              </a:rPr>
              <a:t>Melengkapi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himpunan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entitas</a:t>
            </a:r>
            <a:r>
              <a:rPr lang="en-US" altLang="en-US" dirty="0">
                <a:latin typeface="Times New Roman" panose="02020603050405020304" pitchFamily="18" charset="0"/>
              </a:rPr>
              <a:t> dan </a:t>
            </a:r>
            <a:r>
              <a:rPr lang="en-US" altLang="en-US" dirty="0" err="1">
                <a:latin typeface="Times New Roman" panose="02020603050405020304" pitchFamily="18" charset="0"/>
              </a:rPr>
              <a:t>himpunan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relasi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dengan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atribut-atribut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deskriptif</a:t>
            </a:r>
            <a:r>
              <a:rPr lang="en-US" altLang="en-US" dirty="0">
                <a:latin typeface="Times New Roman" panose="02020603050405020304" pitchFamily="18" charset="0"/>
              </a:rPr>
              <a:t> (</a:t>
            </a:r>
            <a:r>
              <a:rPr lang="en-US" altLang="en-US" i="1" dirty="0" err="1">
                <a:latin typeface="Times New Roman" panose="02020603050405020304" pitchFamily="18" charset="0"/>
              </a:rPr>
              <a:t>nonkey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679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892D0-E4FC-4968-B93F-12E47BCD0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7" y="306333"/>
            <a:ext cx="8707002" cy="640445"/>
          </a:xfrm>
        </p:spPr>
        <p:txBody>
          <a:bodyPr/>
          <a:lstStyle/>
          <a:p>
            <a:r>
              <a:rPr lang="en-ID" b="1" dirty="0">
                <a:latin typeface="Baskerville Old Face" panose="02020602080505020303" pitchFamily="18" charset="0"/>
              </a:rPr>
              <a:t>Flowchart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4C030-B503-415B-8184-6CC7528CF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7" y="1110915"/>
            <a:ext cx="10271106" cy="5440752"/>
          </a:xfrm>
        </p:spPr>
        <p:txBody>
          <a:bodyPr/>
          <a:lstStyle/>
          <a:p>
            <a:r>
              <a:rPr lang="id-ID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 merupakan gambar atau bagan yang memperlihatkan urutan dan hubungan antar proses beserta instruksinya.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Gambaran ini dinyatakan dengan symbol.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id-ID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setiap symbol menggambarkan proses tertentu.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id-ID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antara proses digambarkan dengan garis penghubung.</a:t>
            </a:r>
            <a:endParaRPr lang="en-ID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 2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macam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Flowchart :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Flowchart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urutan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 input, output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penyimpanan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pengolahan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data.</a:t>
            </a:r>
          </a:p>
          <a:p>
            <a:pPr lvl="1">
              <a:lnSpc>
                <a:spcPct val="80000"/>
              </a:lnSpc>
              <a:buFont typeface="Wingdings 3" panose="05040102010807070707" pitchFamily="18" charset="2"/>
              <a:buChar char="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Flowchart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urutan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instruksi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digambarkan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symbol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memecahkan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program.</a:t>
            </a:r>
          </a:p>
          <a:p>
            <a:pPr marL="457200" lvl="1" indent="0"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2854696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</TotalTime>
  <Words>174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Baskerville Old Face</vt:lpstr>
      <vt:lpstr>Century Gothic</vt:lpstr>
      <vt:lpstr>Times New Roman</vt:lpstr>
      <vt:lpstr>Wingdings</vt:lpstr>
      <vt:lpstr>Wingdings 3</vt:lpstr>
      <vt:lpstr>Wisp</vt:lpstr>
      <vt:lpstr>Entity Relationship Diagram (ERD) &amp; Flowchart</vt:lpstr>
      <vt:lpstr>ERD</vt:lpstr>
      <vt:lpstr>Simbol-simbol yang digunakan dalam ERD : </vt:lpstr>
      <vt:lpstr>PowerPoint Presentation</vt:lpstr>
      <vt:lpstr>Tahapan Pembuatan Diagram E-R </vt:lpstr>
      <vt:lpstr>Flowchart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Relationship Diagram (ERD) &amp; Flowchart</dc:title>
  <dc:creator>ArifH</dc:creator>
  <cp:lastModifiedBy>ArifH</cp:lastModifiedBy>
  <cp:revision>9</cp:revision>
  <dcterms:created xsi:type="dcterms:W3CDTF">2018-11-02T00:40:25Z</dcterms:created>
  <dcterms:modified xsi:type="dcterms:W3CDTF">2018-11-02T01:41:27Z</dcterms:modified>
</cp:coreProperties>
</file>