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9449E4-B69A-E33F-D7BD-2E4DBB0B7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7742D6-2D36-DD6B-92CE-1EE7FF259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6657C3-65CB-6346-11F8-509BC76C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BAF1-76A3-4DEF-A0E1-9DBA45385A4B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B4A4C7-2419-830F-16EA-527001D0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149E74-66C8-9B1E-283E-0CD61884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0D41-A940-47FA-8BDD-E6D8A3F42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92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82470-5DAA-CA93-C69C-FCDC06F5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00E61E-5113-F904-770C-1D612D1D8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356FA6-641E-9168-3C08-BB7BD267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BAF1-76A3-4DEF-A0E1-9DBA45385A4B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9665C3-F3CF-4938-0C9E-2A7B03D1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FAF541-226B-79A3-5515-A9A46161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0D41-A940-47FA-8BDD-E6D8A3F42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93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6428B65-EAD1-7B7E-5465-88D1CB101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32A8AF-B39E-11C8-BCA5-FD8809474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DD0D1A-5DD2-0B80-5067-1E76C1BB2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BAF1-76A3-4DEF-A0E1-9DBA45385A4B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19F305-C718-F2AC-BCCE-6FCE6220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ED12D5-6627-6C71-D506-AC65279A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0D41-A940-47FA-8BDD-E6D8A3F42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60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6EA00-EDF2-6E30-D11F-6310F243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68C28E-8BCC-6B6D-465F-371DAE426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F61BFE-1BC6-49F7-8DC5-1252F0DE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BAF1-76A3-4DEF-A0E1-9DBA45385A4B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4B87B4-8D37-68A3-2577-A30DF18E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6A0295-D59C-5D10-BE99-D85B59D2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0D41-A940-47FA-8BDD-E6D8A3F42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44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4D9DF-6961-7E9A-665F-DDA88802F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570344-11DF-3C23-6290-7222CDA31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4876C1-17D4-BABB-6E4F-20429875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BAF1-76A3-4DEF-A0E1-9DBA45385A4B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806F3A-089E-BA11-8E61-10B09B2C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73767D-B587-F518-1EF7-3BC80B41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0D41-A940-47FA-8BDD-E6D8A3F42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99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399DA-54AF-0FA7-890B-EB9AB1F6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551819-4CFD-2965-3EE9-651084E30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C044AB-D3BA-7548-B19B-D252AB259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FD01DD-942E-27B0-D768-0E426E2F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BAF1-76A3-4DEF-A0E1-9DBA45385A4B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B6B445-EA52-AB11-27AB-F2167BED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2C9A9E-15DB-ACBD-C033-F2E13A34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0D41-A940-47FA-8BDD-E6D8A3F42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15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4FE8FE-2D61-64AB-32D5-2C60DADF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D918B3-0F7C-F922-0267-5F1366660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69B834-CECF-DE20-97D4-6C1688459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9C6DC1-0980-2041-1C99-E36E89592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66560FE-BBD5-822D-4D8E-554D4A963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146F197-95BA-D2E8-C804-3746F5CC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BAF1-76A3-4DEF-A0E1-9DBA45385A4B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4CA8875-8744-CC9C-DC19-1AFE78DA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B7DA890-31CE-B87A-86ED-F6F855E5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0D41-A940-47FA-8BDD-E6D8A3F42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99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7B0F4-7E07-A21E-5DA3-6BCCA9E1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2AA507-D48A-EFAE-711C-D2EFAE14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BAF1-76A3-4DEF-A0E1-9DBA45385A4B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0A1BB4-C204-C8DA-4DBF-98173096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3A68DF-747F-D4A7-92DD-9CC8D6F1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0D41-A940-47FA-8BDD-E6D8A3F42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57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98BD10-0CED-8EB0-B7F2-DE4D1882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BAF1-76A3-4DEF-A0E1-9DBA45385A4B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41BD92B-96BB-8067-A29F-068E6961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68DDD0-A62F-7FF2-493A-A5DA11AE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0D41-A940-47FA-8BDD-E6D8A3F42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26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EE724-BEA9-45CF-9BAA-931C7FCA5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D68005-066D-7EB0-C328-CC9EBCE3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0DC50E-37D8-1725-A171-5DB097284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240CDA-9E10-312D-5EE3-9232941B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BAF1-76A3-4DEF-A0E1-9DBA45385A4B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20876A-3BFF-9910-7FA6-A8912B8FD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BA311A-00F5-FEE8-97E8-8607252E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0D41-A940-47FA-8BDD-E6D8A3F42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17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F60552-7738-9D12-BF7A-2FA9909A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0891DE7-55DE-4250-FDA9-8B901B6C5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13794C-6F99-73ED-FE5C-B7C0D07FF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CE09B6-E749-E532-EF49-11FFDD53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BAF1-76A3-4DEF-A0E1-9DBA45385A4B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8E9D24-0482-E66A-6082-E1735F2B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1008CF-DD9A-ACE4-589E-117265AE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20D41-A940-47FA-8BDD-E6D8A3F42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6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64BF18-24FA-7697-6DCB-45CC5D4A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C0897F-184D-1ADF-4161-F29FDE86B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1ECBB7-9FD3-565D-5081-CAFC3A5A8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1BAF1-76A3-4DEF-A0E1-9DBA45385A4B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EE36D7-1B39-342B-05D9-FFF45F383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C1E8F9-71A6-7065-F51C-ED833BA8B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20D41-A940-47FA-8BDD-E6D8A3F42C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37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676">
              <a:srgbClr val="EBC9B7"/>
            </a:gs>
            <a:gs pos="65342">
              <a:srgbClr val="B4C1DE"/>
            </a:gs>
            <a:gs pos="1900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C643DD-58FF-F02F-CB4B-E2EE1AA63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350" y="2409825"/>
            <a:ext cx="9144000" cy="1157288"/>
          </a:xfrm>
        </p:spPr>
        <p:txBody>
          <a:bodyPr/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calorifugeage-france.fr</a:t>
            </a:r>
          </a:p>
        </p:txBody>
      </p:sp>
    </p:spTree>
    <p:extLst>
      <p:ext uri="{BB962C8B-B14F-4D97-AF65-F5344CB8AC3E}">
        <p14:creationId xmlns:p14="http://schemas.microsoft.com/office/powerpoint/2010/main" val="13725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676">
              <a:srgbClr val="EBC9B7"/>
            </a:gs>
            <a:gs pos="65342">
              <a:srgbClr val="B4C1DE"/>
            </a:gs>
            <a:gs pos="1900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F23B2-4DA2-8C0A-0BC0-7124D71E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194" y="273389"/>
            <a:ext cx="3932237" cy="904875"/>
          </a:xfrm>
          <a:solidFill>
            <a:schemeClr val="accent2">
              <a:lumMod val="60000"/>
              <a:lumOff val="40000"/>
              <a:alpha val="89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  Maquette desktop index </a:t>
            </a:r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65B8B771-D3EA-8F63-6BC0-878FC12F32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1" b="21221"/>
          <a:stretch>
            <a:fillRect/>
          </a:stretch>
        </p:blipFill>
        <p:spPr>
          <a:xfrm>
            <a:off x="4954837" y="273389"/>
            <a:ext cx="6979988" cy="5511461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A60E9F-554F-954C-1AE0-2E4EC3F01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1193" y="1178264"/>
            <a:ext cx="3932237" cy="3811588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	          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Contient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-header avec logo, </a:t>
            </a:r>
            <a:r>
              <a:rPr lang="fr-FR" sz="1800" dirty="0" err="1">
                <a:solidFill>
                  <a:schemeClr val="accent1">
                    <a:lumMod val="75000"/>
                  </a:schemeClr>
                </a:solidFill>
              </a:rPr>
              <a:t>navbar</a:t>
            </a:r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, animations</a:t>
            </a:r>
          </a:p>
          <a:p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-section avec logos partenaires, H1, et background image/galerie défilante. Animations sur boutons contenus dans cette section</a:t>
            </a:r>
          </a:p>
          <a:p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-Sections relatives à chaque page renvoyant sur les pages dédiées</a:t>
            </a:r>
          </a:p>
          <a:p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-Section « en savoir plus » renvoyant sur les articles de blog</a:t>
            </a:r>
          </a:p>
          <a:p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fr-FR" sz="1800" dirty="0" err="1">
                <a:solidFill>
                  <a:schemeClr val="accent1">
                    <a:lumMod val="75000"/>
                  </a:schemeClr>
                </a:solidFill>
              </a:rPr>
              <a:t>footer</a:t>
            </a:r>
            <a:endParaRPr lang="fr-F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3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676">
              <a:srgbClr val="EBC9B7"/>
            </a:gs>
            <a:gs pos="65342">
              <a:srgbClr val="B4C1DE"/>
            </a:gs>
            <a:gs pos="1900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E1E29-F622-C084-329F-C1A391A8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862" y="272438"/>
            <a:ext cx="3932237" cy="1600200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   Maquette mobile index</a:t>
            </a:r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39532EA2-8883-9198-6807-15DD81B0936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75" y="196238"/>
            <a:ext cx="5240795" cy="6147411"/>
          </a:xfrm>
          <a:prstGeom prst="rect">
            <a:avLst/>
          </a:prstGeo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EC5057-C769-E7F1-4455-88D588AA4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8862" y="1872638"/>
            <a:ext cx="3932237" cy="3811588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-burger menu</a:t>
            </a:r>
          </a:p>
          <a:p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-background image(pas de galerie défilante)</a:t>
            </a:r>
          </a:p>
          <a:p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-texte des articles réduit, liens vers pages dédiées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468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676">
              <a:srgbClr val="EBC9B7"/>
            </a:gs>
            <a:gs pos="65342">
              <a:srgbClr val="B4C1DE"/>
            </a:gs>
            <a:gs pos="1900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5B7FC-B1B0-F588-C678-426BB9C2EB8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   Maquette page contact</a:t>
            </a:r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F52C6DCC-B8E1-64C4-10AF-A0BE15102C7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9" b="6479"/>
          <a:stretch>
            <a:fillRect/>
          </a:stretch>
        </p:blipFill>
        <p:spPr>
          <a:xfrm>
            <a:off x="5180012" y="457200"/>
            <a:ext cx="6550172" cy="5172075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9501D1-FDB5-13C3-E851-65B87D387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-identiques sur desktop et mobile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-affichage progressif des différents champs(au chargement de la page/après chaque remplissage – à étudier) 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-pas de traitement des données</a:t>
            </a:r>
          </a:p>
        </p:txBody>
      </p:sp>
    </p:spTree>
    <p:extLst>
      <p:ext uri="{BB962C8B-B14F-4D97-AF65-F5344CB8AC3E}">
        <p14:creationId xmlns:p14="http://schemas.microsoft.com/office/powerpoint/2010/main" val="220198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676">
              <a:srgbClr val="EBC9B7"/>
            </a:gs>
            <a:gs pos="65342">
              <a:srgbClr val="B4C1DE"/>
            </a:gs>
            <a:gs pos="1900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7D344F-C940-0A06-2B87-88392DA0E84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chemeClr val="accent1">
                    <a:lumMod val="75000"/>
                  </a:schemeClr>
                </a:solidFill>
              </a:rPr>
              <a:t>  Maquette page blog desktop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7AD814-FF4B-3724-E4CF-51067FF51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-même header avec même </a:t>
            </a:r>
            <a:r>
              <a:rPr lang="fr-FR" sz="1800" dirty="0" err="1">
                <a:solidFill>
                  <a:schemeClr val="accent1">
                    <a:lumMod val="75000"/>
                  </a:schemeClr>
                </a:solidFill>
              </a:rPr>
              <a:t>navbar</a:t>
            </a:r>
            <a:endParaRPr lang="fr-FR" sz="1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-4 </a:t>
            </a:r>
            <a:r>
              <a:rPr lang="fr-FR" sz="1800" dirty="0" err="1">
                <a:solidFill>
                  <a:schemeClr val="accent1">
                    <a:lumMod val="75000"/>
                  </a:schemeClr>
                </a:solidFill>
              </a:rPr>
              <a:t>cards</a:t>
            </a:r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 article par ligne</a:t>
            </a:r>
          </a:p>
          <a:p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-chaque </a:t>
            </a:r>
            <a:r>
              <a:rPr lang="fr-FR" sz="1800" dirty="0" err="1">
                <a:solidFill>
                  <a:schemeClr val="accent1">
                    <a:lumMod val="75000"/>
                  </a:schemeClr>
                </a:solidFill>
              </a:rPr>
              <a:t>card</a:t>
            </a:r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 renvoie vers une page dédiée(factice dans un premier temps)</a:t>
            </a:r>
          </a:p>
          <a:p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-apparition slide des </a:t>
            </a:r>
            <a:r>
              <a:rPr lang="fr-FR" sz="1800" dirty="0" err="1">
                <a:solidFill>
                  <a:schemeClr val="accent1">
                    <a:lumMod val="75000"/>
                  </a:schemeClr>
                </a:solidFill>
              </a:rPr>
              <a:t>cards</a:t>
            </a:r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 au chargement de la page</a:t>
            </a:r>
          </a:p>
          <a:p>
            <a:endParaRPr lang="fr-FR" dirty="0"/>
          </a:p>
        </p:txBody>
      </p:sp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B7B62003-86FD-CCBE-BDD0-428995D5D64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3" r="82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0712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676">
              <a:srgbClr val="EBC9B7"/>
            </a:gs>
            <a:gs pos="65342">
              <a:srgbClr val="B4C1DE"/>
            </a:gs>
            <a:gs pos="1900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F614EC-4E7B-8837-8A44-F1D7187B74E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 Maquette blog mobile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F5F9F7-04E8-2A1B-B58C-C4E808EB7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disposition deux articles par ligne</a:t>
            </a:r>
          </a:p>
          <a:p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-apparition progressive des </a:t>
            </a:r>
            <a:r>
              <a:rPr lang="fr-FR" sz="1800" dirty="0" err="1">
                <a:solidFill>
                  <a:schemeClr val="accent1">
                    <a:lumMod val="75000"/>
                  </a:schemeClr>
                </a:solidFill>
              </a:rPr>
              <a:t>cards</a:t>
            </a:r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 au chargement de la page</a:t>
            </a:r>
          </a:p>
        </p:txBody>
      </p:sp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DD246317-BE2B-BAE6-E71B-5DDE42C1234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46" y="339283"/>
            <a:ext cx="4288153" cy="617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0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676">
              <a:srgbClr val="EBC9B7"/>
            </a:gs>
            <a:gs pos="65342">
              <a:srgbClr val="B4C1DE"/>
            </a:gs>
            <a:gs pos="1900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1935F9-0690-49C9-146E-1E121BF3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590550"/>
            <a:ext cx="3332162" cy="1543050"/>
          </a:xfrm>
          <a:solidFill>
            <a:schemeClr val="accent2">
              <a:lumMod val="60000"/>
              <a:lumOff val="4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  Progression actuelle</a:t>
            </a:r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DA77DE6E-D0C8-3761-B979-F6C515087FE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25" y="666750"/>
            <a:ext cx="7556214" cy="4419599"/>
          </a:xfrm>
          <a:prstGeom prst="rect">
            <a:avLst/>
          </a:prstGeo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9ADB9A-2073-1AFF-3752-761BCBCA8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133600"/>
            <a:ext cx="3332162" cy="3735388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-approche desktop first (version prioritaire pour cette activité)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-intégration du header et de la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navbar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-intégration d’une première section, avec le titre principal, et les boutons principaux renvoyant vers la page contact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-développement des premières animations(à venir)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------------------------------------------------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Tout est à retravailler, des couleurs, au logo, en passant par la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navbar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, c’est un premier jet</a:t>
            </a:r>
          </a:p>
        </p:txBody>
      </p:sp>
    </p:spTree>
    <p:extLst>
      <p:ext uri="{BB962C8B-B14F-4D97-AF65-F5344CB8AC3E}">
        <p14:creationId xmlns:p14="http://schemas.microsoft.com/office/powerpoint/2010/main" val="404444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676">
              <a:srgbClr val="EBC9B7"/>
            </a:gs>
            <a:gs pos="65342">
              <a:srgbClr val="B4C1DE"/>
            </a:gs>
            <a:gs pos="1900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86E511-85F9-D0A2-2CFC-74E46570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699" y="311150"/>
            <a:ext cx="8461375" cy="914400"/>
          </a:xfrm>
          <a:solidFill>
            <a:schemeClr val="accent2">
              <a:lumMod val="60000"/>
              <a:lumOff val="4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accent1">
                    <a:lumMod val="75000"/>
                  </a:schemeClr>
                </a:solidFill>
              </a:rPr>
              <a:t>Modifications (possibles) à venir sur les maquettes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BB8F7F-22ED-BDD8-D27A-D56B075CB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1699" y="1225550"/>
            <a:ext cx="8461376" cy="4318000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-intégration d’une vidéo descriptive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-intégration d’une section « partenaires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10467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103</TotalTime>
  <Words>285</Words>
  <Application>Microsoft Office PowerPoint</Application>
  <PresentationFormat>Grand écran</PresentationFormat>
  <Paragraphs>34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calorifugeage-france.fr</vt:lpstr>
      <vt:lpstr>  Maquette desktop index </vt:lpstr>
      <vt:lpstr>   Maquette mobile index</vt:lpstr>
      <vt:lpstr>   Maquette page contact</vt:lpstr>
      <vt:lpstr>  Maquette page blog desktop</vt:lpstr>
      <vt:lpstr> Maquette blog mobile</vt:lpstr>
      <vt:lpstr>  Progression actuelle</vt:lpstr>
      <vt:lpstr>Modifications (possibles) à venir sur les maquettes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calorifugeage-France.fr</dc:title>
  <dc:creator>Mehdi Charef</dc:creator>
  <cp:lastModifiedBy>Mehdi Charef</cp:lastModifiedBy>
  <cp:revision>6</cp:revision>
  <dcterms:created xsi:type="dcterms:W3CDTF">2022-12-23T07:48:53Z</dcterms:created>
  <dcterms:modified xsi:type="dcterms:W3CDTF">2022-12-23T09:32:39Z</dcterms:modified>
</cp:coreProperties>
</file>