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notesMasterIdLst>
    <p:notesMasterId r:id="rId13"/>
  </p:notesMasterIdLst>
  <p:sldIdLst>
    <p:sldId id="256" r:id="rId2"/>
    <p:sldId id="257" r:id="rId3"/>
    <p:sldId id="261" r:id="rId4"/>
    <p:sldId id="264" r:id="rId5"/>
    <p:sldId id="258" r:id="rId6"/>
    <p:sldId id="265" r:id="rId7"/>
    <p:sldId id="259" r:id="rId8"/>
    <p:sldId id="263" r:id="rId9"/>
    <p:sldId id="266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DA8BA90-55B0-4D4E-A997-CAF988D21A08}">
          <p14:sldIdLst>
            <p14:sldId id="256"/>
          </p14:sldIdLst>
        </p14:section>
        <p14:section name="Bases" id="{45F03C1E-6A10-438B-9B3C-74779A4C8E6C}">
          <p14:sldIdLst>
            <p14:sldId id="257"/>
            <p14:sldId id="261"/>
            <p14:sldId id="264"/>
          </p14:sldIdLst>
        </p14:section>
        <p14:section name="Structures de contrôle" id="{9081EC34-BEB7-4018-8AFB-6ED096943967}">
          <p14:sldIdLst>
            <p14:sldId id="258"/>
            <p14:sldId id="265"/>
            <p14:sldId id="259"/>
            <p14:sldId id="263"/>
          </p14:sldIdLst>
        </p14:section>
        <p14:section name="Orienté objet" id="{1156A34A-95D4-45F6-BE97-3E57B477A2EF}">
          <p14:sldIdLst>
            <p14:sldId id="266"/>
            <p14:sldId id="262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3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D50BE-C1D3-4556-8E05-1D2D98AA7606}" type="datetimeFigureOut">
              <a:rPr lang="fr-BE" smtClean="0"/>
              <a:t>28-10-19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4CAC8-E575-4AA6-990F-2A2D5B2618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669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Exceptions et </a:t>
            </a:r>
            <a:r>
              <a:rPr lang="en-US" dirty="0" err="1"/>
              <a:t>gestionnaires</a:t>
            </a:r>
            <a:r>
              <a:rPr lang="en-US" dirty="0"/>
              <a:t> de </a:t>
            </a:r>
            <a:r>
              <a:rPr lang="en-US" dirty="0" err="1"/>
              <a:t>contexte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5914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6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0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6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5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7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4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3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9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F0CE1-8EE8-42A2-9E75-FB5D5679F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pour </a:t>
            </a:r>
            <a:r>
              <a:rPr lang="en-US" dirty="0" err="1"/>
              <a:t>pogrammeurs</a:t>
            </a:r>
            <a:endParaRPr lang="fr-B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3DD9F8-DD30-4FE8-89DC-9D9CD3D28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974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et </a:t>
            </a:r>
            <a:r>
              <a:rPr lang="en-US" dirty="0" err="1"/>
              <a:t>objets</a:t>
            </a:r>
            <a:endParaRPr lang="fr-BE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814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BDA12-EB8E-428F-B7B1-D8B47CAC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 de </a:t>
            </a:r>
            <a:r>
              <a:rPr lang="en-US" dirty="0" err="1"/>
              <a:t>codage</a:t>
            </a:r>
            <a:endParaRPr lang="fr-BE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CA63D6-C4B6-4FAB-A811-FBBC5D718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956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et console</a:t>
            </a:r>
            <a:endParaRPr lang="fr-BE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803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Types, </a:t>
            </a:r>
            <a:r>
              <a:rPr lang="en-US" dirty="0" err="1"/>
              <a:t>valeurs</a:t>
            </a:r>
            <a:r>
              <a:rPr lang="en-US" dirty="0"/>
              <a:t> et variables</a:t>
            </a:r>
            <a:endParaRPr lang="fr-BE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54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fr-BE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988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  <a:endParaRPr lang="fr-BE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897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Boucles</a:t>
            </a:r>
            <a:endParaRPr lang="fr-BE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812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Fonctions</a:t>
            </a:r>
            <a:endParaRPr lang="fr-BE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440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endParaRPr lang="fr-BE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116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</a:t>
            </a:r>
            <a:endParaRPr lang="fr-BE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654170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29</Words>
  <Application>Microsoft Office PowerPoint</Application>
  <PresentationFormat>Grand écran</PresentationFormat>
  <Paragraphs>13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Rétrospective</vt:lpstr>
      <vt:lpstr>Python pour pogrammeurs</vt:lpstr>
      <vt:lpstr>Scripts et console</vt:lpstr>
      <vt:lpstr>Types, valeurs et variables</vt:lpstr>
      <vt:lpstr>String</vt:lpstr>
      <vt:lpstr>Conditions</vt:lpstr>
      <vt:lpstr>Boucles</vt:lpstr>
      <vt:lpstr>Fonctions</vt:lpstr>
      <vt:lpstr>Exceptions</vt:lpstr>
      <vt:lpstr>Imports</vt:lpstr>
      <vt:lpstr>Classes et objets</vt:lpstr>
      <vt:lpstr>Conventions de codage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pour pogrammeurs</dc:title>
  <dc:creator>François Roland</dc:creator>
  <cp:lastModifiedBy>François Roland</cp:lastModifiedBy>
  <cp:revision>3</cp:revision>
  <dcterms:created xsi:type="dcterms:W3CDTF">2019-10-28T16:41:09Z</dcterms:created>
  <dcterms:modified xsi:type="dcterms:W3CDTF">2019-10-28T17:06:44Z</dcterms:modified>
</cp:coreProperties>
</file>