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B2B90-13E6-9443-AB73-FC8628585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1C7001-6836-334B-822C-FDF79814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E2DF9-8D4F-B546-A51C-9807B240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AD1FC4-0E90-9546-8BCB-8E4842F9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5E915-A30C-0D4C-8961-0B0D53AA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76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92E64-A32A-8E40-B336-AEF8727A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41CBE4-02EE-D44B-BC90-A1EAE56D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CDC0C-8F76-9645-B274-150F3596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C461CE-B83E-E34A-AF0D-39522AD7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6B274E-A33A-6241-B65C-7ADC9FB1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6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A252D3-9BF7-3243-B54E-02A9E15D2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659E85-7294-DB42-9DC8-5C7CF9C4B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14E31-C9A6-F443-A932-A6F101B5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CA476-636E-394A-8B54-61089282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C3B9B6-8F6B-F14F-A8EF-B0986FA1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40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25B4C-7AED-2648-9250-9B923C18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D77FA4-2511-E841-A608-32413DB09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C672B3-630C-3344-8249-97D771BB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0819BD-1609-9B4B-9650-9B117A54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10F01E-8D4C-0848-A8C7-82634028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B5BE7-04C4-7E4B-9180-219AE2E7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042CE6-98E8-9D4A-9BA4-3F5364EA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274AAC-C488-1042-87E2-8A52BA20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62CD3-70CB-824C-8733-771BC6E1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B1E842-2EDB-A842-9A2F-18161B65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93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C93A7-3D0A-F248-B67F-974AB571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9E1DC-3DFE-704D-9181-8D8E2A389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548FE7-6A9D-2D4A-9F08-2473B79A1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AB9FBE-7B17-4D48-AE2E-88A8FB18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43066E-29B0-824C-8788-B9238D9D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F913B9-D291-F243-AAD0-C74D0BF6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9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D5735-8136-FD45-ACFA-5393A571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7F2625-9DC6-5D4C-ADCA-246DBCD6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71EBA-43B3-A84C-8665-11C80A80C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8D8E7D-372C-E34E-B624-81A5EBE9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83CFE3-0E55-8A42-91CB-B773EC6C4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21C367-6054-D547-B604-9AEF500F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8D8A6A-1060-ED49-96A6-4CF85FAC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63B682-2E03-F540-9F1A-0E68E7F1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55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5A128-DF2B-4345-AC5A-1E026CDF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1999C4-CC0E-9F43-9DC8-32827E49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83DD24-5E9B-BE4F-B08B-D8219068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2307FD-66E5-6947-A8EB-9FCCBB6D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4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5BCFFF-A81B-F74B-A542-2A342D44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0FBE52-556F-D84C-AC76-B602CAA7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03A63A-B0D7-0041-B5FF-2BD7AED6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3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188C7-2EC7-CB44-84A2-D235D1A7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D3E5FE-D124-3745-96AE-1A701725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05309F-B161-8745-8EA6-A236DEB0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BDE0AF-4FFA-AB40-BD6A-1BC58AF9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F3862C-ED80-A04E-9168-A3865FE0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B378FF-ADD7-C944-AF04-87B87C6E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05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5B650-1C71-ED44-8B40-9AFCD168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6D8CB9-A706-C545-B494-C318CCC52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16E325-320C-064C-9FA2-C51B61A9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74879D-A25B-7742-A0A6-335ABD2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74597-DD79-7A44-8701-B845A80A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E7DBF2-35E6-8C4B-B777-77608DF2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5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B73B97-D301-3042-9D9E-4B896DF7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DD07BA-E2B4-8A48-A24F-FA25B7E6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5AE4E-7F6D-8640-8A86-6FB22DF8D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A4EC-7F57-8E46-B067-623A3126FF76}" type="datetimeFigureOut">
              <a:rPr lang="fr-FR" smtClean="0"/>
              <a:t>15/12/2019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2445FA-DBD4-D246-8C14-D99C9350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CF600-B491-114A-85A9-52CD7C2F6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5557-4BD3-C547-9B38-A5D51224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3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7044B03-ACAF-794F-A285-B45B4639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5" y="1300296"/>
            <a:ext cx="3514064" cy="33928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CF12DF5-2F2B-E948-B06F-FAE493ED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937" y="1300296"/>
            <a:ext cx="3543881" cy="339288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452BA00-9DC7-594C-9CFB-17CF0D1A9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306" y="1304145"/>
            <a:ext cx="3515564" cy="33890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E6D114F-2EBC-634F-8363-9F49349E3EA1}"/>
              </a:ext>
            </a:extLst>
          </p:cNvPr>
          <p:cNvSpPr txBox="1"/>
          <p:nvPr/>
        </p:nvSpPr>
        <p:spPr>
          <a:xfrm>
            <a:off x="638978" y="363557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STXM images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1F92401-065C-CF46-8EF8-434F93B11983}"/>
              </a:ext>
            </a:extLst>
          </p:cNvPr>
          <p:cNvSpPr txBox="1"/>
          <p:nvPr/>
        </p:nvSpPr>
        <p:spPr>
          <a:xfrm>
            <a:off x="1134737" y="93096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Absorption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09358F-88BD-2046-8C67-203407A5A3DC}"/>
              </a:ext>
            </a:extLst>
          </p:cNvPr>
          <p:cNvSpPr txBox="1"/>
          <p:nvPr/>
        </p:nvSpPr>
        <p:spPr>
          <a:xfrm>
            <a:off x="4499285" y="653965"/>
            <a:ext cx="256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Horizontal differential phase contrast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8CFACBF-5236-114C-9D68-1B896F7EFC2A}"/>
              </a:ext>
            </a:extLst>
          </p:cNvPr>
          <p:cNvSpPr txBox="1"/>
          <p:nvPr/>
        </p:nvSpPr>
        <p:spPr>
          <a:xfrm>
            <a:off x="8162824" y="607798"/>
            <a:ext cx="256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Vertical differential phase contrast</a:t>
            </a:r>
          </a:p>
        </p:txBody>
      </p:sp>
    </p:spTree>
    <p:extLst>
      <p:ext uri="{BB962C8B-B14F-4D97-AF65-F5344CB8AC3E}">
        <p14:creationId xmlns:p14="http://schemas.microsoft.com/office/powerpoint/2010/main" val="402394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F661930-E642-B546-A2B9-F4823DF1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0" y="1168092"/>
            <a:ext cx="6400917" cy="42301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C73694-CFF9-0844-8BEB-FF3176A8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28" y="1168092"/>
            <a:ext cx="4248848" cy="42301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F01E636-6243-C742-8F32-8A2A979C7DB9}"/>
              </a:ext>
            </a:extLst>
          </p:cNvPr>
          <p:cNvSpPr txBox="1"/>
          <p:nvPr/>
        </p:nvSpPr>
        <p:spPr>
          <a:xfrm>
            <a:off x="608070" y="264405"/>
            <a:ext cx="288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Ptychography</a:t>
            </a:r>
            <a:r>
              <a:rPr lang="fr-FR" dirty="0"/>
              <a:t> reconstruction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ED2A1B-DD25-0F4A-91C6-A106AEBC6528}"/>
              </a:ext>
            </a:extLst>
          </p:cNvPr>
          <p:cNvSpPr txBox="1"/>
          <p:nvPr/>
        </p:nvSpPr>
        <p:spPr>
          <a:xfrm>
            <a:off x="2910431" y="79876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Amplitude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C090C8-FB7D-884F-8BAB-154355F332C2}"/>
              </a:ext>
            </a:extLst>
          </p:cNvPr>
          <p:cNvSpPr txBox="1"/>
          <p:nvPr/>
        </p:nvSpPr>
        <p:spPr>
          <a:xfrm>
            <a:off x="8656600" y="787817"/>
            <a:ext cx="17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Amplitude Probe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54AEA-97F5-3649-A163-D5FF5C9DF29B}"/>
              </a:ext>
            </a:extLst>
          </p:cNvPr>
          <p:cNvSpPr txBox="1"/>
          <p:nvPr/>
        </p:nvSpPr>
        <p:spPr>
          <a:xfrm>
            <a:off x="608070" y="5563286"/>
            <a:ext cx="19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Nb of </a:t>
            </a:r>
            <a:r>
              <a:rPr lang="fr-FR" dirty="0" err="1"/>
              <a:t>iteration</a:t>
            </a:r>
            <a:r>
              <a:rPr lang="fr-FR" dirty="0"/>
              <a:t> : 30</a:t>
            </a:r>
          </a:p>
        </p:txBody>
      </p:sp>
    </p:spTree>
    <p:extLst>
      <p:ext uri="{BB962C8B-B14F-4D97-AF65-F5344CB8AC3E}">
        <p14:creationId xmlns:p14="http://schemas.microsoft.com/office/powerpoint/2010/main" val="3812161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Macintosh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3</cp:revision>
  <dcterms:created xsi:type="dcterms:W3CDTF">2019-12-15T19:07:30Z</dcterms:created>
  <dcterms:modified xsi:type="dcterms:W3CDTF">2019-12-15T19:18:55Z</dcterms:modified>
</cp:coreProperties>
</file>