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75DBC5-8B72-4196-B426-0FAC962A6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30CD9B-AB39-4AB2-A667-30899D033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71913E-9D22-48B4-BA22-70A17702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427-6F6D-4BE1-8A4D-E0BE19D4C3DA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ED2947-7C0F-4B17-998E-FED3E674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A6A550-D66A-4703-AB38-8CF95278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3D9-C5BA-4373-965A-EE7D6DFF3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21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87CCB-0F9F-4ADA-9D75-B652DD51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66B694-B183-48A4-AED0-FE4FDB283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516FCF-E5C4-4ACA-917F-21C5F713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427-6F6D-4BE1-8A4D-E0BE19D4C3DA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AFF44A-9D40-4F32-B006-C707E30B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370612-20B8-44B1-83CE-44666973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3D9-C5BA-4373-965A-EE7D6DFF3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77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1FE2723-F6E3-431F-BEFE-6816F0069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CCD141D-6B66-4FB0-9A80-1F0CBEDE5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ED8C3E-E11C-4DAA-A8FE-88D76B01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427-6F6D-4BE1-8A4D-E0BE19D4C3DA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818ADD-BA33-4E59-A42A-76EF03C6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D91E99-A76E-4F4B-97DB-2EE03C4E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3D9-C5BA-4373-965A-EE7D6DFF3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04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A68CE-C635-403A-AD25-7048E76E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6FF70B-CBD9-4083-B693-C79FA3938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3E3418-DA84-4248-A68D-1FA75089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427-6F6D-4BE1-8A4D-E0BE19D4C3DA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242553-FDE7-4E59-A19C-3D3FB424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36A260-B523-4C03-A552-57270A93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3D9-C5BA-4373-965A-EE7D6DFF3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4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35CAAB-E9CC-4828-9AA9-AE330C01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11497A-016D-4AFB-8353-F81B5AAB9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701467-1EAB-436A-B32F-B2341B90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427-6F6D-4BE1-8A4D-E0BE19D4C3DA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C247E0-A368-4AE6-A567-7A6F51E93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2F6165-9DC8-480B-9DAD-2BC6DA0B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3D9-C5BA-4373-965A-EE7D6DFF3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03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ACCB1-1338-41CB-9E2E-4EEAF1DC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C12E0B-ADD2-41A9-90DD-7836747F4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45A21E-C595-4DD7-B392-0AC54F15A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8B1AE8-01D4-4DE1-903C-3E09805C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427-6F6D-4BE1-8A4D-E0BE19D4C3DA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779E8B-0E1F-461E-9E37-A6538556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CB5F4D-CDE0-46DA-A037-72941777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3D9-C5BA-4373-965A-EE7D6DFF3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82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F82F37-01BE-4D9A-81A0-884C7154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9E34A5-EB07-4E7C-9C68-E7753C87E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49D9EC-E5D5-4342-8594-CDD11E51C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1EF4EC1-7BB0-42B4-B029-6764250C3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67ACB4-0BD8-463B-8741-41B26633E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C7935B9-D1B5-499F-B32B-29AF8A7B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427-6F6D-4BE1-8A4D-E0BE19D4C3DA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82CBFD1-E7F7-423E-B16E-91C9CCC2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2865F51-DE0F-417C-8E0B-BFC0DD41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3D9-C5BA-4373-965A-EE7D6DFF3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64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EB81AA-81F8-4888-9CF7-0C65DE498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EFC493C-CCBE-40B0-ABDE-605BF248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427-6F6D-4BE1-8A4D-E0BE19D4C3DA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3E67A8F-386E-457C-AD9B-6AED947A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701D928-786B-4252-9BF1-B4B00E89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3D9-C5BA-4373-965A-EE7D6DFF3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38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50BDE12-A84C-4329-8172-61ECD6CA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427-6F6D-4BE1-8A4D-E0BE19D4C3DA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77CA7A7-C8F9-4FC6-8600-95391F1E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D4F3E5-A08C-48AB-B41D-8F5DB75B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3D9-C5BA-4373-965A-EE7D6DFF3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71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FA495-94D4-45BF-9371-B06089F9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7D4435-791D-4D66-A331-E66BE142D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4ABFDB-F8B1-4244-A4CF-7A69CD0C9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3B5419-1732-4BD6-8BB2-4FC20C01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427-6F6D-4BE1-8A4D-E0BE19D4C3DA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4B6517-2F44-405C-95DE-38D8B2B6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96E059-7441-4A92-9519-211A10B6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3D9-C5BA-4373-965A-EE7D6DFF3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47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76B0E7-9F8A-486E-B0BB-2F3FBC9BA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6D0F17-7BB9-406C-B7B0-CBD5F25EE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6738FC2-8D49-4F0E-93A9-5E44CE5CE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36685F-33DF-4A28-955C-3E9E841B9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427-6F6D-4BE1-8A4D-E0BE19D4C3DA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758628-9432-466A-B638-C662B512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7A9BF3-1AF3-43B7-BCB6-EE061B96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3D9-C5BA-4373-965A-EE7D6DFF3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17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C85E7C4-E7CC-4E82-8FD8-4D079833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36AC28-F8F8-4989-849E-EEAA407DA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94F621-BA55-4D93-9B04-739B55183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9C427-6F6D-4BE1-8A4D-E0BE19D4C3DA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CF14EB-4744-40DD-847F-B3422D25F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0A9452-1813-4038-B6F2-129EB2649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253D9-C5BA-4373-965A-EE7D6DFF3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14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群組 49">
            <a:extLst>
              <a:ext uri="{FF2B5EF4-FFF2-40B4-BE49-F238E27FC236}">
                <a16:creationId xmlns:a16="http://schemas.microsoft.com/office/drawing/2014/main" id="{625C80F2-715E-4486-92BF-9F7A1E9C4D79}"/>
              </a:ext>
            </a:extLst>
          </p:cNvPr>
          <p:cNvGrpSpPr/>
          <p:nvPr/>
        </p:nvGrpSpPr>
        <p:grpSpPr>
          <a:xfrm>
            <a:off x="2673507" y="575039"/>
            <a:ext cx="6643308" cy="5707920"/>
            <a:chOff x="2673507" y="575039"/>
            <a:chExt cx="6643308" cy="5707920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207074C2-A265-423A-AE73-C9FB3ACCF475}"/>
                </a:ext>
              </a:extLst>
            </p:cNvPr>
            <p:cNvSpPr/>
            <p:nvPr/>
          </p:nvSpPr>
          <p:spPr>
            <a:xfrm>
              <a:off x="3941975" y="1274975"/>
              <a:ext cx="4308049" cy="4308049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1401CE38-B60F-4E40-8DF6-EE10689F1CFF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6096000" y="735291"/>
              <a:ext cx="0" cy="53968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9B6123A1-E8A0-4F84-A812-075BF3720939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3195687" y="3429000"/>
              <a:ext cx="746288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845E2892-A7E9-4074-B6C6-2931EDD6F896}"/>
                </a:ext>
              </a:extLst>
            </p:cNvPr>
            <p:cNvCxnSpPr/>
            <p:nvPr/>
          </p:nvCxnSpPr>
          <p:spPr>
            <a:xfrm flipV="1">
              <a:off x="6103855" y="5583024"/>
              <a:ext cx="0" cy="53968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2C16CA4A-15E0-4FE4-B6C6-730E80C1E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0024" y="3428213"/>
              <a:ext cx="746288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26DE378A-1747-46F3-943F-2B9461081B5C}"/>
                </a:ext>
              </a:extLst>
            </p:cNvPr>
            <p:cNvSpPr/>
            <p:nvPr/>
          </p:nvSpPr>
          <p:spPr>
            <a:xfrm>
              <a:off x="3035435" y="575039"/>
              <a:ext cx="320503" cy="3205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E5A5CEC0-0752-4DDC-875D-88BC77591391}"/>
                </a:ext>
              </a:extLst>
            </p:cNvPr>
            <p:cNvSpPr/>
            <p:nvPr/>
          </p:nvSpPr>
          <p:spPr>
            <a:xfrm>
              <a:off x="8996312" y="5962456"/>
              <a:ext cx="320503" cy="3205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7F16E010-4F35-418A-B1CF-4B8069548895}"/>
                </a:ext>
              </a:extLst>
            </p:cNvPr>
            <p:cNvCxnSpPr>
              <a:cxnSpLocks/>
              <a:stCxn id="12" idx="4"/>
            </p:cNvCxnSpPr>
            <p:nvPr/>
          </p:nvCxnSpPr>
          <p:spPr>
            <a:xfrm>
              <a:off x="3195687" y="895542"/>
              <a:ext cx="768719" cy="209275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B999DFAA-5A12-4964-87BE-C17D90542F4E}"/>
                </a:ext>
              </a:extLst>
            </p:cNvPr>
            <p:cNvCxnSpPr>
              <a:cxnSpLocks/>
            </p:cNvCxnSpPr>
            <p:nvPr/>
          </p:nvCxnSpPr>
          <p:spPr>
            <a:xfrm>
              <a:off x="3195687" y="895542"/>
              <a:ext cx="906539" cy="1584588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13C716CE-4070-4134-AADB-DEF50232D246}"/>
                </a:ext>
              </a:extLst>
            </p:cNvPr>
            <p:cNvCxnSpPr>
              <a:cxnSpLocks/>
              <a:stCxn id="12" idx="4"/>
              <a:endCxn id="4" idx="1"/>
            </p:cNvCxnSpPr>
            <p:nvPr/>
          </p:nvCxnSpPr>
          <p:spPr>
            <a:xfrm>
              <a:off x="3195687" y="895542"/>
              <a:ext cx="1377187" cy="101033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34157C0B-2B6F-4507-8E29-11E5A52A342F}"/>
                </a:ext>
              </a:extLst>
            </p:cNvPr>
            <p:cNvCxnSpPr>
              <a:cxnSpLocks/>
              <a:stCxn id="12" idx="5"/>
            </p:cNvCxnSpPr>
            <p:nvPr/>
          </p:nvCxnSpPr>
          <p:spPr>
            <a:xfrm>
              <a:off x="3309001" y="848605"/>
              <a:ext cx="2550637" cy="42637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2F12216F-2CEE-4BF4-A5DB-64338ADD0BC5}"/>
                </a:ext>
              </a:extLst>
            </p:cNvPr>
            <p:cNvCxnSpPr>
              <a:cxnSpLocks/>
            </p:cNvCxnSpPr>
            <p:nvPr/>
          </p:nvCxnSpPr>
          <p:spPr>
            <a:xfrm>
              <a:off x="3195687" y="895542"/>
              <a:ext cx="1929916" cy="53968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D8325C1-1B72-4417-8DBE-1328683BF89E}"/>
                </a:ext>
              </a:extLst>
            </p:cNvPr>
            <p:cNvSpPr txBox="1"/>
            <p:nvPr/>
          </p:nvSpPr>
          <p:spPr>
            <a:xfrm>
              <a:off x="2673507" y="1941919"/>
              <a:ext cx="906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K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條邊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FD39CA69-1DBB-4106-AD81-F92A329128DC}"/>
                </a:ext>
              </a:extLst>
            </p:cNvPr>
            <p:cNvSpPr txBox="1"/>
            <p:nvPr/>
          </p:nvSpPr>
          <p:spPr>
            <a:xfrm>
              <a:off x="7317781" y="5829273"/>
              <a:ext cx="906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K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條邊</a:t>
              </a: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DEE3A39E-12CE-4276-B774-9FEB322B442D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6545789" y="5581452"/>
              <a:ext cx="2610775" cy="38100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694CAA63-4613-40A8-91D3-BB29D65F0095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7317781" y="5241303"/>
              <a:ext cx="1838783" cy="72115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3B256CCD-5672-4D9E-AF35-C98C30393CE7}"/>
                </a:ext>
              </a:extLst>
            </p:cNvPr>
            <p:cNvCxnSpPr>
              <a:cxnSpLocks/>
              <a:stCxn id="15" idx="0"/>
              <a:endCxn id="4" idx="5"/>
            </p:cNvCxnSpPr>
            <p:nvPr/>
          </p:nvCxnSpPr>
          <p:spPr>
            <a:xfrm flipH="1" flipV="1">
              <a:off x="7619125" y="4952125"/>
              <a:ext cx="1537439" cy="1010331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F2E25CD5-3548-4466-9E3D-E0AF6E62D10F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8265736" y="3809191"/>
              <a:ext cx="890828" cy="215326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2AE017D-8A5A-44AD-B94D-519EA095C98B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8125905" y="4190169"/>
              <a:ext cx="1030659" cy="1772287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9AED9F6D-806B-4ABF-B87F-4AA91E62BECE}"/>
                </a:ext>
              </a:extLst>
            </p:cNvPr>
            <p:cNvSpPr txBox="1"/>
            <p:nvPr/>
          </p:nvSpPr>
          <p:spPr>
            <a:xfrm>
              <a:off x="4790613" y="3277266"/>
              <a:ext cx="2610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Cycle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上共有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4k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個點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965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14</Words>
  <Application>Microsoft Office PowerPoint</Application>
  <PresentationFormat>寬螢幕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洪</dc:creator>
  <cp:lastModifiedBy> 洪</cp:lastModifiedBy>
  <cp:revision>3</cp:revision>
  <dcterms:created xsi:type="dcterms:W3CDTF">2020-12-22T09:28:51Z</dcterms:created>
  <dcterms:modified xsi:type="dcterms:W3CDTF">2020-12-22T15:28:21Z</dcterms:modified>
</cp:coreProperties>
</file>