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70" r:id="rId13"/>
    <p:sldId id="272" r:id="rId14"/>
    <p:sldId id="269" r:id="rId15"/>
    <p:sldId id="271" r:id="rId16"/>
    <p:sldId id="286" r:id="rId17"/>
    <p:sldId id="285" r:id="rId18"/>
    <p:sldId id="274" r:id="rId19"/>
    <p:sldId id="275" r:id="rId20"/>
    <p:sldId id="276" r:id="rId21"/>
    <p:sldId id="277" r:id="rId22"/>
    <p:sldId id="278" r:id="rId23"/>
    <p:sldId id="280" r:id="rId24"/>
    <p:sldId id="283" r:id="rId25"/>
    <p:sldId id="284" r:id="rId26"/>
    <p:sldId id="273" r:id="rId27"/>
    <p:sldId id="293" r:id="rId28"/>
    <p:sldId id="287" r:id="rId29"/>
    <p:sldId id="288" r:id="rId30"/>
    <p:sldId id="289" r:id="rId31"/>
    <p:sldId id="290" r:id="rId32"/>
    <p:sldId id="291" r:id="rId33"/>
    <p:sldId id="292" r:id="rId34"/>
    <p:sldId id="294" r:id="rId3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332A4"/>
    <a:srgbClr val="C5BD99"/>
    <a:srgbClr val="E2D0F0"/>
    <a:srgbClr val="DEC8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85" autoAdjust="0"/>
  </p:normalViewPr>
  <p:slideViewPr>
    <p:cSldViewPr snapToGrid="0">
      <p:cViewPr>
        <p:scale>
          <a:sx n="200" d="100"/>
          <a:sy n="200" d="100"/>
        </p:scale>
        <p:origin x="-4688" y="-7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AC4AE5-1BB3-45FF-9D4C-5346ABE15F45}" type="doc">
      <dgm:prSet loTypeId="urn:microsoft.com/office/officeart/2005/8/layout/hierarchy2" loCatId="hierarchy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TW" altLang="en-US"/>
        </a:p>
      </dgm:t>
    </dgm:pt>
    <dgm:pt modelId="{0AEE5270-7782-4CBE-8BF3-D91523CF88BA}">
      <dgm:prSet phldrT="[文字]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US" altLang="zh-TW" b="1" dirty="0" smtClean="0"/>
            <a:t>RGB image</a:t>
          </a:r>
          <a:endParaRPr lang="zh-TW" altLang="en-US" b="1" dirty="0"/>
        </a:p>
      </dgm:t>
    </dgm:pt>
    <dgm:pt modelId="{4FBD0F70-E83C-4629-8485-F75F50CE4874}" type="parTrans" cxnId="{D7FF7A71-FA5B-4B61-AAA6-81468597BA28}">
      <dgm:prSet/>
      <dgm:spPr/>
      <dgm:t>
        <a:bodyPr/>
        <a:lstStyle/>
        <a:p>
          <a:endParaRPr lang="zh-TW" altLang="en-US"/>
        </a:p>
      </dgm:t>
    </dgm:pt>
    <dgm:pt modelId="{00C9B807-B749-4BC2-8592-95FC2FD1329E}" type="sibTrans" cxnId="{D7FF7A71-FA5B-4B61-AAA6-81468597BA28}">
      <dgm:prSet/>
      <dgm:spPr/>
      <dgm:t>
        <a:bodyPr/>
        <a:lstStyle/>
        <a:p>
          <a:endParaRPr lang="zh-TW" altLang="en-US"/>
        </a:p>
      </dgm:t>
    </dgm:pt>
    <dgm:pt modelId="{4CF787C6-EC28-41A3-B759-001D02D50AD3}">
      <dgm:prSet phldrT="[文字]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US" altLang="zh-TW" b="1" dirty="0" smtClean="0"/>
            <a:t>Ball detection</a:t>
          </a:r>
          <a:endParaRPr lang="zh-TW" altLang="en-US" b="1" dirty="0"/>
        </a:p>
      </dgm:t>
    </dgm:pt>
    <dgm:pt modelId="{8989F9CE-8BF8-4EB7-8496-0F4C6507CE5C}" type="parTrans" cxnId="{5CF382EC-7B2D-42DC-A827-A3EAABF3878B}">
      <dgm:prSet/>
      <dgm:spPr/>
      <dgm:t>
        <a:bodyPr/>
        <a:lstStyle/>
        <a:p>
          <a:endParaRPr lang="zh-TW" altLang="en-US"/>
        </a:p>
      </dgm:t>
    </dgm:pt>
    <dgm:pt modelId="{BB2BC851-6992-445D-92CF-FEAAD0D62566}" type="sibTrans" cxnId="{5CF382EC-7B2D-42DC-A827-A3EAABF3878B}">
      <dgm:prSet/>
      <dgm:spPr/>
      <dgm:t>
        <a:bodyPr/>
        <a:lstStyle/>
        <a:p>
          <a:endParaRPr lang="zh-TW" altLang="en-US"/>
        </a:p>
      </dgm:t>
    </dgm:pt>
    <dgm:pt modelId="{79D4631F-E65F-4798-B9F6-E8586FCCD826}">
      <dgm:prSet phldrT="[文字]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US" altLang="zh-TW" b="1" dirty="0" smtClean="0"/>
            <a:t>Ball trace</a:t>
          </a:r>
          <a:endParaRPr lang="zh-TW" altLang="en-US" b="1" dirty="0"/>
        </a:p>
      </dgm:t>
    </dgm:pt>
    <dgm:pt modelId="{AA7EDAB1-098A-48A6-964E-1407EB0434D3}" type="parTrans" cxnId="{44033903-7149-42D6-B2B6-337623937622}">
      <dgm:prSet/>
      <dgm:spPr/>
      <dgm:t>
        <a:bodyPr/>
        <a:lstStyle/>
        <a:p>
          <a:endParaRPr lang="zh-TW" altLang="en-US"/>
        </a:p>
      </dgm:t>
    </dgm:pt>
    <dgm:pt modelId="{7A0058EF-88CC-4D44-AA73-EE066BBAE1B1}" type="sibTrans" cxnId="{44033903-7149-42D6-B2B6-337623937622}">
      <dgm:prSet/>
      <dgm:spPr/>
      <dgm:t>
        <a:bodyPr/>
        <a:lstStyle/>
        <a:p>
          <a:endParaRPr lang="zh-TW" altLang="en-US"/>
        </a:p>
      </dgm:t>
    </dgm:pt>
    <dgm:pt modelId="{EF673199-CDB6-4D9E-B6AF-C9093D2D31DD}">
      <dgm:prSet phldrT="[文字]"/>
      <dgm:spPr>
        <a:solidFill>
          <a:schemeClr val="accent4">
            <a:lumMod val="20000"/>
            <a:lumOff val="80000"/>
          </a:schemeClr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altLang="zh-TW" b="1" dirty="0" smtClean="0"/>
            <a:t>Segment method</a:t>
          </a:r>
        </a:p>
      </dgm:t>
    </dgm:pt>
    <dgm:pt modelId="{C3BB9591-AC93-45D6-9460-62E2A1FB96D4}" type="parTrans" cxnId="{227763EF-534C-44DD-9958-9B340099C1CA}">
      <dgm:prSet/>
      <dgm:spPr>
        <a:solidFill>
          <a:schemeClr val="accent4">
            <a:lumMod val="20000"/>
            <a:lumOff val="80000"/>
          </a:schemeClr>
        </a:solidFill>
        <a:ln>
          <a:solidFill>
            <a:schemeClr val="accent4"/>
          </a:solidFill>
        </a:ln>
      </dgm:spPr>
      <dgm:t>
        <a:bodyPr/>
        <a:lstStyle/>
        <a:p>
          <a:endParaRPr lang="zh-TW" altLang="en-US"/>
        </a:p>
      </dgm:t>
    </dgm:pt>
    <dgm:pt modelId="{D2A1EEDB-4676-4873-B61D-A3AA73DCE448}" type="sibTrans" cxnId="{227763EF-534C-44DD-9958-9B340099C1CA}">
      <dgm:prSet/>
      <dgm:spPr/>
      <dgm:t>
        <a:bodyPr/>
        <a:lstStyle/>
        <a:p>
          <a:endParaRPr lang="zh-TW" altLang="en-US"/>
        </a:p>
      </dgm:t>
    </dgm:pt>
    <dgm:pt modelId="{51AC3D8B-39F8-43AA-BCF0-85F6A6E92CF4}">
      <dgm:prSet phldrT="[文字]"/>
      <dgm:spPr>
        <a:solidFill>
          <a:schemeClr val="accent4">
            <a:lumMod val="20000"/>
            <a:lumOff val="80000"/>
          </a:schemeClr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altLang="zh-TW" b="1" dirty="0" smtClean="0"/>
            <a:t>Ball area</a:t>
          </a:r>
        </a:p>
      </dgm:t>
    </dgm:pt>
    <dgm:pt modelId="{67D29260-D411-4657-B1BD-FD428305C85C}" type="parTrans" cxnId="{ABF15B88-950A-49B0-AE5C-246417295091}">
      <dgm:prSet/>
      <dgm:spPr>
        <a:solidFill>
          <a:schemeClr val="accent4">
            <a:lumMod val="20000"/>
            <a:lumOff val="80000"/>
          </a:schemeClr>
        </a:solidFill>
        <a:ln>
          <a:solidFill>
            <a:schemeClr val="accent4"/>
          </a:solidFill>
        </a:ln>
      </dgm:spPr>
      <dgm:t>
        <a:bodyPr/>
        <a:lstStyle/>
        <a:p>
          <a:endParaRPr lang="zh-TW" altLang="en-US"/>
        </a:p>
      </dgm:t>
    </dgm:pt>
    <dgm:pt modelId="{2599AE91-8F9B-48D3-9316-7D7256EC760D}" type="sibTrans" cxnId="{ABF15B88-950A-49B0-AE5C-246417295091}">
      <dgm:prSet/>
      <dgm:spPr/>
      <dgm:t>
        <a:bodyPr/>
        <a:lstStyle/>
        <a:p>
          <a:endParaRPr lang="zh-TW" altLang="en-US"/>
        </a:p>
      </dgm:t>
    </dgm:pt>
    <dgm:pt modelId="{25180AEA-E279-450B-8550-017AF65DBC4D}">
      <dgm:prSet phldrT="[文字]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US" altLang="zh-TW" b="1" dirty="0" smtClean="0"/>
            <a:t>Falling point</a:t>
          </a:r>
          <a:endParaRPr lang="zh-TW" altLang="en-US" b="1" dirty="0"/>
        </a:p>
      </dgm:t>
    </dgm:pt>
    <dgm:pt modelId="{012D6E97-61DC-4FD3-8E5E-BD343791A867}" type="parTrans" cxnId="{28B65D22-F67E-4043-BC0C-159A0EDFD603}">
      <dgm:prSet/>
      <dgm:spPr/>
      <dgm:t>
        <a:bodyPr/>
        <a:lstStyle/>
        <a:p>
          <a:endParaRPr lang="zh-TW" altLang="en-US"/>
        </a:p>
      </dgm:t>
    </dgm:pt>
    <dgm:pt modelId="{BCE33F5D-1043-4EDF-BA33-41F1018E57A6}" type="sibTrans" cxnId="{28B65D22-F67E-4043-BC0C-159A0EDFD603}">
      <dgm:prSet/>
      <dgm:spPr/>
      <dgm:t>
        <a:bodyPr/>
        <a:lstStyle/>
        <a:p>
          <a:endParaRPr lang="zh-TW" altLang="en-US"/>
        </a:p>
      </dgm:t>
    </dgm:pt>
    <dgm:pt modelId="{374848FA-97CD-4929-9513-86153BB31B8E}" type="pres">
      <dgm:prSet presAssocID="{F0AC4AE5-1BB3-45FF-9D4C-5346ABE15F4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D1C12657-8C17-4426-AA61-996FBD4925A2}" type="pres">
      <dgm:prSet presAssocID="{0AEE5270-7782-4CBE-8BF3-D91523CF88BA}" presName="root1" presStyleCnt="0"/>
      <dgm:spPr/>
    </dgm:pt>
    <dgm:pt modelId="{85846F5A-AB42-4CD8-8C1B-16AE7B42E698}" type="pres">
      <dgm:prSet presAssocID="{0AEE5270-7782-4CBE-8BF3-D91523CF88BA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719C9E0-5CA3-4365-94B7-9C797D2922F9}" type="pres">
      <dgm:prSet presAssocID="{0AEE5270-7782-4CBE-8BF3-D91523CF88BA}" presName="level2hierChild" presStyleCnt="0"/>
      <dgm:spPr/>
    </dgm:pt>
    <dgm:pt modelId="{8B202CBB-971B-4436-8895-202A869F1313}" type="pres">
      <dgm:prSet presAssocID="{8989F9CE-8BF8-4EB7-8496-0F4C6507CE5C}" presName="conn2-1" presStyleLbl="parChTrans1D2" presStyleIdx="0" presStyleCnt="1"/>
      <dgm:spPr/>
      <dgm:t>
        <a:bodyPr/>
        <a:lstStyle/>
        <a:p>
          <a:endParaRPr lang="zh-TW" altLang="en-US"/>
        </a:p>
      </dgm:t>
    </dgm:pt>
    <dgm:pt modelId="{00132AA4-5369-4BDB-B3A4-37F179D5BA01}" type="pres">
      <dgm:prSet presAssocID="{8989F9CE-8BF8-4EB7-8496-0F4C6507CE5C}" presName="connTx" presStyleLbl="parChTrans1D2" presStyleIdx="0" presStyleCnt="1"/>
      <dgm:spPr/>
      <dgm:t>
        <a:bodyPr/>
        <a:lstStyle/>
        <a:p>
          <a:endParaRPr lang="zh-TW" altLang="en-US"/>
        </a:p>
      </dgm:t>
    </dgm:pt>
    <dgm:pt modelId="{B1D17644-BE08-4259-8AF7-17BAC06C8FCC}" type="pres">
      <dgm:prSet presAssocID="{4CF787C6-EC28-41A3-B759-001D02D50AD3}" presName="root2" presStyleCnt="0"/>
      <dgm:spPr/>
    </dgm:pt>
    <dgm:pt modelId="{693E7C10-2E49-47B6-807E-228EBF8489D4}" type="pres">
      <dgm:prSet presAssocID="{4CF787C6-EC28-41A3-B759-001D02D50AD3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6AEE59D-D897-4466-9F45-706648DC6545}" type="pres">
      <dgm:prSet presAssocID="{4CF787C6-EC28-41A3-B759-001D02D50AD3}" presName="level3hierChild" presStyleCnt="0"/>
      <dgm:spPr/>
    </dgm:pt>
    <dgm:pt modelId="{B05CEED2-58E3-46FD-A2AF-773F1A24CE4C}" type="pres">
      <dgm:prSet presAssocID="{AA7EDAB1-098A-48A6-964E-1407EB0434D3}" presName="conn2-1" presStyleLbl="parChTrans1D3" presStyleIdx="0" presStyleCnt="2"/>
      <dgm:spPr/>
      <dgm:t>
        <a:bodyPr/>
        <a:lstStyle/>
        <a:p>
          <a:endParaRPr lang="zh-TW" altLang="en-US"/>
        </a:p>
      </dgm:t>
    </dgm:pt>
    <dgm:pt modelId="{8B2F1CAF-0F5C-4EEE-A6F6-D8ABF78F92C7}" type="pres">
      <dgm:prSet presAssocID="{AA7EDAB1-098A-48A6-964E-1407EB0434D3}" presName="connTx" presStyleLbl="parChTrans1D3" presStyleIdx="0" presStyleCnt="2"/>
      <dgm:spPr/>
      <dgm:t>
        <a:bodyPr/>
        <a:lstStyle/>
        <a:p>
          <a:endParaRPr lang="zh-TW" altLang="en-US"/>
        </a:p>
      </dgm:t>
    </dgm:pt>
    <dgm:pt modelId="{6B1B627F-3AC8-4459-86D1-0DC83462BCF9}" type="pres">
      <dgm:prSet presAssocID="{79D4631F-E65F-4798-B9F6-E8586FCCD826}" presName="root2" presStyleCnt="0"/>
      <dgm:spPr/>
    </dgm:pt>
    <dgm:pt modelId="{9AAB7B17-E3E3-45CB-815D-FB1D8632D087}" type="pres">
      <dgm:prSet presAssocID="{79D4631F-E65F-4798-B9F6-E8586FCCD826}" presName="LevelTwoTextNode" presStyleLbl="node3" presStyleIdx="0" presStyleCnt="2" custLinFactNeighborY="-1839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06D2F6C-768E-4C73-8F2A-E8D663991AEC}" type="pres">
      <dgm:prSet presAssocID="{79D4631F-E65F-4798-B9F6-E8586FCCD826}" presName="level3hierChild" presStyleCnt="0"/>
      <dgm:spPr/>
    </dgm:pt>
    <dgm:pt modelId="{D196021E-6DEF-4805-AC5A-288FCE6848DC}" type="pres">
      <dgm:prSet presAssocID="{012D6E97-61DC-4FD3-8E5E-BD343791A867}" presName="conn2-1" presStyleLbl="parChTrans1D4" presStyleIdx="0" presStyleCnt="2"/>
      <dgm:spPr/>
      <dgm:t>
        <a:bodyPr/>
        <a:lstStyle/>
        <a:p>
          <a:endParaRPr lang="zh-TW" altLang="en-US"/>
        </a:p>
      </dgm:t>
    </dgm:pt>
    <dgm:pt modelId="{8CDD5A4D-6F18-4122-8409-82709B7189BC}" type="pres">
      <dgm:prSet presAssocID="{012D6E97-61DC-4FD3-8E5E-BD343791A867}" presName="connTx" presStyleLbl="parChTrans1D4" presStyleIdx="0" presStyleCnt="2"/>
      <dgm:spPr/>
      <dgm:t>
        <a:bodyPr/>
        <a:lstStyle/>
        <a:p>
          <a:endParaRPr lang="zh-TW" altLang="en-US"/>
        </a:p>
      </dgm:t>
    </dgm:pt>
    <dgm:pt modelId="{D94685E1-D583-4C3B-A49A-C9F72E67396E}" type="pres">
      <dgm:prSet presAssocID="{25180AEA-E279-450B-8550-017AF65DBC4D}" presName="root2" presStyleCnt="0"/>
      <dgm:spPr/>
    </dgm:pt>
    <dgm:pt modelId="{CBAF3891-462B-4115-BCC9-C6913E040592}" type="pres">
      <dgm:prSet presAssocID="{25180AEA-E279-450B-8550-017AF65DBC4D}" presName="LevelTwoTextNode" presStyleLbl="node4" presStyleIdx="0" presStyleCnt="2" custLinFactNeighborY="-1839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42DE7F7-6984-450A-865E-933107670AA7}" type="pres">
      <dgm:prSet presAssocID="{25180AEA-E279-450B-8550-017AF65DBC4D}" presName="level3hierChild" presStyleCnt="0"/>
      <dgm:spPr/>
    </dgm:pt>
    <dgm:pt modelId="{DD0A6177-B2EC-4CE8-B8F6-0FCCA1A1CDE5}" type="pres">
      <dgm:prSet presAssocID="{C3BB9591-AC93-45D6-9460-62E2A1FB96D4}" presName="conn2-1" presStyleLbl="parChTrans1D3" presStyleIdx="1" presStyleCnt="2"/>
      <dgm:spPr/>
      <dgm:t>
        <a:bodyPr/>
        <a:lstStyle/>
        <a:p>
          <a:endParaRPr lang="zh-TW" altLang="en-US"/>
        </a:p>
      </dgm:t>
    </dgm:pt>
    <dgm:pt modelId="{ED8F591D-94F7-492B-BD54-B7241A72064D}" type="pres">
      <dgm:prSet presAssocID="{C3BB9591-AC93-45D6-9460-62E2A1FB96D4}" presName="connTx" presStyleLbl="parChTrans1D3" presStyleIdx="1" presStyleCnt="2"/>
      <dgm:spPr/>
      <dgm:t>
        <a:bodyPr/>
        <a:lstStyle/>
        <a:p>
          <a:endParaRPr lang="zh-TW" altLang="en-US"/>
        </a:p>
      </dgm:t>
    </dgm:pt>
    <dgm:pt modelId="{2E09C973-1BB2-4992-8C6F-61807E3E13C9}" type="pres">
      <dgm:prSet presAssocID="{EF673199-CDB6-4D9E-B6AF-C9093D2D31DD}" presName="root2" presStyleCnt="0"/>
      <dgm:spPr/>
    </dgm:pt>
    <dgm:pt modelId="{2AC39ECC-6970-4E2A-82F4-D693C1D0D519}" type="pres">
      <dgm:prSet presAssocID="{EF673199-CDB6-4D9E-B6AF-C9093D2D31DD}" presName="LevelTwoTextNode" presStyleLbl="node3" presStyleIdx="1" presStyleCnt="2" custLinFactNeighborY="1839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843F6B9-F7AC-4D06-B0AE-CA2A28F176F3}" type="pres">
      <dgm:prSet presAssocID="{EF673199-CDB6-4D9E-B6AF-C9093D2D31DD}" presName="level3hierChild" presStyleCnt="0"/>
      <dgm:spPr/>
    </dgm:pt>
    <dgm:pt modelId="{AD8A1FD1-63CF-4638-B462-46B01820E570}" type="pres">
      <dgm:prSet presAssocID="{67D29260-D411-4657-B1BD-FD428305C85C}" presName="conn2-1" presStyleLbl="parChTrans1D4" presStyleIdx="1" presStyleCnt="2"/>
      <dgm:spPr/>
      <dgm:t>
        <a:bodyPr/>
        <a:lstStyle/>
        <a:p>
          <a:endParaRPr lang="zh-TW" altLang="en-US"/>
        </a:p>
      </dgm:t>
    </dgm:pt>
    <dgm:pt modelId="{6BF3CFF6-B6C8-4EFA-B811-8BBC9D43693A}" type="pres">
      <dgm:prSet presAssocID="{67D29260-D411-4657-B1BD-FD428305C85C}" presName="connTx" presStyleLbl="parChTrans1D4" presStyleIdx="1" presStyleCnt="2"/>
      <dgm:spPr/>
      <dgm:t>
        <a:bodyPr/>
        <a:lstStyle/>
        <a:p>
          <a:endParaRPr lang="zh-TW" altLang="en-US"/>
        </a:p>
      </dgm:t>
    </dgm:pt>
    <dgm:pt modelId="{DBD87350-1D1A-4D3C-A240-7ED07E33F1ED}" type="pres">
      <dgm:prSet presAssocID="{51AC3D8B-39F8-43AA-BCF0-85F6A6E92CF4}" presName="root2" presStyleCnt="0"/>
      <dgm:spPr/>
    </dgm:pt>
    <dgm:pt modelId="{97547D6C-0821-445F-BEFF-202038926FD9}" type="pres">
      <dgm:prSet presAssocID="{51AC3D8B-39F8-43AA-BCF0-85F6A6E92CF4}" presName="LevelTwoTextNode" presStyleLbl="node4" presStyleIdx="1" presStyleCnt="2" custLinFactNeighborX="-470" custLinFactNeighborY="1839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5E2686A-40A1-4A6E-8BD0-BA6E60397638}" type="pres">
      <dgm:prSet presAssocID="{51AC3D8B-39F8-43AA-BCF0-85F6A6E92CF4}" presName="level3hierChild" presStyleCnt="0"/>
      <dgm:spPr/>
    </dgm:pt>
  </dgm:ptLst>
  <dgm:cxnLst>
    <dgm:cxn modelId="{785AF2E1-37E2-49E8-BD60-F1114D32F9E0}" type="presOf" srcId="{67D29260-D411-4657-B1BD-FD428305C85C}" destId="{AD8A1FD1-63CF-4638-B462-46B01820E570}" srcOrd="0" destOrd="0" presId="urn:microsoft.com/office/officeart/2005/8/layout/hierarchy2"/>
    <dgm:cxn modelId="{126F479A-01D1-4D52-9E46-083EFCC5D947}" type="presOf" srcId="{C3BB9591-AC93-45D6-9460-62E2A1FB96D4}" destId="{ED8F591D-94F7-492B-BD54-B7241A72064D}" srcOrd="1" destOrd="0" presId="urn:microsoft.com/office/officeart/2005/8/layout/hierarchy2"/>
    <dgm:cxn modelId="{C7AA577E-EEBB-4C30-8676-D2D3FB1E1A1F}" type="presOf" srcId="{AA7EDAB1-098A-48A6-964E-1407EB0434D3}" destId="{8B2F1CAF-0F5C-4EEE-A6F6-D8ABF78F92C7}" srcOrd="1" destOrd="0" presId="urn:microsoft.com/office/officeart/2005/8/layout/hierarchy2"/>
    <dgm:cxn modelId="{0EA9FA13-F7F0-4081-A150-A9CBE1E78352}" type="presOf" srcId="{67D29260-D411-4657-B1BD-FD428305C85C}" destId="{6BF3CFF6-B6C8-4EFA-B811-8BBC9D43693A}" srcOrd="1" destOrd="0" presId="urn:microsoft.com/office/officeart/2005/8/layout/hierarchy2"/>
    <dgm:cxn modelId="{17284CB3-FF49-42E9-B297-9EC9D0F879D7}" type="presOf" srcId="{79D4631F-E65F-4798-B9F6-E8586FCCD826}" destId="{9AAB7B17-E3E3-45CB-815D-FB1D8632D087}" srcOrd="0" destOrd="0" presId="urn:microsoft.com/office/officeart/2005/8/layout/hierarchy2"/>
    <dgm:cxn modelId="{451CD882-5AAC-4C09-8704-85F0E012EF3B}" type="presOf" srcId="{51AC3D8B-39F8-43AA-BCF0-85F6A6E92CF4}" destId="{97547D6C-0821-445F-BEFF-202038926FD9}" srcOrd="0" destOrd="0" presId="urn:microsoft.com/office/officeart/2005/8/layout/hierarchy2"/>
    <dgm:cxn modelId="{5CF382EC-7B2D-42DC-A827-A3EAABF3878B}" srcId="{0AEE5270-7782-4CBE-8BF3-D91523CF88BA}" destId="{4CF787C6-EC28-41A3-B759-001D02D50AD3}" srcOrd="0" destOrd="0" parTransId="{8989F9CE-8BF8-4EB7-8496-0F4C6507CE5C}" sibTransId="{BB2BC851-6992-445D-92CF-FEAAD0D62566}"/>
    <dgm:cxn modelId="{28B65D22-F67E-4043-BC0C-159A0EDFD603}" srcId="{79D4631F-E65F-4798-B9F6-E8586FCCD826}" destId="{25180AEA-E279-450B-8550-017AF65DBC4D}" srcOrd="0" destOrd="0" parTransId="{012D6E97-61DC-4FD3-8E5E-BD343791A867}" sibTransId="{BCE33F5D-1043-4EDF-BA33-41F1018E57A6}"/>
    <dgm:cxn modelId="{B590C690-747E-4F2B-B758-607363A2A426}" type="presOf" srcId="{C3BB9591-AC93-45D6-9460-62E2A1FB96D4}" destId="{DD0A6177-B2EC-4CE8-B8F6-0FCCA1A1CDE5}" srcOrd="0" destOrd="0" presId="urn:microsoft.com/office/officeart/2005/8/layout/hierarchy2"/>
    <dgm:cxn modelId="{71637A37-F0C4-4C2D-BA04-00A00B6D762A}" type="presOf" srcId="{4CF787C6-EC28-41A3-B759-001D02D50AD3}" destId="{693E7C10-2E49-47B6-807E-228EBF8489D4}" srcOrd="0" destOrd="0" presId="urn:microsoft.com/office/officeart/2005/8/layout/hierarchy2"/>
    <dgm:cxn modelId="{44033903-7149-42D6-B2B6-337623937622}" srcId="{4CF787C6-EC28-41A3-B759-001D02D50AD3}" destId="{79D4631F-E65F-4798-B9F6-E8586FCCD826}" srcOrd="0" destOrd="0" parTransId="{AA7EDAB1-098A-48A6-964E-1407EB0434D3}" sibTransId="{7A0058EF-88CC-4D44-AA73-EE066BBAE1B1}"/>
    <dgm:cxn modelId="{182E0519-C5A3-4EBE-86ED-EF7BEFEB44E8}" type="presOf" srcId="{0AEE5270-7782-4CBE-8BF3-D91523CF88BA}" destId="{85846F5A-AB42-4CD8-8C1B-16AE7B42E698}" srcOrd="0" destOrd="0" presId="urn:microsoft.com/office/officeart/2005/8/layout/hierarchy2"/>
    <dgm:cxn modelId="{ABF15B88-950A-49B0-AE5C-246417295091}" srcId="{EF673199-CDB6-4D9E-B6AF-C9093D2D31DD}" destId="{51AC3D8B-39F8-43AA-BCF0-85F6A6E92CF4}" srcOrd="0" destOrd="0" parTransId="{67D29260-D411-4657-B1BD-FD428305C85C}" sibTransId="{2599AE91-8F9B-48D3-9316-7D7256EC760D}"/>
    <dgm:cxn modelId="{227763EF-534C-44DD-9958-9B340099C1CA}" srcId="{4CF787C6-EC28-41A3-B759-001D02D50AD3}" destId="{EF673199-CDB6-4D9E-B6AF-C9093D2D31DD}" srcOrd="1" destOrd="0" parTransId="{C3BB9591-AC93-45D6-9460-62E2A1FB96D4}" sibTransId="{D2A1EEDB-4676-4873-B61D-A3AA73DCE448}"/>
    <dgm:cxn modelId="{4E8BA70A-3765-4438-A1E9-E5BFAC2AE85F}" type="presOf" srcId="{25180AEA-E279-450B-8550-017AF65DBC4D}" destId="{CBAF3891-462B-4115-BCC9-C6913E040592}" srcOrd="0" destOrd="0" presId="urn:microsoft.com/office/officeart/2005/8/layout/hierarchy2"/>
    <dgm:cxn modelId="{C16A96BE-E5E9-4C60-8132-63D749060BFC}" type="presOf" srcId="{8989F9CE-8BF8-4EB7-8496-0F4C6507CE5C}" destId="{8B202CBB-971B-4436-8895-202A869F1313}" srcOrd="0" destOrd="0" presId="urn:microsoft.com/office/officeart/2005/8/layout/hierarchy2"/>
    <dgm:cxn modelId="{4FB52CF0-B22A-468B-AB67-FC7EEFE3244C}" type="presOf" srcId="{012D6E97-61DC-4FD3-8E5E-BD343791A867}" destId="{D196021E-6DEF-4805-AC5A-288FCE6848DC}" srcOrd="0" destOrd="0" presId="urn:microsoft.com/office/officeart/2005/8/layout/hierarchy2"/>
    <dgm:cxn modelId="{9B8B3BE3-CE7B-4A29-91A1-B4C8A761B289}" type="presOf" srcId="{AA7EDAB1-098A-48A6-964E-1407EB0434D3}" destId="{B05CEED2-58E3-46FD-A2AF-773F1A24CE4C}" srcOrd="0" destOrd="0" presId="urn:microsoft.com/office/officeart/2005/8/layout/hierarchy2"/>
    <dgm:cxn modelId="{1A3453E4-CF57-4494-B03E-24827C162E6D}" type="presOf" srcId="{EF673199-CDB6-4D9E-B6AF-C9093D2D31DD}" destId="{2AC39ECC-6970-4E2A-82F4-D693C1D0D519}" srcOrd="0" destOrd="0" presId="urn:microsoft.com/office/officeart/2005/8/layout/hierarchy2"/>
    <dgm:cxn modelId="{08286600-C0BC-4FE5-AEA5-533099BE916E}" type="presOf" srcId="{012D6E97-61DC-4FD3-8E5E-BD343791A867}" destId="{8CDD5A4D-6F18-4122-8409-82709B7189BC}" srcOrd="1" destOrd="0" presId="urn:microsoft.com/office/officeart/2005/8/layout/hierarchy2"/>
    <dgm:cxn modelId="{DE82DEDE-2520-4CF6-9376-077393229F30}" type="presOf" srcId="{8989F9CE-8BF8-4EB7-8496-0F4C6507CE5C}" destId="{00132AA4-5369-4BDB-B3A4-37F179D5BA01}" srcOrd="1" destOrd="0" presId="urn:microsoft.com/office/officeart/2005/8/layout/hierarchy2"/>
    <dgm:cxn modelId="{D7FF7A71-FA5B-4B61-AAA6-81468597BA28}" srcId="{F0AC4AE5-1BB3-45FF-9D4C-5346ABE15F45}" destId="{0AEE5270-7782-4CBE-8BF3-D91523CF88BA}" srcOrd="0" destOrd="0" parTransId="{4FBD0F70-E83C-4629-8485-F75F50CE4874}" sibTransId="{00C9B807-B749-4BC2-8592-95FC2FD1329E}"/>
    <dgm:cxn modelId="{511E9748-64F5-43D3-9D8D-896FD7617131}" type="presOf" srcId="{F0AC4AE5-1BB3-45FF-9D4C-5346ABE15F45}" destId="{374848FA-97CD-4929-9513-86153BB31B8E}" srcOrd="0" destOrd="0" presId="urn:microsoft.com/office/officeart/2005/8/layout/hierarchy2"/>
    <dgm:cxn modelId="{20FE9481-AAA1-49FB-8DA3-25B0CEE46685}" type="presParOf" srcId="{374848FA-97CD-4929-9513-86153BB31B8E}" destId="{D1C12657-8C17-4426-AA61-996FBD4925A2}" srcOrd="0" destOrd="0" presId="urn:microsoft.com/office/officeart/2005/8/layout/hierarchy2"/>
    <dgm:cxn modelId="{5CDA2FB7-77F4-49F6-985F-37093A6A18D8}" type="presParOf" srcId="{D1C12657-8C17-4426-AA61-996FBD4925A2}" destId="{85846F5A-AB42-4CD8-8C1B-16AE7B42E698}" srcOrd="0" destOrd="0" presId="urn:microsoft.com/office/officeart/2005/8/layout/hierarchy2"/>
    <dgm:cxn modelId="{A8EFD3B7-359B-4B8E-ACE2-F1064DB0A62B}" type="presParOf" srcId="{D1C12657-8C17-4426-AA61-996FBD4925A2}" destId="{F719C9E0-5CA3-4365-94B7-9C797D2922F9}" srcOrd="1" destOrd="0" presId="urn:microsoft.com/office/officeart/2005/8/layout/hierarchy2"/>
    <dgm:cxn modelId="{3E1532D0-D184-4A97-BD99-48E5278F62B9}" type="presParOf" srcId="{F719C9E0-5CA3-4365-94B7-9C797D2922F9}" destId="{8B202CBB-971B-4436-8895-202A869F1313}" srcOrd="0" destOrd="0" presId="urn:microsoft.com/office/officeart/2005/8/layout/hierarchy2"/>
    <dgm:cxn modelId="{E5E7B616-F137-4E99-AD05-10DBCCCDEF4A}" type="presParOf" srcId="{8B202CBB-971B-4436-8895-202A869F1313}" destId="{00132AA4-5369-4BDB-B3A4-37F179D5BA01}" srcOrd="0" destOrd="0" presId="urn:microsoft.com/office/officeart/2005/8/layout/hierarchy2"/>
    <dgm:cxn modelId="{3577B78A-B8CC-4C68-856E-2D628322876D}" type="presParOf" srcId="{F719C9E0-5CA3-4365-94B7-9C797D2922F9}" destId="{B1D17644-BE08-4259-8AF7-17BAC06C8FCC}" srcOrd="1" destOrd="0" presId="urn:microsoft.com/office/officeart/2005/8/layout/hierarchy2"/>
    <dgm:cxn modelId="{EB0CBC83-5670-4D91-B921-31EE60D73010}" type="presParOf" srcId="{B1D17644-BE08-4259-8AF7-17BAC06C8FCC}" destId="{693E7C10-2E49-47B6-807E-228EBF8489D4}" srcOrd="0" destOrd="0" presId="urn:microsoft.com/office/officeart/2005/8/layout/hierarchy2"/>
    <dgm:cxn modelId="{0D984BC4-FABB-4D31-895B-CA4B9E860889}" type="presParOf" srcId="{B1D17644-BE08-4259-8AF7-17BAC06C8FCC}" destId="{66AEE59D-D897-4466-9F45-706648DC6545}" srcOrd="1" destOrd="0" presId="urn:microsoft.com/office/officeart/2005/8/layout/hierarchy2"/>
    <dgm:cxn modelId="{952CA03A-96AD-4B88-A24A-76BD548ED345}" type="presParOf" srcId="{66AEE59D-D897-4466-9F45-706648DC6545}" destId="{B05CEED2-58E3-46FD-A2AF-773F1A24CE4C}" srcOrd="0" destOrd="0" presId="urn:microsoft.com/office/officeart/2005/8/layout/hierarchy2"/>
    <dgm:cxn modelId="{D5C27B02-A2D1-495D-A472-5AB0F28D2C8A}" type="presParOf" srcId="{B05CEED2-58E3-46FD-A2AF-773F1A24CE4C}" destId="{8B2F1CAF-0F5C-4EEE-A6F6-D8ABF78F92C7}" srcOrd="0" destOrd="0" presId="urn:microsoft.com/office/officeart/2005/8/layout/hierarchy2"/>
    <dgm:cxn modelId="{92F09AE6-0F9F-4DEA-8292-95DF4E8DA0BE}" type="presParOf" srcId="{66AEE59D-D897-4466-9F45-706648DC6545}" destId="{6B1B627F-3AC8-4459-86D1-0DC83462BCF9}" srcOrd="1" destOrd="0" presId="urn:microsoft.com/office/officeart/2005/8/layout/hierarchy2"/>
    <dgm:cxn modelId="{8830091B-0DF8-44D6-8A95-DF4A3D162ADA}" type="presParOf" srcId="{6B1B627F-3AC8-4459-86D1-0DC83462BCF9}" destId="{9AAB7B17-E3E3-45CB-815D-FB1D8632D087}" srcOrd="0" destOrd="0" presId="urn:microsoft.com/office/officeart/2005/8/layout/hierarchy2"/>
    <dgm:cxn modelId="{A62163E8-D67A-4226-9320-AB18A24A0E62}" type="presParOf" srcId="{6B1B627F-3AC8-4459-86D1-0DC83462BCF9}" destId="{306D2F6C-768E-4C73-8F2A-E8D663991AEC}" srcOrd="1" destOrd="0" presId="urn:microsoft.com/office/officeart/2005/8/layout/hierarchy2"/>
    <dgm:cxn modelId="{7839C9AF-06FE-474A-9A3A-E6B3BA97FAB6}" type="presParOf" srcId="{306D2F6C-768E-4C73-8F2A-E8D663991AEC}" destId="{D196021E-6DEF-4805-AC5A-288FCE6848DC}" srcOrd="0" destOrd="0" presId="urn:microsoft.com/office/officeart/2005/8/layout/hierarchy2"/>
    <dgm:cxn modelId="{9DBC18AE-6BCA-45AE-9ED0-203486852357}" type="presParOf" srcId="{D196021E-6DEF-4805-AC5A-288FCE6848DC}" destId="{8CDD5A4D-6F18-4122-8409-82709B7189BC}" srcOrd="0" destOrd="0" presId="urn:microsoft.com/office/officeart/2005/8/layout/hierarchy2"/>
    <dgm:cxn modelId="{A1B48325-3E27-4316-9F69-622676C931FF}" type="presParOf" srcId="{306D2F6C-768E-4C73-8F2A-E8D663991AEC}" destId="{D94685E1-D583-4C3B-A49A-C9F72E67396E}" srcOrd="1" destOrd="0" presId="urn:microsoft.com/office/officeart/2005/8/layout/hierarchy2"/>
    <dgm:cxn modelId="{CC31CA14-9EC4-496E-B895-2144DFA0ADE7}" type="presParOf" srcId="{D94685E1-D583-4C3B-A49A-C9F72E67396E}" destId="{CBAF3891-462B-4115-BCC9-C6913E040592}" srcOrd="0" destOrd="0" presId="urn:microsoft.com/office/officeart/2005/8/layout/hierarchy2"/>
    <dgm:cxn modelId="{66BDF0E7-C4B3-41CB-BB31-534344AC88BE}" type="presParOf" srcId="{D94685E1-D583-4C3B-A49A-C9F72E67396E}" destId="{942DE7F7-6984-450A-865E-933107670AA7}" srcOrd="1" destOrd="0" presId="urn:microsoft.com/office/officeart/2005/8/layout/hierarchy2"/>
    <dgm:cxn modelId="{50F7752A-2576-4F6F-9CBE-703E8B52ADBF}" type="presParOf" srcId="{66AEE59D-D897-4466-9F45-706648DC6545}" destId="{DD0A6177-B2EC-4CE8-B8F6-0FCCA1A1CDE5}" srcOrd="2" destOrd="0" presId="urn:microsoft.com/office/officeart/2005/8/layout/hierarchy2"/>
    <dgm:cxn modelId="{AC7E9AA3-D171-4360-8C1D-C38B1CA92966}" type="presParOf" srcId="{DD0A6177-B2EC-4CE8-B8F6-0FCCA1A1CDE5}" destId="{ED8F591D-94F7-492B-BD54-B7241A72064D}" srcOrd="0" destOrd="0" presId="urn:microsoft.com/office/officeart/2005/8/layout/hierarchy2"/>
    <dgm:cxn modelId="{4C0234EC-AAF5-44BE-B3E2-B27962B48B87}" type="presParOf" srcId="{66AEE59D-D897-4466-9F45-706648DC6545}" destId="{2E09C973-1BB2-4992-8C6F-61807E3E13C9}" srcOrd="3" destOrd="0" presId="urn:microsoft.com/office/officeart/2005/8/layout/hierarchy2"/>
    <dgm:cxn modelId="{55BBA95E-2267-4F05-AE8E-851BE7B0CE43}" type="presParOf" srcId="{2E09C973-1BB2-4992-8C6F-61807E3E13C9}" destId="{2AC39ECC-6970-4E2A-82F4-D693C1D0D519}" srcOrd="0" destOrd="0" presId="urn:microsoft.com/office/officeart/2005/8/layout/hierarchy2"/>
    <dgm:cxn modelId="{0DD431A8-9082-4282-B6CC-423621A1F0FC}" type="presParOf" srcId="{2E09C973-1BB2-4992-8C6F-61807E3E13C9}" destId="{5843F6B9-F7AC-4D06-B0AE-CA2A28F176F3}" srcOrd="1" destOrd="0" presId="urn:microsoft.com/office/officeart/2005/8/layout/hierarchy2"/>
    <dgm:cxn modelId="{9AF09D5E-FE27-4B5C-AF1C-8C569B2EEB9B}" type="presParOf" srcId="{5843F6B9-F7AC-4D06-B0AE-CA2A28F176F3}" destId="{AD8A1FD1-63CF-4638-B462-46B01820E570}" srcOrd="0" destOrd="0" presId="urn:microsoft.com/office/officeart/2005/8/layout/hierarchy2"/>
    <dgm:cxn modelId="{E0316395-0633-40C7-A9B3-B9DF01F331DE}" type="presParOf" srcId="{AD8A1FD1-63CF-4638-B462-46B01820E570}" destId="{6BF3CFF6-B6C8-4EFA-B811-8BBC9D43693A}" srcOrd="0" destOrd="0" presId="urn:microsoft.com/office/officeart/2005/8/layout/hierarchy2"/>
    <dgm:cxn modelId="{A3230B77-DED3-4F1C-AA43-14CF6E656652}" type="presParOf" srcId="{5843F6B9-F7AC-4D06-B0AE-CA2A28F176F3}" destId="{DBD87350-1D1A-4D3C-A240-7ED07E33F1ED}" srcOrd="1" destOrd="0" presId="urn:microsoft.com/office/officeart/2005/8/layout/hierarchy2"/>
    <dgm:cxn modelId="{6AB771D1-CCD9-404D-BCA6-C5E6B38E7723}" type="presParOf" srcId="{DBD87350-1D1A-4D3C-A240-7ED07E33F1ED}" destId="{97547D6C-0821-445F-BEFF-202038926FD9}" srcOrd="0" destOrd="0" presId="urn:microsoft.com/office/officeart/2005/8/layout/hierarchy2"/>
    <dgm:cxn modelId="{27836EE7-6D3E-48D0-8A61-820428C77EBB}" type="presParOf" srcId="{DBD87350-1D1A-4D3C-A240-7ED07E33F1ED}" destId="{35E2686A-40A1-4A6E-8BD0-BA6E6039763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AC4AE5-1BB3-45FF-9D4C-5346ABE15F45}" type="doc">
      <dgm:prSet loTypeId="urn:microsoft.com/office/officeart/2005/8/layout/hierarchy2" loCatId="hierarchy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TW" altLang="en-US"/>
        </a:p>
      </dgm:t>
    </dgm:pt>
    <dgm:pt modelId="{0AEE5270-7782-4CBE-8BF3-D91523CF88BA}">
      <dgm:prSet phldrT="[文字]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US" altLang="zh-TW" b="1" dirty="0" smtClean="0"/>
            <a:t>RGB image</a:t>
          </a:r>
          <a:endParaRPr lang="zh-TW" altLang="en-US" b="1" dirty="0"/>
        </a:p>
      </dgm:t>
    </dgm:pt>
    <dgm:pt modelId="{4FBD0F70-E83C-4629-8485-F75F50CE4874}" type="parTrans" cxnId="{D7FF7A71-FA5B-4B61-AAA6-81468597BA28}">
      <dgm:prSet/>
      <dgm:spPr/>
      <dgm:t>
        <a:bodyPr/>
        <a:lstStyle/>
        <a:p>
          <a:endParaRPr lang="zh-TW" altLang="en-US"/>
        </a:p>
      </dgm:t>
    </dgm:pt>
    <dgm:pt modelId="{00C9B807-B749-4BC2-8592-95FC2FD1329E}" type="sibTrans" cxnId="{D7FF7A71-FA5B-4B61-AAA6-81468597BA28}">
      <dgm:prSet/>
      <dgm:spPr/>
      <dgm:t>
        <a:bodyPr/>
        <a:lstStyle/>
        <a:p>
          <a:endParaRPr lang="zh-TW" altLang="en-US"/>
        </a:p>
      </dgm:t>
    </dgm:pt>
    <dgm:pt modelId="{4CF787C6-EC28-41A3-B759-001D02D50AD3}">
      <dgm:prSet phldrT="[文字]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US" altLang="zh-TW" b="1" dirty="0" smtClean="0"/>
            <a:t>Ball detection</a:t>
          </a:r>
          <a:endParaRPr lang="zh-TW" altLang="en-US" b="1" dirty="0"/>
        </a:p>
      </dgm:t>
    </dgm:pt>
    <dgm:pt modelId="{8989F9CE-8BF8-4EB7-8496-0F4C6507CE5C}" type="parTrans" cxnId="{5CF382EC-7B2D-42DC-A827-A3EAABF3878B}">
      <dgm:prSet/>
      <dgm:spPr/>
      <dgm:t>
        <a:bodyPr/>
        <a:lstStyle/>
        <a:p>
          <a:endParaRPr lang="zh-TW" altLang="en-US"/>
        </a:p>
      </dgm:t>
    </dgm:pt>
    <dgm:pt modelId="{BB2BC851-6992-445D-92CF-FEAAD0D62566}" type="sibTrans" cxnId="{5CF382EC-7B2D-42DC-A827-A3EAABF3878B}">
      <dgm:prSet/>
      <dgm:spPr/>
      <dgm:t>
        <a:bodyPr/>
        <a:lstStyle/>
        <a:p>
          <a:endParaRPr lang="zh-TW" altLang="en-US"/>
        </a:p>
      </dgm:t>
    </dgm:pt>
    <dgm:pt modelId="{79D4631F-E65F-4798-B9F6-E8586FCCD826}">
      <dgm:prSet phldrT="[文字]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US" altLang="zh-TW" b="1" dirty="0" smtClean="0"/>
            <a:t>Ball trace</a:t>
          </a:r>
          <a:endParaRPr lang="zh-TW" altLang="en-US" b="1" dirty="0"/>
        </a:p>
      </dgm:t>
    </dgm:pt>
    <dgm:pt modelId="{AA7EDAB1-098A-48A6-964E-1407EB0434D3}" type="parTrans" cxnId="{44033903-7149-42D6-B2B6-337623937622}">
      <dgm:prSet/>
      <dgm:spPr/>
      <dgm:t>
        <a:bodyPr/>
        <a:lstStyle/>
        <a:p>
          <a:endParaRPr lang="zh-TW" altLang="en-US"/>
        </a:p>
      </dgm:t>
    </dgm:pt>
    <dgm:pt modelId="{7A0058EF-88CC-4D44-AA73-EE066BBAE1B1}" type="sibTrans" cxnId="{44033903-7149-42D6-B2B6-337623937622}">
      <dgm:prSet/>
      <dgm:spPr/>
      <dgm:t>
        <a:bodyPr/>
        <a:lstStyle/>
        <a:p>
          <a:endParaRPr lang="zh-TW" altLang="en-US"/>
        </a:p>
      </dgm:t>
    </dgm:pt>
    <dgm:pt modelId="{EF673199-CDB6-4D9E-B6AF-C9093D2D31DD}">
      <dgm:prSet phldrT="[文字]"/>
      <dgm:spPr>
        <a:solidFill>
          <a:schemeClr val="accent4">
            <a:lumMod val="20000"/>
            <a:lumOff val="80000"/>
          </a:schemeClr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altLang="zh-TW" b="1" dirty="0" smtClean="0"/>
            <a:t>Segment method</a:t>
          </a:r>
        </a:p>
      </dgm:t>
    </dgm:pt>
    <dgm:pt modelId="{C3BB9591-AC93-45D6-9460-62E2A1FB96D4}" type="parTrans" cxnId="{227763EF-534C-44DD-9958-9B340099C1CA}">
      <dgm:prSet/>
      <dgm:spPr>
        <a:solidFill>
          <a:schemeClr val="accent4">
            <a:lumMod val="20000"/>
            <a:lumOff val="80000"/>
          </a:schemeClr>
        </a:solidFill>
        <a:ln>
          <a:solidFill>
            <a:schemeClr val="accent4"/>
          </a:solidFill>
        </a:ln>
      </dgm:spPr>
      <dgm:t>
        <a:bodyPr/>
        <a:lstStyle/>
        <a:p>
          <a:endParaRPr lang="zh-TW" altLang="en-US"/>
        </a:p>
      </dgm:t>
    </dgm:pt>
    <dgm:pt modelId="{D2A1EEDB-4676-4873-B61D-A3AA73DCE448}" type="sibTrans" cxnId="{227763EF-534C-44DD-9958-9B340099C1CA}">
      <dgm:prSet/>
      <dgm:spPr/>
      <dgm:t>
        <a:bodyPr/>
        <a:lstStyle/>
        <a:p>
          <a:endParaRPr lang="zh-TW" altLang="en-US"/>
        </a:p>
      </dgm:t>
    </dgm:pt>
    <dgm:pt modelId="{51AC3D8B-39F8-43AA-BCF0-85F6A6E92CF4}">
      <dgm:prSet phldrT="[文字]"/>
      <dgm:spPr>
        <a:solidFill>
          <a:schemeClr val="accent4">
            <a:lumMod val="20000"/>
            <a:lumOff val="80000"/>
          </a:schemeClr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altLang="zh-TW" b="1" dirty="0" smtClean="0"/>
            <a:t>Ball area</a:t>
          </a:r>
        </a:p>
      </dgm:t>
    </dgm:pt>
    <dgm:pt modelId="{67D29260-D411-4657-B1BD-FD428305C85C}" type="parTrans" cxnId="{ABF15B88-950A-49B0-AE5C-246417295091}">
      <dgm:prSet/>
      <dgm:spPr>
        <a:solidFill>
          <a:schemeClr val="accent4">
            <a:lumMod val="20000"/>
            <a:lumOff val="80000"/>
          </a:schemeClr>
        </a:solidFill>
        <a:ln>
          <a:solidFill>
            <a:schemeClr val="accent4"/>
          </a:solidFill>
        </a:ln>
      </dgm:spPr>
      <dgm:t>
        <a:bodyPr/>
        <a:lstStyle/>
        <a:p>
          <a:endParaRPr lang="zh-TW" altLang="en-US"/>
        </a:p>
      </dgm:t>
    </dgm:pt>
    <dgm:pt modelId="{2599AE91-8F9B-48D3-9316-7D7256EC760D}" type="sibTrans" cxnId="{ABF15B88-950A-49B0-AE5C-246417295091}">
      <dgm:prSet/>
      <dgm:spPr/>
      <dgm:t>
        <a:bodyPr/>
        <a:lstStyle/>
        <a:p>
          <a:endParaRPr lang="zh-TW" altLang="en-US"/>
        </a:p>
      </dgm:t>
    </dgm:pt>
    <dgm:pt modelId="{25180AEA-E279-450B-8550-017AF65DBC4D}">
      <dgm:prSet phldrT="[文字]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US" altLang="zh-TW" b="1" dirty="0" smtClean="0"/>
            <a:t>Falling point</a:t>
          </a:r>
          <a:endParaRPr lang="zh-TW" altLang="en-US" b="1" dirty="0"/>
        </a:p>
      </dgm:t>
    </dgm:pt>
    <dgm:pt modelId="{012D6E97-61DC-4FD3-8E5E-BD343791A867}" type="parTrans" cxnId="{28B65D22-F67E-4043-BC0C-159A0EDFD603}">
      <dgm:prSet/>
      <dgm:spPr/>
      <dgm:t>
        <a:bodyPr/>
        <a:lstStyle/>
        <a:p>
          <a:endParaRPr lang="zh-TW" altLang="en-US"/>
        </a:p>
      </dgm:t>
    </dgm:pt>
    <dgm:pt modelId="{BCE33F5D-1043-4EDF-BA33-41F1018E57A6}" type="sibTrans" cxnId="{28B65D22-F67E-4043-BC0C-159A0EDFD603}">
      <dgm:prSet/>
      <dgm:spPr/>
      <dgm:t>
        <a:bodyPr/>
        <a:lstStyle/>
        <a:p>
          <a:endParaRPr lang="zh-TW" altLang="en-US"/>
        </a:p>
      </dgm:t>
    </dgm:pt>
    <dgm:pt modelId="{374848FA-97CD-4929-9513-86153BB31B8E}" type="pres">
      <dgm:prSet presAssocID="{F0AC4AE5-1BB3-45FF-9D4C-5346ABE15F4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D1C12657-8C17-4426-AA61-996FBD4925A2}" type="pres">
      <dgm:prSet presAssocID="{0AEE5270-7782-4CBE-8BF3-D91523CF88BA}" presName="root1" presStyleCnt="0"/>
      <dgm:spPr/>
    </dgm:pt>
    <dgm:pt modelId="{85846F5A-AB42-4CD8-8C1B-16AE7B42E698}" type="pres">
      <dgm:prSet presAssocID="{0AEE5270-7782-4CBE-8BF3-D91523CF88BA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719C9E0-5CA3-4365-94B7-9C797D2922F9}" type="pres">
      <dgm:prSet presAssocID="{0AEE5270-7782-4CBE-8BF3-D91523CF88BA}" presName="level2hierChild" presStyleCnt="0"/>
      <dgm:spPr/>
    </dgm:pt>
    <dgm:pt modelId="{8B202CBB-971B-4436-8895-202A869F1313}" type="pres">
      <dgm:prSet presAssocID="{8989F9CE-8BF8-4EB7-8496-0F4C6507CE5C}" presName="conn2-1" presStyleLbl="parChTrans1D2" presStyleIdx="0" presStyleCnt="1"/>
      <dgm:spPr/>
      <dgm:t>
        <a:bodyPr/>
        <a:lstStyle/>
        <a:p>
          <a:endParaRPr lang="zh-TW" altLang="en-US"/>
        </a:p>
      </dgm:t>
    </dgm:pt>
    <dgm:pt modelId="{00132AA4-5369-4BDB-B3A4-37F179D5BA01}" type="pres">
      <dgm:prSet presAssocID="{8989F9CE-8BF8-4EB7-8496-0F4C6507CE5C}" presName="connTx" presStyleLbl="parChTrans1D2" presStyleIdx="0" presStyleCnt="1"/>
      <dgm:spPr/>
      <dgm:t>
        <a:bodyPr/>
        <a:lstStyle/>
        <a:p>
          <a:endParaRPr lang="zh-TW" altLang="en-US"/>
        </a:p>
      </dgm:t>
    </dgm:pt>
    <dgm:pt modelId="{B1D17644-BE08-4259-8AF7-17BAC06C8FCC}" type="pres">
      <dgm:prSet presAssocID="{4CF787C6-EC28-41A3-B759-001D02D50AD3}" presName="root2" presStyleCnt="0"/>
      <dgm:spPr/>
    </dgm:pt>
    <dgm:pt modelId="{693E7C10-2E49-47B6-807E-228EBF8489D4}" type="pres">
      <dgm:prSet presAssocID="{4CF787C6-EC28-41A3-B759-001D02D50AD3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6AEE59D-D897-4466-9F45-706648DC6545}" type="pres">
      <dgm:prSet presAssocID="{4CF787C6-EC28-41A3-B759-001D02D50AD3}" presName="level3hierChild" presStyleCnt="0"/>
      <dgm:spPr/>
    </dgm:pt>
    <dgm:pt modelId="{B05CEED2-58E3-46FD-A2AF-773F1A24CE4C}" type="pres">
      <dgm:prSet presAssocID="{AA7EDAB1-098A-48A6-964E-1407EB0434D3}" presName="conn2-1" presStyleLbl="parChTrans1D3" presStyleIdx="0" presStyleCnt="2"/>
      <dgm:spPr/>
      <dgm:t>
        <a:bodyPr/>
        <a:lstStyle/>
        <a:p>
          <a:endParaRPr lang="zh-TW" altLang="en-US"/>
        </a:p>
      </dgm:t>
    </dgm:pt>
    <dgm:pt modelId="{8B2F1CAF-0F5C-4EEE-A6F6-D8ABF78F92C7}" type="pres">
      <dgm:prSet presAssocID="{AA7EDAB1-098A-48A6-964E-1407EB0434D3}" presName="connTx" presStyleLbl="parChTrans1D3" presStyleIdx="0" presStyleCnt="2"/>
      <dgm:spPr/>
      <dgm:t>
        <a:bodyPr/>
        <a:lstStyle/>
        <a:p>
          <a:endParaRPr lang="zh-TW" altLang="en-US"/>
        </a:p>
      </dgm:t>
    </dgm:pt>
    <dgm:pt modelId="{6B1B627F-3AC8-4459-86D1-0DC83462BCF9}" type="pres">
      <dgm:prSet presAssocID="{79D4631F-E65F-4798-B9F6-E8586FCCD826}" presName="root2" presStyleCnt="0"/>
      <dgm:spPr/>
    </dgm:pt>
    <dgm:pt modelId="{9AAB7B17-E3E3-45CB-815D-FB1D8632D087}" type="pres">
      <dgm:prSet presAssocID="{79D4631F-E65F-4798-B9F6-E8586FCCD826}" presName="LevelTwoTextNode" presStyleLbl="node3" presStyleIdx="0" presStyleCnt="2" custLinFactNeighborY="-1839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06D2F6C-768E-4C73-8F2A-E8D663991AEC}" type="pres">
      <dgm:prSet presAssocID="{79D4631F-E65F-4798-B9F6-E8586FCCD826}" presName="level3hierChild" presStyleCnt="0"/>
      <dgm:spPr/>
    </dgm:pt>
    <dgm:pt modelId="{D196021E-6DEF-4805-AC5A-288FCE6848DC}" type="pres">
      <dgm:prSet presAssocID="{012D6E97-61DC-4FD3-8E5E-BD343791A867}" presName="conn2-1" presStyleLbl="parChTrans1D4" presStyleIdx="0" presStyleCnt="2"/>
      <dgm:spPr/>
      <dgm:t>
        <a:bodyPr/>
        <a:lstStyle/>
        <a:p>
          <a:endParaRPr lang="zh-TW" altLang="en-US"/>
        </a:p>
      </dgm:t>
    </dgm:pt>
    <dgm:pt modelId="{8CDD5A4D-6F18-4122-8409-82709B7189BC}" type="pres">
      <dgm:prSet presAssocID="{012D6E97-61DC-4FD3-8E5E-BD343791A867}" presName="connTx" presStyleLbl="parChTrans1D4" presStyleIdx="0" presStyleCnt="2"/>
      <dgm:spPr/>
      <dgm:t>
        <a:bodyPr/>
        <a:lstStyle/>
        <a:p>
          <a:endParaRPr lang="zh-TW" altLang="en-US"/>
        </a:p>
      </dgm:t>
    </dgm:pt>
    <dgm:pt modelId="{D94685E1-D583-4C3B-A49A-C9F72E67396E}" type="pres">
      <dgm:prSet presAssocID="{25180AEA-E279-450B-8550-017AF65DBC4D}" presName="root2" presStyleCnt="0"/>
      <dgm:spPr/>
    </dgm:pt>
    <dgm:pt modelId="{CBAF3891-462B-4115-BCC9-C6913E040592}" type="pres">
      <dgm:prSet presAssocID="{25180AEA-E279-450B-8550-017AF65DBC4D}" presName="LevelTwoTextNode" presStyleLbl="node4" presStyleIdx="0" presStyleCnt="2" custLinFactNeighborY="-1839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42DE7F7-6984-450A-865E-933107670AA7}" type="pres">
      <dgm:prSet presAssocID="{25180AEA-E279-450B-8550-017AF65DBC4D}" presName="level3hierChild" presStyleCnt="0"/>
      <dgm:spPr/>
    </dgm:pt>
    <dgm:pt modelId="{DD0A6177-B2EC-4CE8-B8F6-0FCCA1A1CDE5}" type="pres">
      <dgm:prSet presAssocID="{C3BB9591-AC93-45D6-9460-62E2A1FB96D4}" presName="conn2-1" presStyleLbl="parChTrans1D3" presStyleIdx="1" presStyleCnt="2"/>
      <dgm:spPr/>
      <dgm:t>
        <a:bodyPr/>
        <a:lstStyle/>
        <a:p>
          <a:endParaRPr lang="zh-TW" altLang="en-US"/>
        </a:p>
      </dgm:t>
    </dgm:pt>
    <dgm:pt modelId="{ED8F591D-94F7-492B-BD54-B7241A72064D}" type="pres">
      <dgm:prSet presAssocID="{C3BB9591-AC93-45D6-9460-62E2A1FB96D4}" presName="connTx" presStyleLbl="parChTrans1D3" presStyleIdx="1" presStyleCnt="2"/>
      <dgm:spPr/>
      <dgm:t>
        <a:bodyPr/>
        <a:lstStyle/>
        <a:p>
          <a:endParaRPr lang="zh-TW" altLang="en-US"/>
        </a:p>
      </dgm:t>
    </dgm:pt>
    <dgm:pt modelId="{2E09C973-1BB2-4992-8C6F-61807E3E13C9}" type="pres">
      <dgm:prSet presAssocID="{EF673199-CDB6-4D9E-B6AF-C9093D2D31DD}" presName="root2" presStyleCnt="0"/>
      <dgm:spPr/>
    </dgm:pt>
    <dgm:pt modelId="{2AC39ECC-6970-4E2A-82F4-D693C1D0D519}" type="pres">
      <dgm:prSet presAssocID="{EF673199-CDB6-4D9E-B6AF-C9093D2D31DD}" presName="LevelTwoTextNode" presStyleLbl="node3" presStyleIdx="1" presStyleCnt="2" custLinFactNeighborY="1839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843F6B9-F7AC-4D06-B0AE-CA2A28F176F3}" type="pres">
      <dgm:prSet presAssocID="{EF673199-CDB6-4D9E-B6AF-C9093D2D31DD}" presName="level3hierChild" presStyleCnt="0"/>
      <dgm:spPr/>
    </dgm:pt>
    <dgm:pt modelId="{AD8A1FD1-63CF-4638-B462-46B01820E570}" type="pres">
      <dgm:prSet presAssocID="{67D29260-D411-4657-B1BD-FD428305C85C}" presName="conn2-1" presStyleLbl="parChTrans1D4" presStyleIdx="1" presStyleCnt="2"/>
      <dgm:spPr/>
      <dgm:t>
        <a:bodyPr/>
        <a:lstStyle/>
        <a:p>
          <a:endParaRPr lang="zh-TW" altLang="en-US"/>
        </a:p>
      </dgm:t>
    </dgm:pt>
    <dgm:pt modelId="{6BF3CFF6-B6C8-4EFA-B811-8BBC9D43693A}" type="pres">
      <dgm:prSet presAssocID="{67D29260-D411-4657-B1BD-FD428305C85C}" presName="connTx" presStyleLbl="parChTrans1D4" presStyleIdx="1" presStyleCnt="2"/>
      <dgm:spPr/>
      <dgm:t>
        <a:bodyPr/>
        <a:lstStyle/>
        <a:p>
          <a:endParaRPr lang="zh-TW" altLang="en-US"/>
        </a:p>
      </dgm:t>
    </dgm:pt>
    <dgm:pt modelId="{DBD87350-1D1A-4D3C-A240-7ED07E33F1ED}" type="pres">
      <dgm:prSet presAssocID="{51AC3D8B-39F8-43AA-BCF0-85F6A6E92CF4}" presName="root2" presStyleCnt="0"/>
      <dgm:spPr/>
    </dgm:pt>
    <dgm:pt modelId="{97547D6C-0821-445F-BEFF-202038926FD9}" type="pres">
      <dgm:prSet presAssocID="{51AC3D8B-39F8-43AA-BCF0-85F6A6E92CF4}" presName="LevelTwoTextNode" presStyleLbl="node4" presStyleIdx="1" presStyleCnt="2" custLinFactNeighborX="-470" custLinFactNeighborY="1839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5E2686A-40A1-4A6E-8BD0-BA6E60397638}" type="pres">
      <dgm:prSet presAssocID="{51AC3D8B-39F8-43AA-BCF0-85F6A6E92CF4}" presName="level3hierChild" presStyleCnt="0"/>
      <dgm:spPr/>
    </dgm:pt>
  </dgm:ptLst>
  <dgm:cxnLst>
    <dgm:cxn modelId="{785AF2E1-37E2-49E8-BD60-F1114D32F9E0}" type="presOf" srcId="{67D29260-D411-4657-B1BD-FD428305C85C}" destId="{AD8A1FD1-63CF-4638-B462-46B01820E570}" srcOrd="0" destOrd="0" presId="urn:microsoft.com/office/officeart/2005/8/layout/hierarchy2"/>
    <dgm:cxn modelId="{126F479A-01D1-4D52-9E46-083EFCC5D947}" type="presOf" srcId="{C3BB9591-AC93-45D6-9460-62E2A1FB96D4}" destId="{ED8F591D-94F7-492B-BD54-B7241A72064D}" srcOrd="1" destOrd="0" presId="urn:microsoft.com/office/officeart/2005/8/layout/hierarchy2"/>
    <dgm:cxn modelId="{C7AA577E-EEBB-4C30-8676-D2D3FB1E1A1F}" type="presOf" srcId="{AA7EDAB1-098A-48A6-964E-1407EB0434D3}" destId="{8B2F1CAF-0F5C-4EEE-A6F6-D8ABF78F92C7}" srcOrd="1" destOrd="0" presId="urn:microsoft.com/office/officeart/2005/8/layout/hierarchy2"/>
    <dgm:cxn modelId="{0EA9FA13-F7F0-4081-A150-A9CBE1E78352}" type="presOf" srcId="{67D29260-D411-4657-B1BD-FD428305C85C}" destId="{6BF3CFF6-B6C8-4EFA-B811-8BBC9D43693A}" srcOrd="1" destOrd="0" presId="urn:microsoft.com/office/officeart/2005/8/layout/hierarchy2"/>
    <dgm:cxn modelId="{17284CB3-FF49-42E9-B297-9EC9D0F879D7}" type="presOf" srcId="{79D4631F-E65F-4798-B9F6-E8586FCCD826}" destId="{9AAB7B17-E3E3-45CB-815D-FB1D8632D087}" srcOrd="0" destOrd="0" presId="urn:microsoft.com/office/officeart/2005/8/layout/hierarchy2"/>
    <dgm:cxn modelId="{451CD882-5AAC-4C09-8704-85F0E012EF3B}" type="presOf" srcId="{51AC3D8B-39F8-43AA-BCF0-85F6A6E92CF4}" destId="{97547D6C-0821-445F-BEFF-202038926FD9}" srcOrd="0" destOrd="0" presId="urn:microsoft.com/office/officeart/2005/8/layout/hierarchy2"/>
    <dgm:cxn modelId="{5CF382EC-7B2D-42DC-A827-A3EAABF3878B}" srcId="{0AEE5270-7782-4CBE-8BF3-D91523CF88BA}" destId="{4CF787C6-EC28-41A3-B759-001D02D50AD3}" srcOrd="0" destOrd="0" parTransId="{8989F9CE-8BF8-4EB7-8496-0F4C6507CE5C}" sibTransId="{BB2BC851-6992-445D-92CF-FEAAD0D62566}"/>
    <dgm:cxn modelId="{28B65D22-F67E-4043-BC0C-159A0EDFD603}" srcId="{79D4631F-E65F-4798-B9F6-E8586FCCD826}" destId="{25180AEA-E279-450B-8550-017AF65DBC4D}" srcOrd="0" destOrd="0" parTransId="{012D6E97-61DC-4FD3-8E5E-BD343791A867}" sibTransId="{BCE33F5D-1043-4EDF-BA33-41F1018E57A6}"/>
    <dgm:cxn modelId="{B590C690-747E-4F2B-B758-607363A2A426}" type="presOf" srcId="{C3BB9591-AC93-45D6-9460-62E2A1FB96D4}" destId="{DD0A6177-B2EC-4CE8-B8F6-0FCCA1A1CDE5}" srcOrd="0" destOrd="0" presId="urn:microsoft.com/office/officeart/2005/8/layout/hierarchy2"/>
    <dgm:cxn modelId="{71637A37-F0C4-4C2D-BA04-00A00B6D762A}" type="presOf" srcId="{4CF787C6-EC28-41A3-B759-001D02D50AD3}" destId="{693E7C10-2E49-47B6-807E-228EBF8489D4}" srcOrd="0" destOrd="0" presId="urn:microsoft.com/office/officeart/2005/8/layout/hierarchy2"/>
    <dgm:cxn modelId="{44033903-7149-42D6-B2B6-337623937622}" srcId="{4CF787C6-EC28-41A3-B759-001D02D50AD3}" destId="{79D4631F-E65F-4798-B9F6-E8586FCCD826}" srcOrd="0" destOrd="0" parTransId="{AA7EDAB1-098A-48A6-964E-1407EB0434D3}" sibTransId="{7A0058EF-88CC-4D44-AA73-EE066BBAE1B1}"/>
    <dgm:cxn modelId="{182E0519-C5A3-4EBE-86ED-EF7BEFEB44E8}" type="presOf" srcId="{0AEE5270-7782-4CBE-8BF3-D91523CF88BA}" destId="{85846F5A-AB42-4CD8-8C1B-16AE7B42E698}" srcOrd="0" destOrd="0" presId="urn:microsoft.com/office/officeart/2005/8/layout/hierarchy2"/>
    <dgm:cxn modelId="{ABF15B88-950A-49B0-AE5C-246417295091}" srcId="{EF673199-CDB6-4D9E-B6AF-C9093D2D31DD}" destId="{51AC3D8B-39F8-43AA-BCF0-85F6A6E92CF4}" srcOrd="0" destOrd="0" parTransId="{67D29260-D411-4657-B1BD-FD428305C85C}" sibTransId="{2599AE91-8F9B-48D3-9316-7D7256EC760D}"/>
    <dgm:cxn modelId="{227763EF-534C-44DD-9958-9B340099C1CA}" srcId="{4CF787C6-EC28-41A3-B759-001D02D50AD3}" destId="{EF673199-CDB6-4D9E-B6AF-C9093D2D31DD}" srcOrd="1" destOrd="0" parTransId="{C3BB9591-AC93-45D6-9460-62E2A1FB96D4}" sibTransId="{D2A1EEDB-4676-4873-B61D-A3AA73DCE448}"/>
    <dgm:cxn modelId="{4E8BA70A-3765-4438-A1E9-E5BFAC2AE85F}" type="presOf" srcId="{25180AEA-E279-450B-8550-017AF65DBC4D}" destId="{CBAF3891-462B-4115-BCC9-C6913E040592}" srcOrd="0" destOrd="0" presId="urn:microsoft.com/office/officeart/2005/8/layout/hierarchy2"/>
    <dgm:cxn modelId="{C16A96BE-E5E9-4C60-8132-63D749060BFC}" type="presOf" srcId="{8989F9CE-8BF8-4EB7-8496-0F4C6507CE5C}" destId="{8B202CBB-971B-4436-8895-202A869F1313}" srcOrd="0" destOrd="0" presId="urn:microsoft.com/office/officeart/2005/8/layout/hierarchy2"/>
    <dgm:cxn modelId="{4FB52CF0-B22A-468B-AB67-FC7EEFE3244C}" type="presOf" srcId="{012D6E97-61DC-4FD3-8E5E-BD343791A867}" destId="{D196021E-6DEF-4805-AC5A-288FCE6848DC}" srcOrd="0" destOrd="0" presId="urn:microsoft.com/office/officeart/2005/8/layout/hierarchy2"/>
    <dgm:cxn modelId="{9B8B3BE3-CE7B-4A29-91A1-B4C8A761B289}" type="presOf" srcId="{AA7EDAB1-098A-48A6-964E-1407EB0434D3}" destId="{B05CEED2-58E3-46FD-A2AF-773F1A24CE4C}" srcOrd="0" destOrd="0" presId="urn:microsoft.com/office/officeart/2005/8/layout/hierarchy2"/>
    <dgm:cxn modelId="{1A3453E4-CF57-4494-B03E-24827C162E6D}" type="presOf" srcId="{EF673199-CDB6-4D9E-B6AF-C9093D2D31DD}" destId="{2AC39ECC-6970-4E2A-82F4-D693C1D0D519}" srcOrd="0" destOrd="0" presId="urn:microsoft.com/office/officeart/2005/8/layout/hierarchy2"/>
    <dgm:cxn modelId="{08286600-C0BC-4FE5-AEA5-533099BE916E}" type="presOf" srcId="{012D6E97-61DC-4FD3-8E5E-BD343791A867}" destId="{8CDD5A4D-6F18-4122-8409-82709B7189BC}" srcOrd="1" destOrd="0" presId="urn:microsoft.com/office/officeart/2005/8/layout/hierarchy2"/>
    <dgm:cxn modelId="{DE82DEDE-2520-4CF6-9376-077393229F30}" type="presOf" srcId="{8989F9CE-8BF8-4EB7-8496-0F4C6507CE5C}" destId="{00132AA4-5369-4BDB-B3A4-37F179D5BA01}" srcOrd="1" destOrd="0" presId="urn:microsoft.com/office/officeart/2005/8/layout/hierarchy2"/>
    <dgm:cxn modelId="{D7FF7A71-FA5B-4B61-AAA6-81468597BA28}" srcId="{F0AC4AE5-1BB3-45FF-9D4C-5346ABE15F45}" destId="{0AEE5270-7782-4CBE-8BF3-D91523CF88BA}" srcOrd="0" destOrd="0" parTransId="{4FBD0F70-E83C-4629-8485-F75F50CE4874}" sibTransId="{00C9B807-B749-4BC2-8592-95FC2FD1329E}"/>
    <dgm:cxn modelId="{511E9748-64F5-43D3-9D8D-896FD7617131}" type="presOf" srcId="{F0AC4AE5-1BB3-45FF-9D4C-5346ABE15F45}" destId="{374848FA-97CD-4929-9513-86153BB31B8E}" srcOrd="0" destOrd="0" presId="urn:microsoft.com/office/officeart/2005/8/layout/hierarchy2"/>
    <dgm:cxn modelId="{20FE9481-AAA1-49FB-8DA3-25B0CEE46685}" type="presParOf" srcId="{374848FA-97CD-4929-9513-86153BB31B8E}" destId="{D1C12657-8C17-4426-AA61-996FBD4925A2}" srcOrd="0" destOrd="0" presId="urn:microsoft.com/office/officeart/2005/8/layout/hierarchy2"/>
    <dgm:cxn modelId="{5CDA2FB7-77F4-49F6-985F-37093A6A18D8}" type="presParOf" srcId="{D1C12657-8C17-4426-AA61-996FBD4925A2}" destId="{85846F5A-AB42-4CD8-8C1B-16AE7B42E698}" srcOrd="0" destOrd="0" presId="urn:microsoft.com/office/officeart/2005/8/layout/hierarchy2"/>
    <dgm:cxn modelId="{A8EFD3B7-359B-4B8E-ACE2-F1064DB0A62B}" type="presParOf" srcId="{D1C12657-8C17-4426-AA61-996FBD4925A2}" destId="{F719C9E0-5CA3-4365-94B7-9C797D2922F9}" srcOrd="1" destOrd="0" presId="urn:microsoft.com/office/officeart/2005/8/layout/hierarchy2"/>
    <dgm:cxn modelId="{3E1532D0-D184-4A97-BD99-48E5278F62B9}" type="presParOf" srcId="{F719C9E0-5CA3-4365-94B7-9C797D2922F9}" destId="{8B202CBB-971B-4436-8895-202A869F1313}" srcOrd="0" destOrd="0" presId="urn:microsoft.com/office/officeart/2005/8/layout/hierarchy2"/>
    <dgm:cxn modelId="{E5E7B616-F137-4E99-AD05-10DBCCCDEF4A}" type="presParOf" srcId="{8B202CBB-971B-4436-8895-202A869F1313}" destId="{00132AA4-5369-4BDB-B3A4-37F179D5BA01}" srcOrd="0" destOrd="0" presId="urn:microsoft.com/office/officeart/2005/8/layout/hierarchy2"/>
    <dgm:cxn modelId="{3577B78A-B8CC-4C68-856E-2D628322876D}" type="presParOf" srcId="{F719C9E0-5CA3-4365-94B7-9C797D2922F9}" destId="{B1D17644-BE08-4259-8AF7-17BAC06C8FCC}" srcOrd="1" destOrd="0" presId="urn:microsoft.com/office/officeart/2005/8/layout/hierarchy2"/>
    <dgm:cxn modelId="{EB0CBC83-5670-4D91-B921-31EE60D73010}" type="presParOf" srcId="{B1D17644-BE08-4259-8AF7-17BAC06C8FCC}" destId="{693E7C10-2E49-47B6-807E-228EBF8489D4}" srcOrd="0" destOrd="0" presId="urn:microsoft.com/office/officeart/2005/8/layout/hierarchy2"/>
    <dgm:cxn modelId="{0D984BC4-FABB-4D31-895B-CA4B9E860889}" type="presParOf" srcId="{B1D17644-BE08-4259-8AF7-17BAC06C8FCC}" destId="{66AEE59D-D897-4466-9F45-706648DC6545}" srcOrd="1" destOrd="0" presId="urn:microsoft.com/office/officeart/2005/8/layout/hierarchy2"/>
    <dgm:cxn modelId="{952CA03A-96AD-4B88-A24A-76BD548ED345}" type="presParOf" srcId="{66AEE59D-D897-4466-9F45-706648DC6545}" destId="{B05CEED2-58E3-46FD-A2AF-773F1A24CE4C}" srcOrd="0" destOrd="0" presId="urn:microsoft.com/office/officeart/2005/8/layout/hierarchy2"/>
    <dgm:cxn modelId="{D5C27B02-A2D1-495D-A472-5AB0F28D2C8A}" type="presParOf" srcId="{B05CEED2-58E3-46FD-A2AF-773F1A24CE4C}" destId="{8B2F1CAF-0F5C-4EEE-A6F6-D8ABF78F92C7}" srcOrd="0" destOrd="0" presId="urn:microsoft.com/office/officeart/2005/8/layout/hierarchy2"/>
    <dgm:cxn modelId="{92F09AE6-0F9F-4DEA-8292-95DF4E8DA0BE}" type="presParOf" srcId="{66AEE59D-D897-4466-9F45-706648DC6545}" destId="{6B1B627F-3AC8-4459-86D1-0DC83462BCF9}" srcOrd="1" destOrd="0" presId="urn:microsoft.com/office/officeart/2005/8/layout/hierarchy2"/>
    <dgm:cxn modelId="{8830091B-0DF8-44D6-8A95-DF4A3D162ADA}" type="presParOf" srcId="{6B1B627F-3AC8-4459-86D1-0DC83462BCF9}" destId="{9AAB7B17-E3E3-45CB-815D-FB1D8632D087}" srcOrd="0" destOrd="0" presId="urn:microsoft.com/office/officeart/2005/8/layout/hierarchy2"/>
    <dgm:cxn modelId="{A62163E8-D67A-4226-9320-AB18A24A0E62}" type="presParOf" srcId="{6B1B627F-3AC8-4459-86D1-0DC83462BCF9}" destId="{306D2F6C-768E-4C73-8F2A-E8D663991AEC}" srcOrd="1" destOrd="0" presId="urn:microsoft.com/office/officeart/2005/8/layout/hierarchy2"/>
    <dgm:cxn modelId="{7839C9AF-06FE-474A-9A3A-E6B3BA97FAB6}" type="presParOf" srcId="{306D2F6C-768E-4C73-8F2A-E8D663991AEC}" destId="{D196021E-6DEF-4805-AC5A-288FCE6848DC}" srcOrd="0" destOrd="0" presId="urn:microsoft.com/office/officeart/2005/8/layout/hierarchy2"/>
    <dgm:cxn modelId="{9DBC18AE-6BCA-45AE-9ED0-203486852357}" type="presParOf" srcId="{D196021E-6DEF-4805-AC5A-288FCE6848DC}" destId="{8CDD5A4D-6F18-4122-8409-82709B7189BC}" srcOrd="0" destOrd="0" presId="urn:microsoft.com/office/officeart/2005/8/layout/hierarchy2"/>
    <dgm:cxn modelId="{A1B48325-3E27-4316-9F69-622676C931FF}" type="presParOf" srcId="{306D2F6C-768E-4C73-8F2A-E8D663991AEC}" destId="{D94685E1-D583-4C3B-A49A-C9F72E67396E}" srcOrd="1" destOrd="0" presId="urn:microsoft.com/office/officeart/2005/8/layout/hierarchy2"/>
    <dgm:cxn modelId="{CC31CA14-9EC4-496E-B895-2144DFA0ADE7}" type="presParOf" srcId="{D94685E1-D583-4C3B-A49A-C9F72E67396E}" destId="{CBAF3891-462B-4115-BCC9-C6913E040592}" srcOrd="0" destOrd="0" presId="urn:microsoft.com/office/officeart/2005/8/layout/hierarchy2"/>
    <dgm:cxn modelId="{66BDF0E7-C4B3-41CB-BB31-534344AC88BE}" type="presParOf" srcId="{D94685E1-D583-4C3B-A49A-C9F72E67396E}" destId="{942DE7F7-6984-450A-865E-933107670AA7}" srcOrd="1" destOrd="0" presId="urn:microsoft.com/office/officeart/2005/8/layout/hierarchy2"/>
    <dgm:cxn modelId="{50F7752A-2576-4F6F-9CBE-703E8B52ADBF}" type="presParOf" srcId="{66AEE59D-D897-4466-9F45-706648DC6545}" destId="{DD0A6177-B2EC-4CE8-B8F6-0FCCA1A1CDE5}" srcOrd="2" destOrd="0" presId="urn:microsoft.com/office/officeart/2005/8/layout/hierarchy2"/>
    <dgm:cxn modelId="{AC7E9AA3-D171-4360-8C1D-C38B1CA92966}" type="presParOf" srcId="{DD0A6177-B2EC-4CE8-B8F6-0FCCA1A1CDE5}" destId="{ED8F591D-94F7-492B-BD54-B7241A72064D}" srcOrd="0" destOrd="0" presId="urn:microsoft.com/office/officeart/2005/8/layout/hierarchy2"/>
    <dgm:cxn modelId="{4C0234EC-AAF5-44BE-B3E2-B27962B48B87}" type="presParOf" srcId="{66AEE59D-D897-4466-9F45-706648DC6545}" destId="{2E09C973-1BB2-4992-8C6F-61807E3E13C9}" srcOrd="3" destOrd="0" presId="urn:microsoft.com/office/officeart/2005/8/layout/hierarchy2"/>
    <dgm:cxn modelId="{55BBA95E-2267-4F05-AE8E-851BE7B0CE43}" type="presParOf" srcId="{2E09C973-1BB2-4992-8C6F-61807E3E13C9}" destId="{2AC39ECC-6970-4E2A-82F4-D693C1D0D519}" srcOrd="0" destOrd="0" presId="urn:microsoft.com/office/officeart/2005/8/layout/hierarchy2"/>
    <dgm:cxn modelId="{0DD431A8-9082-4282-B6CC-423621A1F0FC}" type="presParOf" srcId="{2E09C973-1BB2-4992-8C6F-61807E3E13C9}" destId="{5843F6B9-F7AC-4D06-B0AE-CA2A28F176F3}" srcOrd="1" destOrd="0" presId="urn:microsoft.com/office/officeart/2005/8/layout/hierarchy2"/>
    <dgm:cxn modelId="{9AF09D5E-FE27-4B5C-AF1C-8C569B2EEB9B}" type="presParOf" srcId="{5843F6B9-F7AC-4D06-B0AE-CA2A28F176F3}" destId="{AD8A1FD1-63CF-4638-B462-46B01820E570}" srcOrd="0" destOrd="0" presId="urn:microsoft.com/office/officeart/2005/8/layout/hierarchy2"/>
    <dgm:cxn modelId="{E0316395-0633-40C7-A9B3-B9DF01F331DE}" type="presParOf" srcId="{AD8A1FD1-63CF-4638-B462-46B01820E570}" destId="{6BF3CFF6-B6C8-4EFA-B811-8BBC9D43693A}" srcOrd="0" destOrd="0" presId="urn:microsoft.com/office/officeart/2005/8/layout/hierarchy2"/>
    <dgm:cxn modelId="{A3230B77-DED3-4F1C-AA43-14CF6E656652}" type="presParOf" srcId="{5843F6B9-F7AC-4D06-B0AE-CA2A28F176F3}" destId="{DBD87350-1D1A-4D3C-A240-7ED07E33F1ED}" srcOrd="1" destOrd="0" presId="urn:microsoft.com/office/officeart/2005/8/layout/hierarchy2"/>
    <dgm:cxn modelId="{6AB771D1-CCD9-404D-BCA6-C5E6B38E7723}" type="presParOf" srcId="{DBD87350-1D1A-4D3C-A240-7ED07E33F1ED}" destId="{97547D6C-0821-445F-BEFF-202038926FD9}" srcOrd="0" destOrd="0" presId="urn:microsoft.com/office/officeart/2005/8/layout/hierarchy2"/>
    <dgm:cxn modelId="{27836EE7-6D3E-48D0-8A61-820428C77EBB}" type="presParOf" srcId="{DBD87350-1D1A-4D3C-A240-7ED07E33F1ED}" destId="{35E2686A-40A1-4A6E-8BD0-BA6E6039763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0AC4AE5-1BB3-45FF-9D4C-5346ABE15F45}" type="doc">
      <dgm:prSet loTypeId="urn:microsoft.com/office/officeart/2005/8/layout/hierarchy2" loCatId="hierarchy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TW" altLang="en-US"/>
        </a:p>
      </dgm:t>
    </dgm:pt>
    <dgm:pt modelId="{0AEE5270-7782-4CBE-8BF3-D91523CF88BA}">
      <dgm:prSet phldrT="[文字]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US" altLang="zh-TW" b="1" dirty="0" smtClean="0"/>
            <a:t>RGB image</a:t>
          </a:r>
          <a:endParaRPr lang="zh-TW" altLang="en-US" b="1" dirty="0"/>
        </a:p>
      </dgm:t>
    </dgm:pt>
    <dgm:pt modelId="{4FBD0F70-E83C-4629-8485-F75F50CE4874}" type="parTrans" cxnId="{D7FF7A71-FA5B-4B61-AAA6-81468597BA28}">
      <dgm:prSet/>
      <dgm:spPr/>
      <dgm:t>
        <a:bodyPr/>
        <a:lstStyle/>
        <a:p>
          <a:endParaRPr lang="zh-TW" altLang="en-US"/>
        </a:p>
      </dgm:t>
    </dgm:pt>
    <dgm:pt modelId="{00C9B807-B749-4BC2-8592-95FC2FD1329E}" type="sibTrans" cxnId="{D7FF7A71-FA5B-4B61-AAA6-81468597BA28}">
      <dgm:prSet/>
      <dgm:spPr/>
      <dgm:t>
        <a:bodyPr/>
        <a:lstStyle/>
        <a:p>
          <a:endParaRPr lang="zh-TW" altLang="en-US"/>
        </a:p>
      </dgm:t>
    </dgm:pt>
    <dgm:pt modelId="{4CF787C6-EC28-41A3-B759-001D02D50AD3}">
      <dgm:prSet phldrT="[文字]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US" altLang="zh-TW" b="1" dirty="0" smtClean="0"/>
            <a:t>Ball detection</a:t>
          </a:r>
          <a:endParaRPr lang="zh-TW" altLang="en-US" b="1" dirty="0"/>
        </a:p>
      </dgm:t>
    </dgm:pt>
    <dgm:pt modelId="{8989F9CE-8BF8-4EB7-8496-0F4C6507CE5C}" type="parTrans" cxnId="{5CF382EC-7B2D-42DC-A827-A3EAABF3878B}">
      <dgm:prSet/>
      <dgm:spPr/>
      <dgm:t>
        <a:bodyPr/>
        <a:lstStyle/>
        <a:p>
          <a:endParaRPr lang="zh-TW" altLang="en-US"/>
        </a:p>
      </dgm:t>
    </dgm:pt>
    <dgm:pt modelId="{BB2BC851-6992-445D-92CF-FEAAD0D62566}" type="sibTrans" cxnId="{5CF382EC-7B2D-42DC-A827-A3EAABF3878B}">
      <dgm:prSet/>
      <dgm:spPr/>
      <dgm:t>
        <a:bodyPr/>
        <a:lstStyle/>
        <a:p>
          <a:endParaRPr lang="zh-TW" altLang="en-US"/>
        </a:p>
      </dgm:t>
    </dgm:pt>
    <dgm:pt modelId="{79D4631F-E65F-4798-B9F6-E8586FCCD826}">
      <dgm:prSet phldrT="[文字]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US" altLang="zh-TW" b="1" dirty="0" smtClean="0"/>
            <a:t>Ball trace</a:t>
          </a:r>
          <a:endParaRPr lang="zh-TW" altLang="en-US" b="1" dirty="0"/>
        </a:p>
      </dgm:t>
    </dgm:pt>
    <dgm:pt modelId="{AA7EDAB1-098A-48A6-964E-1407EB0434D3}" type="parTrans" cxnId="{44033903-7149-42D6-B2B6-337623937622}">
      <dgm:prSet/>
      <dgm:spPr/>
      <dgm:t>
        <a:bodyPr/>
        <a:lstStyle/>
        <a:p>
          <a:endParaRPr lang="zh-TW" altLang="en-US"/>
        </a:p>
      </dgm:t>
    </dgm:pt>
    <dgm:pt modelId="{7A0058EF-88CC-4D44-AA73-EE066BBAE1B1}" type="sibTrans" cxnId="{44033903-7149-42D6-B2B6-337623937622}">
      <dgm:prSet/>
      <dgm:spPr/>
      <dgm:t>
        <a:bodyPr/>
        <a:lstStyle/>
        <a:p>
          <a:endParaRPr lang="zh-TW" altLang="en-US"/>
        </a:p>
      </dgm:t>
    </dgm:pt>
    <dgm:pt modelId="{EF673199-CDB6-4D9E-B6AF-C9093D2D31DD}">
      <dgm:prSet phldrT="[文字]"/>
      <dgm:spPr>
        <a:solidFill>
          <a:schemeClr val="accent4">
            <a:lumMod val="20000"/>
            <a:lumOff val="80000"/>
          </a:schemeClr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altLang="zh-TW" b="1" dirty="0" smtClean="0"/>
            <a:t>Segment method</a:t>
          </a:r>
        </a:p>
      </dgm:t>
    </dgm:pt>
    <dgm:pt modelId="{C3BB9591-AC93-45D6-9460-62E2A1FB96D4}" type="parTrans" cxnId="{227763EF-534C-44DD-9958-9B340099C1CA}">
      <dgm:prSet/>
      <dgm:spPr>
        <a:solidFill>
          <a:schemeClr val="accent4">
            <a:lumMod val="20000"/>
            <a:lumOff val="80000"/>
          </a:schemeClr>
        </a:solidFill>
        <a:ln>
          <a:solidFill>
            <a:schemeClr val="accent4"/>
          </a:solidFill>
        </a:ln>
      </dgm:spPr>
      <dgm:t>
        <a:bodyPr/>
        <a:lstStyle/>
        <a:p>
          <a:endParaRPr lang="zh-TW" altLang="en-US"/>
        </a:p>
      </dgm:t>
    </dgm:pt>
    <dgm:pt modelId="{D2A1EEDB-4676-4873-B61D-A3AA73DCE448}" type="sibTrans" cxnId="{227763EF-534C-44DD-9958-9B340099C1CA}">
      <dgm:prSet/>
      <dgm:spPr/>
      <dgm:t>
        <a:bodyPr/>
        <a:lstStyle/>
        <a:p>
          <a:endParaRPr lang="zh-TW" altLang="en-US"/>
        </a:p>
      </dgm:t>
    </dgm:pt>
    <dgm:pt modelId="{51AC3D8B-39F8-43AA-BCF0-85F6A6E92CF4}">
      <dgm:prSet phldrT="[文字]"/>
      <dgm:spPr>
        <a:solidFill>
          <a:schemeClr val="accent4">
            <a:lumMod val="20000"/>
            <a:lumOff val="80000"/>
          </a:schemeClr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altLang="zh-TW" b="1" dirty="0" smtClean="0"/>
            <a:t>Ball area</a:t>
          </a:r>
        </a:p>
      </dgm:t>
    </dgm:pt>
    <dgm:pt modelId="{67D29260-D411-4657-B1BD-FD428305C85C}" type="parTrans" cxnId="{ABF15B88-950A-49B0-AE5C-246417295091}">
      <dgm:prSet/>
      <dgm:spPr>
        <a:solidFill>
          <a:schemeClr val="accent4">
            <a:lumMod val="20000"/>
            <a:lumOff val="80000"/>
          </a:schemeClr>
        </a:solidFill>
        <a:ln>
          <a:solidFill>
            <a:schemeClr val="accent4"/>
          </a:solidFill>
        </a:ln>
      </dgm:spPr>
      <dgm:t>
        <a:bodyPr/>
        <a:lstStyle/>
        <a:p>
          <a:endParaRPr lang="zh-TW" altLang="en-US"/>
        </a:p>
      </dgm:t>
    </dgm:pt>
    <dgm:pt modelId="{2599AE91-8F9B-48D3-9316-7D7256EC760D}" type="sibTrans" cxnId="{ABF15B88-950A-49B0-AE5C-246417295091}">
      <dgm:prSet/>
      <dgm:spPr/>
      <dgm:t>
        <a:bodyPr/>
        <a:lstStyle/>
        <a:p>
          <a:endParaRPr lang="zh-TW" altLang="en-US"/>
        </a:p>
      </dgm:t>
    </dgm:pt>
    <dgm:pt modelId="{25180AEA-E279-450B-8550-017AF65DBC4D}">
      <dgm:prSet phldrT="[文字]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US" altLang="zh-TW" b="1" dirty="0" smtClean="0"/>
            <a:t>Falling point</a:t>
          </a:r>
          <a:endParaRPr lang="zh-TW" altLang="en-US" b="1" dirty="0"/>
        </a:p>
      </dgm:t>
    </dgm:pt>
    <dgm:pt modelId="{012D6E97-61DC-4FD3-8E5E-BD343791A867}" type="parTrans" cxnId="{28B65D22-F67E-4043-BC0C-159A0EDFD603}">
      <dgm:prSet/>
      <dgm:spPr/>
      <dgm:t>
        <a:bodyPr/>
        <a:lstStyle/>
        <a:p>
          <a:endParaRPr lang="zh-TW" altLang="en-US"/>
        </a:p>
      </dgm:t>
    </dgm:pt>
    <dgm:pt modelId="{BCE33F5D-1043-4EDF-BA33-41F1018E57A6}" type="sibTrans" cxnId="{28B65D22-F67E-4043-BC0C-159A0EDFD603}">
      <dgm:prSet/>
      <dgm:spPr/>
      <dgm:t>
        <a:bodyPr/>
        <a:lstStyle/>
        <a:p>
          <a:endParaRPr lang="zh-TW" altLang="en-US"/>
        </a:p>
      </dgm:t>
    </dgm:pt>
    <dgm:pt modelId="{374848FA-97CD-4929-9513-86153BB31B8E}" type="pres">
      <dgm:prSet presAssocID="{F0AC4AE5-1BB3-45FF-9D4C-5346ABE15F4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D1C12657-8C17-4426-AA61-996FBD4925A2}" type="pres">
      <dgm:prSet presAssocID="{0AEE5270-7782-4CBE-8BF3-D91523CF88BA}" presName="root1" presStyleCnt="0"/>
      <dgm:spPr/>
    </dgm:pt>
    <dgm:pt modelId="{85846F5A-AB42-4CD8-8C1B-16AE7B42E698}" type="pres">
      <dgm:prSet presAssocID="{0AEE5270-7782-4CBE-8BF3-D91523CF88BA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719C9E0-5CA3-4365-94B7-9C797D2922F9}" type="pres">
      <dgm:prSet presAssocID="{0AEE5270-7782-4CBE-8BF3-D91523CF88BA}" presName="level2hierChild" presStyleCnt="0"/>
      <dgm:spPr/>
    </dgm:pt>
    <dgm:pt modelId="{8B202CBB-971B-4436-8895-202A869F1313}" type="pres">
      <dgm:prSet presAssocID="{8989F9CE-8BF8-4EB7-8496-0F4C6507CE5C}" presName="conn2-1" presStyleLbl="parChTrans1D2" presStyleIdx="0" presStyleCnt="1"/>
      <dgm:spPr/>
      <dgm:t>
        <a:bodyPr/>
        <a:lstStyle/>
        <a:p>
          <a:endParaRPr lang="zh-TW" altLang="en-US"/>
        </a:p>
      </dgm:t>
    </dgm:pt>
    <dgm:pt modelId="{00132AA4-5369-4BDB-B3A4-37F179D5BA01}" type="pres">
      <dgm:prSet presAssocID="{8989F9CE-8BF8-4EB7-8496-0F4C6507CE5C}" presName="connTx" presStyleLbl="parChTrans1D2" presStyleIdx="0" presStyleCnt="1"/>
      <dgm:spPr/>
      <dgm:t>
        <a:bodyPr/>
        <a:lstStyle/>
        <a:p>
          <a:endParaRPr lang="zh-TW" altLang="en-US"/>
        </a:p>
      </dgm:t>
    </dgm:pt>
    <dgm:pt modelId="{B1D17644-BE08-4259-8AF7-17BAC06C8FCC}" type="pres">
      <dgm:prSet presAssocID="{4CF787C6-EC28-41A3-B759-001D02D50AD3}" presName="root2" presStyleCnt="0"/>
      <dgm:spPr/>
    </dgm:pt>
    <dgm:pt modelId="{693E7C10-2E49-47B6-807E-228EBF8489D4}" type="pres">
      <dgm:prSet presAssocID="{4CF787C6-EC28-41A3-B759-001D02D50AD3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6AEE59D-D897-4466-9F45-706648DC6545}" type="pres">
      <dgm:prSet presAssocID="{4CF787C6-EC28-41A3-B759-001D02D50AD3}" presName="level3hierChild" presStyleCnt="0"/>
      <dgm:spPr/>
    </dgm:pt>
    <dgm:pt modelId="{B05CEED2-58E3-46FD-A2AF-773F1A24CE4C}" type="pres">
      <dgm:prSet presAssocID="{AA7EDAB1-098A-48A6-964E-1407EB0434D3}" presName="conn2-1" presStyleLbl="parChTrans1D3" presStyleIdx="0" presStyleCnt="2"/>
      <dgm:spPr/>
      <dgm:t>
        <a:bodyPr/>
        <a:lstStyle/>
        <a:p>
          <a:endParaRPr lang="zh-TW" altLang="en-US"/>
        </a:p>
      </dgm:t>
    </dgm:pt>
    <dgm:pt modelId="{8B2F1CAF-0F5C-4EEE-A6F6-D8ABF78F92C7}" type="pres">
      <dgm:prSet presAssocID="{AA7EDAB1-098A-48A6-964E-1407EB0434D3}" presName="connTx" presStyleLbl="parChTrans1D3" presStyleIdx="0" presStyleCnt="2"/>
      <dgm:spPr/>
      <dgm:t>
        <a:bodyPr/>
        <a:lstStyle/>
        <a:p>
          <a:endParaRPr lang="zh-TW" altLang="en-US"/>
        </a:p>
      </dgm:t>
    </dgm:pt>
    <dgm:pt modelId="{6B1B627F-3AC8-4459-86D1-0DC83462BCF9}" type="pres">
      <dgm:prSet presAssocID="{79D4631F-E65F-4798-B9F6-E8586FCCD826}" presName="root2" presStyleCnt="0"/>
      <dgm:spPr/>
    </dgm:pt>
    <dgm:pt modelId="{9AAB7B17-E3E3-45CB-815D-FB1D8632D087}" type="pres">
      <dgm:prSet presAssocID="{79D4631F-E65F-4798-B9F6-E8586FCCD826}" presName="LevelTwoTextNode" presStyleLbl="node3" presStyleIdx="0" presStyleCnt="2" custLinFactNeighborY="-1839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06D2F6C-768E-4C73-8F2A-E8D663991AEC}" type="pres">
      <dgm:prSet presAssocID="{79D4631F-E65F-4798-B9F6-E8586FCCD826}" presName="level3hierChild" presStyleCnt="0"/>
      <dgm:spPr/>
    </dgm:pt>
    <dgm:pt modelId="{D196021E-6DEF-4805-AC5A-288FCE6848DC}" type="pres">
      <dgm:prSet presAssocID="{012D6E97-61DC-4FD3-8E5E-BD343791A867}" presName="conn2-1" presStyleLbl="parChTrans1D4" presStyleIdx="0" presStyleCnt="2"/>
      <dgm:spPr/>
      <dgm:t>
        <a:bodyPr/>
        <a:lstStyle/>
        <a:p>
          <a:endParaRPr lang="zh-TW" altLang="en-US"/>
        </a:p>
      </dgm:t>
    </dgm:pt>
    <dgm:pt modelId="{8CDD5A4D-6F18-4122-8409-82709B7189BC}" type="pres">
      <dgm:prSet presAssocID="{012D6E97-61DC-4FD3-8E5E-BD343791A867}" presName="connTx" presStyleLbl="parChTrans1D4" presStyleIdx="0" presStyleCnt="2"/>
      <dgm:spPr/>
      <dgm:t>
        <a:bodyPr/>
        <a:lstStyle/>
        <a:p>
          <a:endParaRPr lang="zh-TW" altLang="en-US"/>
        </a:p>
      </dgm:t>
    </dgm:pt>
    <dgm:pt modelId="{D94685E1-D583-4C3B-A49A-C9F72E67396E}" type="pres">
      <dgm:prSet presAssocID="{25180AEA-E279-450B-8550-017AF65DBC4D}" presName="root2" presStyleCnt="0"/>
      <dgm:spPr/>
    </dgm:pt>
    <dgm:pt modelId="{CBAF3891-462B-4115-BCC9-C6913E040592}" type="pres">
      <dgm:prSet presAssocID="{25180AEA-E279-450B-8550-017AF65DBC4D}" presName="LevelTwoTextNode" presStyleLbl="node4" presStyleIdx="0" presStyleCnt="2" custLinFactNeighborY="-1839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42DE7F7-6984-450A-865E-933107670AA7}" type="pres">
      <dgm:prSet presAssocID="{25180AEA-E279-450B-8550-017AF65DBC4D}" presName="level3hierChild" presStyleCnt="0"/>
      <dgm:spPr/>
    </dgm:pt>
    <dgm:pt modelId="{DD0A6177-B2EC-4CE8-B8F6-0FCCA1A1CDE5}" type="pres">
      <dgm:prSet presAssocID="{C3BB9591-AC93-45D6-9460-62E2A1FB96D4}" presName="conn2-1" presStyleLbl="parChTrans1D3" presStyleIdx="1" presStyleCnt="2"/>
      <dgm:spPr/>
      <dgm:t>
        <a:bodyPr/>
        <a:lstStyle/>
        <a:p>
          <a:endParaRPr lang="zh-TW" altLang="en-US"/>
        </a:p>
      </dgm:t>
    </dgm:pt>
    <dgm:pt modelId="{ED8F591D-94F7-492B-BD54-B7241A72064D}" type="pres">
      <dgm:prSet presAssocID="{C3BB9591-AC93-45D6-9460-62E2A1FB96D4}" presName="connTx" presStyleLbl="parChTrans1D3" presStyleIdx="1" presStyleCnt="2"/>
      <dgm:spPr/>
      <dgm:t>
        <a:bodyPr/>
        <a:lstStyle/>
        <a:p>
          <a:endParaRPr lang="zh-TW" altLang="en-US"/>
        </a:p>
      </dgm:t>
    </dgm:pt>
    <dgm:pt modelId="{2E09C973-1BB2-4992-8C6F-61807E3E13C9}" type="pres">
      <dgm:prSet presAssocID="{EF673199-CDB6-4D9E-B6AF-C9093D2D31DD}" presName="root2" presStyleCnt="0"/>
      <dgm:spPr/>
    </dgm:pt>
    <dgm:pt modelId="{2AC39ECC-6970-4E2A-82F4-D693C1D0D519}" type="pres">
      <dgm:prSet presAssocID="{EF673199-CDB6-4D9E-B6AF-C9093D2D31DD}" presName="LevelTwoTextNode" presStyleLbl="node3" presStyleIdx="1" presStyleCnt="2" custLinFactNeighborY="1839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843F6B9-F7AC-4D06-B0AE-CA2A28F176F3}" type="pres">
      <dgm:prSet presAssocID="{EF673199-CDB6-4D9E-B6AF-C9093D2D31DD}" presName="level3hierChild" presStyleCnt="0"/>
      <dgm:spPr/>
    </dgm:pt>
    <dgm:pt modelId="{AD8A1FD1-63CF-4638-B462-46B01820E570}" type="pres">
      <dgm:prSet presAssocID="{67D29260-D411-4657-B1BD-FD428305C85C}" presName="conn2-1" presStyleLbl="parChTrans1D4" presStyleIdx="1" presStyleCnt="2"/>
      <dgm:spPr/>
      <dgm:t>
        <a:bodyPr/>
        <a:lstStyle/>
        <a:p>
          <a:endParaRPr lang="zh-TW" altLang="en-US"/>
        </a:p>
      </dgm:t>
    </dgm:pt>
    <dgm:pt modelId="{6BF3CFF6-B6C8-4EFA-B811-8BBC9D43693A}" type="pres">
      <dgm:prSet presAssocID="{67D29260-D411-4657-B1BD-FD428305C85C}" presName="connTx" presStyleLbl="parChTrans1D4" presStyleIdx="1" presStyleCnt="2"/>
      <dgm:spPr/>
      <dgm:t>
        <a:bodyPr/>
        <a:lstStyle/>
        <a:p>
          <a:endParaRPr lang="zh-TW" altLang="en-US"/>
        </a:p>
      </dgm:t>
    </dgm:pt>
    <dgm:pt modelId="{DBD87350-1D1A-4D3C-A240-7ED07E33F1ED}" type="pres">
      <dgm:prSet presAssocID="{51AC3D8B-39F8-43AA-BCF0-85F6A6E92CF4}" presName="root2" presStyleCnt="0"/>
      <dgm:spPr/>
    </dgm:pt>
    <dgm:pt modelId="{97547D6C-0821-445F-BEFF-202038926FD9}" type="pres">
      <dgm:prSet presAssocID="{51AC3D8B-39F8-43AA-BCF0-85F6A6E92CF4}" presName="LevelTwoTextNode" presStyleLbl="node4" presStyleIdx="1" presStyleCnt="2" custLinFactNeighborX="-470" custLinFactNeighborY="1839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5E2686A-40A1-4A6E-8BD0-BA6E60397638}" type="pres">
      <dgm:prSet presAssocID="{51AC3D8B-39F8-43AA-BCF0-85F6A6E92CF4}" presName="level3hierChild" presStyleCnt="0"/>
      <dgm:spPr/>
    </dgm:pt>
  </dgm:ptLst>
  <dgm:cxnLst>
    <dgm:cxn modelId="{785AF2E1-37E2-49E8-BD60-F1114D32F9E0}" type="presOf" srcId="{67D29260-D411-4657-B1BD-FD428305C85C}" destId="{AD8A1FD1-63CF-4638-B462-46B01820E570}" srcOrd="0" destOrd="0" presId="urn:microsoft.com/office/officeart/2005/8/layout/hierarchy2"/>
    <dgm:cxn modelId="{126F479A-01D1-4D52-9E46-083EFCC5D947}" type="presOf" srcId="{C3BB9591-AC93-45D6-9460-62E2A1FB96D4}" destId="{ED8F591D-94F7-492B-BD54-B7241A72064D}" srcOrd="1" destOrd="0" presId="urn:microsoft.com/office/officeart/2005/8/layout/hierarchy2"/>
    <dgm:cxn modelId="{C7AA577E-EEBB-4C30-8676-D2D3FB1E1A1F}" type="presOf" srcId="{AA7EDAB1-098A-48A6-964E-1407EB0434D3}" destId="{8B2F1CAF-0F5C-4EEE-A6F6-D8ABF78F92C7}" srcOrd="1" destOrd="0" presId="urn:microsoft.com/office/officeart/2005/8/layout/hierarchy2"/>
    <dgm:cxn modelId="{0EA9FA13-F7F0-4081-A150-A9CBE1E78352}" type="presOf" srcId="{67D29260-D411-4657-B1BD-FD428305C85C}" destId="{6BF3CFF6-B6C8-4EFA-B811-8BBC9D43693A}" srcOrd="1" destOrd="0" presId="urn:microsoft.com/office/officeart/2005/8/layout/hierarchy2"/>
    <dgm:cxn modelId="{17284CB3-FF49-42E9-B297-9EC9D0F879D7}" type="presOf" srcId="{79D4631F-E65F-4798-B9F6-E8586FCCD826}" destId="{9AAB7B17-E3E3-45CB-815D-FB1D8632D087}" srcOrd="0" destOrd="0" presId="urn:microsoft.com/office/officeart/2005/8/layout/hierarchy2"/>
    <dgm:cxn modelId="{451CD882-5AAC-4C09-8704-85F0E012EF3B}" type="presOf" srcId="{51AC3D8B-39F8-43AA-BCF0-85F6A6E92CF4}" destId="{97547D6C-0821-445F-BEFF-202038926FD9}" srcOrd="0" destOrd="0" presId="urn:microsoft.com/office/officeart/2005/8/layout/hierarchy2"/>
    <dgm:cxn modelId="{5CF382EC-7B2D-42DC-A827-A3EAABF3878B}" srcId="{0AEE5270-7782-4CBE-8BF3-D91523CF88BA}" destId="{4CF787C6-EC28-41A3-B759-001D02D50AD3}" srcOrd="0" destOrd="0" parTransId="{8989F9CE-8BF8-4EB7-8496-0F4C6507CE5C}" sibTransId="{BB2BC851-6992-445D-92CF-FEAAD0D62566}"/>
    <dgm:cxn modelId="{28B65D22-F67E-4043-BC0C-159A0EDFD603}" srcId="{79D4631F-E65F-4798-B9F6-E8586FCCD826}" destId="{25180AEA-E279-450B-8550-017AF65DBC4D}" srcOrd="0" destOrd="0" parTransId="{012D6E97-61DC-4FD3-8E5E-BD343791A867}" sibTransId="{BCE33F5D-1043-4EDF-BA33-41F1018E57A6}"/>
    <dgm:cxn modelId="{B590C690-747E-4F2B-B758-607363A2A426}" type="presOf" srcId="{C3BB9591-AC93-45D6-9460-62E2A1FB96D4}" destId="{DD0A6177-B2EC-4CE8-B8F6-0FCCA1A1CDE5}" srcOrd="0" destOrd="0" presId="urn:microsoft.com/office/officeart/2005/8/layout/hierarchy2"/>
    <dgm:cxn modelId="{71637A37-F0C4-4C2D-BA04-00A00B6D762A}" type="presOf" srcId="{4CF787C6-EC28-41A3-B759-001D02D50AD3}" destId="{693E7C10-2E49-47B6-807E-228EBF8489D4}" srcOrd="0" destOrd="0" presId="urn:microsoft.com/office/officeart/2005/8/layout/hierarchy2"/>
    <dgm:cxn modelId="{44033903-7149-42D6-B2B6-337623937622}" srcId="{4CF787C6-EC28-41A3-B759-001D02D50AD3}" destId="{79D4631F-E65F-4798-B9F6-E8586FCCD826}" srcOrd="0" destOrd="0" parTransId="{AA7EDAB1-098A-48A6-964E-1407EB0434D3}" sibTransId="{7A0058EF-88CC-4D44-AA73-EE066BBAE1B1}"/>
    <dgm:cxn modelId="{182E0519-C5A3-4EBE-86ED-EF7BEFEB44E8}" type="presOf" srcId="{0AEE5270-7782-4CBE-8BF3-D91523CF88BA}" destId="{85846F5A-AB42-4CD8-8C1B-16AE7B42E698}" srcOrd="0" destOrd="0" presId="urn:microsoft.com/office/officeart/2005/8/layout/hierarchy2"/>
    <dgm:cxn modelId="{ABF15B88-950A-49B0-AE5C-246417295091}" srcId="{EF673199-CDB6-4D9E-B6AF-C9093D2D31DD}" destId="{51AC3D8B-39F8-43AA-BCF0-85F6A6E92CF4}" srcOrd="0" destOrd="0" parTransId="{67D29260-D411-4657-B1BD-FD428305C85C}" sibTransId="{2599AE91-8F9B-48D3-9316-7D7256EC760D}"/>
    <dgm:cxn modelId="{227763EF-534C-44DD-9958-9B340099C1CA}" srcId="{4CF787C6-EC28-41A3-B759-001D02D50AD3}" destId="{EF673199-CDB6-4D9E-B6AF-C9093D2D31DD}" srcOrd="1" destOrd="0" parTransId="{C3BB9591-AC93-45D6-9460-62E2A1FB96D4}" sibTransId="{D2A1EEDB-4676-4873-B61D-A3AA73DCE448}"/>
    <dgm:cxn modelId="{4E8BA70A-3765-4438-A1E9-E5BFAC2AE85F}" type="presOf" srcId="{25180AEA-E279-450B-8550-017AF65DBC4D}" destId="{CBAF3891-462B-4115-BCC9-C6913E040592}" srcOrd="0" destOrd="0" presId="urn:microsoft.com/office/officeart/2005/8/layout/hierarchy2"/>
    <dgm:cxn modelId="{C16A96BE-E5E9-4C60-8132-63D749060BFC}" type="presOf" srcId="{8989F9CE-8BF8-4EB7-8496-0F4C6507CE5C}" destId="{8B202CBB-971B-4436-8895-202A869F1313}" srcOrd="0" destOrd="0" presId="urn:microsoft.com/office/officeart/2005/8/layout/hierarchy2"/>
    <dgm:cxn modelId="{4FB52CF0-B22A-468B-AB67-FC7EEFE3244C}" type="presOf" srcId="{012D6E97-61DC-4FD3-8E5E-BD343791A867}" destId="{D196021E-6DEF-4805-AC5A-288FCE6848DC}" srcOrd="0" destOrd="0" presId="urn:microsoft.com/office/officeart/2005/8/layout/hierarchy2"/>
    <dgm:cxn modelId="{9B8B3BE3-CE7B-4A29-91A1-B4C8A761B289}" type="presOf" srcId="{AA7EDAB1-098A-48A6-964E-1407EB0434D3}" destId="{B05CEED2-58E3-46FD-A2AF-773F1A24CE4C}" srcOrd="0" destOrd="0" presId="urn:microsoft.com/office/officeart/2005/8/layout/hierarchy2"/>
    <dgm:cxn modelId="{1A3453E4-CF57-4494-B03E-24827C162E6D}" type="presOf" srcId="{EF673199-CDB6-4D9E-B6AF-C9093D2D31DD}" destId="{2AC39ECC-6970-4E2A-82F4-D693C1D0D519}" srcOrd="0" destOrd="0" presId="urn:microsoft.com/office/officeart/2005/8/layout/hierarchy2"/>
    <dgm:cxn modelId="{08286600-C0BC-4FE5-AEA5-533099BE916E}" type="presOf" srcId="{012D6E97-61DC-4FD3-8E5E-BD343791A867}" destId="{8CDD5A4D-6F18-4122-8409-82709B7189BC}" srcOrd="1" destOrd="0" presId="urn:microsoft.com/office/officeart/2005/8/layout/hierarchy2"/>
    <dgm:cxn modelId="{DE82DEDE-2520-4CF6-9376-077393229F30}" type="presOf" srcId="{8989F9CE-8BF8-4EB7-8496-0F4C6507CE5C}" destId="{00132AA4-5369-4BDB-B3A4-37F179D5BA01}" srcOrd="1" destOrd="0" presId="urn:microsoft.com/office/officeart/2005/8/layout/hierarchy2"/>
    <dgm:cxn modelId="{D7FF7A71-FA5B-4B61-AAA6-81468597BA28}" srcId="{F0AC4AE5-1BB3-45FF-9D4C-5346ABE15F45}" destId="{0AEE5270-7782-4CBE-8BF3-D91523CF88BA}" srcOrd="0" destOrd="0" parTransId="{4FBD0F70-E83C-4629-8485-F75F50CE4874}" sibTransId="{00C9B807-B749-4BC2-8592-95FC2FD1329E}"/>
    <dgm:cxn modelId="{511E9748-64F5-43D3-9D8D-896FD7617131}" type="presOf" srcId="{F0AC4AE5-1BB3-45FF-9D4C-5346ABE15F45}" destId="{374848FA-97CD-4929-9513-86153BB31B8E}" srcOrd="0" destOrd="0" presId="urn:microsoft.com/office/officeart/2005/8/layout/hierarchy2"/>
    <dgm:cxn modelId="{20FE9481-AAA1-49FB-8DA3-25B0CEE46685}" type="presParOf" srcId="{374848FA-97CD-4929-9513-86153BB31B8E}" destId="{D1C12657-8C17-4426-AA61-996FBD4925A2}" srcOrd="0" destOrd="0" presId="urn:microsoft.com/office/officeart/2005/8/layout/hierarchy2"/>
    <dgm:cxn modelId="{5CDA2FB7-77F4-49F6-985F-37093A6A18D8}" type="presParOf" srcId="{D1C12657-8C17-4426-AA61-996FBD4925A2}" destId="{85846F5A-AB42-4CD8-8C1B-16AE7B42E698}" srcOrd="0" destOrd="0" presId="urn:microsoft.com/office/officeart/2005/8/layout/hierarchy2"/>
    <dgm:cxn modelId="{A8EFD3B7-359B-4B8E-ACE2-F1064DB0A62B}" type="presParOf" srcId="{D1C12657-8C17-4426-AA61-996FBD4925A2}" destId="{F719C9E0-5CA3-4365-94B7-9C797D2922F9}" srcOrd="1" destOrd="0" presId="urn:microsoft.com/office/officeart/2005/8/layout/hierarchy2"/>
    <dgm:cxn modelId="{3E1532D0-D184-4A97-BD99-48E5278F62B9}" type="presParOf" srcId="{F719C9E0-5CA3-4365-94B7-9C797D2922F9}" destId="{8B202CBB-971B-4436-8895-202A869F1313}" srcOrd="0" destOrd="0" presId="urn:microsoft.com/office/officeart/2005/8/layout/hierarchy2"/>
    <dgm:cxn modelId="{E5E7B616-F137-4E99-AD05-10DBCCCDEF4A}" type="presParOf" srcId="{8B202CBB-971B-4436-8895-202A869F1313}" destId="{00132AA4-5369-4BDB-B3A4-37F179D5BA01}" srcOrd="0" destOrd="0" presId="urn:microsoft.com/office/officeart/2005/8/layout/hierarchy2"/>
    <dgm:cxn modelId="{3577B78A-B8CC-4C68-856E-2D628322876D}" type="presParOf" srcId="{F719C9E0-5CA3-4365-94B7-9C797D2922F9}" destId="{B1D17644-BE08-4259-8AF7-17BAC06C8FCC}" srcOrd="1" destOrd="0" presId="urn:microsoft.com/office/officeart/2005/8/layout/hierarchy2"/>
    <dgm:cxn modelId="{EB0CBC83-5670-4D91-B921-31EE60D73010}" type="presParOf" srcId="{B1D17644-BE08-4259-8AF7-17BAC06C8FCC}" destId="{693E7C10-2E49-47B6-807E-228EBF8489D4}" srcOrd="0" destOrd="0" presId="urn:microsoft.com/office/officeart/2005/8/layout/hierarchy2"/>
    <dgm:cxn modelId="{0D984BC4-FABB-4D31-895B-CA4B9E860889}" type="presParOf" srcId="{B1D17644-BE08-4259-8AF7-17BAC06C8FCC}" destId="{66AEE59D-D897-4466-9F45-706648DC6545}" srcOrd="1" destOrd="0" presId="urn:microsoft.com/office/officeart/2005/8/layout/hierarchy2"/>
    <dgm:cxn modelId="{952CA03A-96AD-4B88-A24A-76BD548ED345}" type="presParOf" srcId="{66AEE59D-D897-4466-9F45-706648DC6545}" destId="{B05CEED2-58E3-46FD-A2AF-773F1A24CE4C}" srcOrd="0" destOrd="0" presId="urn:microsoft.com/office/officeart/2005/8/layout/hierarchy2"/>
    <dgm:cxn modelId="{D5C27B02-A2D1-495D-A472-5AB0F28D2C8A}" type="presParOf" srcId="{B05CEED2-58E3-46FD-A2AF-773F1A24CE4C}" destId="{8B2F1CAF-0F5C-4EEE-A6F6-D8ABF78F92C7}" srcOrd="0" destOrd="0" presId="urn:microsoft.com/office/officeart/2005/8/layout/hierarchy2"/>
    <dgm:cxn modelId="{92F09AE6-0F9F-4DEA-8292-95DF4E8DA0BE}" type="presParOf" srcId="{66AEE59D-D897-4466-9F45-706648DC6545}" destId="{6B1B627F-3AC8-4459-86D1-0DC83462BCF9}" srcOrd="1" destOrd="0" presId="urn:microsoft.com/office/officeart/2005/8/layout/hierarchy2"/>
    <dgm:cxn modelId="{8830091B-0DF8-44D6-8A95-DF4A3D162ADA}" type="presParOf" srcId="{6B1B627F-3AC8-4459-86D1-0DC83462BCF9}" destId="{9AAB7B17-E3E3-45CB-815D-FB1D8632D087}" srcOrd="0" destOrd="0" presId="urn:microsoft.com/office/officeart/2005/8/layout/hierarchy2"/>
    <dgm:cxn modelId="{A62163E8-D67A-4226-9320-AB18A24A0E62}" type="presParOf" srcId="{6B1B627F-3AC8-4459-86D1-0DC83462BCF9}" destId="{306D2F6C-768E-4C73-8F2A-E8D663991AEC}" srcOrd="1" destOrd="0" presId="urn:microsoft.com/office/officeart/2005/8/layout/hierarchy2"/>
    <dgm:cxn modelId="{7839C9AF-06FE-474A-9A3A-E6B3BA97FAB6}" type="presParOf" srcId="{306D2F6C-768E-4C73-8F2A-E8D663991AEC}" destId="{D196021E-6DEF-4805-AC5A-288FCE6848DC}" srcOrd="0" destOrd="0" presId="urn:microsoft.com/office/officeart/2005/8/layout/hierarchy2"/>
    <dgm:cxn modelId="{9DBC18AE-6BCA-45AE-9ED0-203486852357}" type="presParOf" srcId="{D196021E-6DEF-4805-AC5A-288FCE6848DC}" destId="{8CDD5A4D-6F18-4122-8409-82709B7189BC}" srcOrd="0" destOrd="0" presId="urn:microsoft.com/office/officeart/2005/8/layout/hierarchy2"/>
    <dgm:cxn modelId="{A1B48325-3E27-4316-9F69-622676C931FF}" type="presParOf" srcId="{306D2F6C-768E-4C73-8F2A-E8D663991AEC}" destId="{D94685E1-D583-4C3B-A49A-C9F72E67396E}" srcOrd="1" destOrd="0" presId="urn:microsoft.com/office/officeart/2005/8/layout/hierarchy2"/>
    <dgm:cxn modelId="{CC31CA14-9EC4-496E-B895-2144DFA0ADE7}" type="presParOf" srcId="{D94685E1-D583-4C3B-A49A-C9F72E67396E}" destId="{CBAF3891-462B-4115-BCC9-C6913E040592}" srcOrd="0" destOrd="0" presId="urn:microsoft.com/office/officeart/2005/8/layout/hierarchy2"/>
    <dgm:cxn modelId="{66BDF0E7-C4B3-41CB-BB31-534344AC88BE}" type="presParOf" srcId="{D94685E1-D583-4C3B-A49A-C9F72E67396E}" destId="{942DE7F7-6984-450A-865E-933107670AA7}" srcOrd="1" destOrd="0" presId="urn:microsoft.com/office/officeart/2005/8/layout/hierarchy2"/>
    <dgm:cxn modelId="{50F7752A-2576-4F6F-9CBE-703E8B52ADBF}" type="presParOf" srcId="{66AEE59D-D897-4466-9F45-706648DC6545}" destId="{DD0A6177-B2EC-4CE8-B8F6-0FCCA1A1CDE5}" srcOrd="2" destOrd="0" presId="urn:microsoft.com/office/officeart/2005/8/layout/hierarchy2"/>
    <dgm:cxn modelId="{AC7E9AA3-D171-4360-8C1D-C38B1CA92966}" type="presParOf" srcId="{DD0A6177-B2EC-4CE8-B8F6-0FCCA1A1CDE5}" destId="{ED8F591D-94F7-492B-BD54-B7241A72064D}" srcOrd="0" destOrd="0" presId="urn:microsoft.com/office/officeart/2005/8/layout/hierarchy2"/>
    <dgm:cxn modelId="{4C0234EC-AAF5-44BE-B3E2-B27962B48B87}" type="presParOf" srcId="{66AEE59D-D897-4466-9F45-706648DC6545}" destId="{2E09C973-1BB2-4992-8C6F-61807E3E13C9}" srcOrd="3" destOrd="0" presId="urn:microsoft.com/office/officeart/2005/8/layout/hierarchy2"/>
    <dgm:cxn modelId="{55BBA95E-2267-4F05-AE8E-851BE7B0CE43}" type="presParOf" srcId="{2E09C973-1BB2-4992-8C6F-61807E3E13C9}" destId="{2AC39ECC-6970-4E2A-82F4-D693C1D0D519}" srcOrd="0" destOrd="0" presId="urn:microsoft.com/office/officeart/2005/8/layout/hierarchy2"/>
    <dgm:cxn modelId="{0DD431A8-9082-4282-B6CC-423621A1F0FC}" type="presParOf" srcId="{2E09C973-1BB2-4992-8C6F-61807E3E13C9}" destId="{5843F6B9-F7AC-4D06-B0AE-CA2A28F176F3}" srcOrd="1" destOrd="0" presId="urn:microsoft.com/office/officeart/2005/8/layout/hierarchy2"/>
    <dgm:cxn modelId="{9AF09D5E-FE27-4B5C-AF1C-8C569B2EEB9B}" type="presParOf" srcId="{5843F6B9-F7AC-4D06-B0AE-CA2A28F176F3}" destId="{AD8A1FD1-63CF-4638-B462-46B01820E570}" srcOrd="0" destOrd="0" presId="urn:microsoft.com/office/officeart/2005/8/layout/hierarchy2"/>
    <dgm:cxn modelId="{E0316395-0633-40C7-A9B3-B9DF01F331DE}" type="presParOf" srcId="{AD8A1FD1-63CF-4638-B462-46B01820E570}" destId="{6BF3CFF6-B6C8-4EFA-B811-8BBC9D43693A}" srcOrd="0" destOrd="0" presId="urn:microsoft.com/office/officeart/2005/8/layout/hierarchy2"/>
    <dgm:cxn modelId="{A3230B77-DED3-4F1C-AA43-14CF6E656652}" type="presParOf" srcId="{5843F6B9-F7AC-4D06-B0AE-CA2A28F176F3}" destId="{DBD87350-1D1A-4D3C-A240-7ED07E33F1ED}" srcOrd="1" destOrd="0" presId="urn:microsoft.com/office/officeart/2005/8/layout/hierarchy2"/>
    <dgm:cxn modelId="{6AB771D1-CCD9-404D-BCA6-C5E6B38E7723}" type="presParOf" srcId="{DBD87350-1D1A-4D3C-A240-7ED07E33F1ED}" destId="{97547D6C-0821-445F-BEFF-202038926FD9}" srcOrd="0" destOrd="0" presId="urn:microsoft.com/office/officeart/2005/8/layout/hierarchy2"/>
    <dgm:cxn modelId="{27836EE7-6D3E-48D0-8A61-820428C77EBB}" type="presParOf" srcId="{DBD87350-1D1A-4D3C-A240-7ED07E33F1ED}" destId="{35E2686A-40A1-4A6E-8BD0-BA6E6039763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0AC4AE5-1BB3-45FF-9D4C-5346ABE15F45}" type="doc">
      <dgm:prSet loTypeId="urn:microsoft.com/office/officeart/2005/8/layout/hierarchy2" loCatId="hierarchy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TW" altLang="en-US"/>
        </a:p>
      </dgm:t>
    </dgm:pt>
    <dgm:pt modelId="{0AEE5270-7782-4CBE-8BF3-D91523CF88BA}">
      <dgm:prSet phldrT="[文字]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US" altLang="zh-TW" b="1" dirty="0" smtClean="0"/>
            <a:t>RGB image</a:t>
          </a:r>
          <a:endParaRPr lang="zh-TW" altLang="en-US" b="1" dirty="0"/>
        </a:p>
      </dgm:t>
    </dgm:pt>
    <dgm:pt modelId="{4FBD0F70-E83C-4629-8485-F75F50CE4874}" type="parTrans" cxnId="{D7FF7A71-FA5B-4B61-AAA6-81468597BA28}">
      <dgm:prSet/>
      <dgm:spPr/>
      <dgm:t>
        <a:bodyPr/>
        <a:lstStyle/>
        <a:p>
          <a:endParaRPr lang="zh-TW" altLang="en-US"/>
        </a:p>
      </dgm:t>
    </dgm:pt>
    <dgm:pt modelId="{00C9B807-B749-4BC2-8592-95FC2FD1329E}" type="sibTrans" cxnId="{D7FF7A71-FA5B-4B61-AAA6-81468597BA28}">
      <dgm:prSet/>
      <dgm:spPr/>
      <dgm:t>
        <a:bodyPr/>
        <a:lstStyle/>
        <a:p>
          <a:endParaRPr lang="zh-TW" altLang="en-US"/>
        </a:p>
      </dgm:t>
    </dgm:pt>
    <dgm:pt modelId="{4CF787C6-EC28-41A3-B759-001D02D50AD3}">
      <dgm:prSet phldrT="[文字]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US" altLang="zh-TW" b="1" dirty="0" smtClean="0"/>
            <a:t>Ball detection</a:t>
          </a:r>
          <a:endParaRPr lang="zh-TW" altLang="en-US" b="1" dirty="0"/>
        </a:p>
      </dgm:t>
    </dgm:pt>
    <dgm:pt modelId="{8989F9CE-8BF8-4EB7-8496-0F4C6507CE5C}" type="parTrans" cxnId="{5CF382EC-7B2D-42DC-A827-A3EAABF3878B}">
      <dgm:prSet/>
      <dgm:spPr/>
      <dgm:t>
        <a:bodyPr/>
        <a:lstStyle/>
        <a:p>
          <a:endParaRPr lang="zh-TW" altLang="en-US"/>
        </a:p>
      </dgm:t>
    </dgm:pt>
    <dgm:pt modelId="{BB2BC851-6992-445D-92CF-FEAAD0D62566}" type="sibTrans" cxnId="{5CF382EC-7B2D-42DC-A827-A3EAABF3878B}">
      <dgm:prSet/>
      <dgm:spPr/>
      <dgm:t>
        <a:bodyPr/>
        <a:lstStyle/>
        <a:p>
          <a:endParaRPr lang="zh-TW" altLang="en-US"/>
        </a:p>
      </dgm:t>
    </dgm:pt>
    <dgm:pt modelId="{79D4631F-E65F-4798-B9F6-E8586FCCD826}">
      <dgm:prSet phldrT="[文字]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US" altLang="zh-TW" b="1" dirty="0" smtClean="0"/>
            <a:t>Ball trace</a:t>
          </a:r>
          <a:endParaRPr lang="zh-TW" altLang="en-US" b="1" dirty="0"/>
        </a:p>
      </dgm:t>
    </dgm:pt>
    <dgm:pt modelId="{AA7EDAB1-098A-48A6-964E-1407EB0434D3}" type="parTrans" cxnId="{44033903-7149-42D6-B2B6-337623937622}">
      <dgm:prSet/>
      <dgm:spPr/>
      <dgm:t>
        <a:bodyPr/>
        <a:lstStyle/>
        <a:p>
          <a:endParaRPr lang="zh-TW" altLang="en-US"/>
        </a:p>
      </dgm:t>
    </dgm:pt>
    <dgm:pt modelId="{7A0058EF-88CC-4D44-AA73-EE066BBAE1B1}" type="sibTrans" cxnId="{44033903-7149-42D6-B2B6-337623937622}">
      <dgm:prSet/>
      <dgm:spPr/>
      <dgm:t>
        <a:bodyPr/>
        <a:lstStyle/>
        <a:p>
          <a:endParaRPr lang="zh-TW" altLang="en-US"/>
        </a:p>
      </dgm:t>
    </dgm:pt>
    <dgm:pt modelId="{EF673199-CDB6-4D9E-B6AF-C9093D2D31DD}">
      <dgm:prSet phldrT="[文字]"/>
      <dgm:spPr>
        <a:solidFill>
          <a:schemeClr val="accent4">
            <a:lumMod val="20000"/>
            <a:lumOff val="80000"/>
          </a:schemeClr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altLang="zh-TW" b="1" dirty="0" smtClean="0"/>
            <a:t>Segment method</a:t>
          </a:r>
        </a:p>
      </dgm:t>
    </dgm:pt>
    <dgm:pt modelId="{C3BB9591-AC93-45D6-9460-62E2A1FB96D4}" type="parTrans" cxnId="{227763EF-534C-44DD-9958-9B340099C1CA}">
      <dgm:prSet/>
      <dgm:spPr>
        <a:solidFill>
          <a:schemeClr val="accent4">
            <a:lumMod val="20000"/>
            <a:lumOff val="80000"/>
          </a:schemeClr>
        </a:solidFill>
        <a:ln>
          <a:solidFill>
            <a:schemeClr val="accent4"/>
          </a:solidFill>
        </a:ln>
      </dgm:spPr>
      <dgm:t>
        <a:bodyPr/>
        <a:lstStyle/>
        <a:p>
          <a:endParaRPr lang="zh-TW" altLang="en-US"/>
        </a:p>
      </dgm:t>
    </dgm:pt>
    <dgm:pt modelId="{D2A1EEDB-4676-4873-B61D-A3AA73DCE448}" type="sibTrans" cxnId="{227763EF-534C-44DD-9958-9B340099C1CA}">
      <dgm:prSet/>
      <dgm:spPr/>
      <dgm:t>
        <a:bodyPr/>
        <a:lstStyle/>
        <a:p>
          <a:endParaRPr lang="zh-TW" altLang="en-US"/>
        </a:p>
      </dgm:t>
    </dgm:pt>
    <dgm:pt modelId="{51AC3D8B-39F8-43AA-BCF0-85F6A6E92CF4}">
      <dgm:prSet phldrT="[文字]"/>
      <dgm:spPr>
        <a:solidFill>
          <a:schemeClr val="accent4">
            <a:lumMod val="20000"/>
            <a:lumOff val="80000"/>
          </a:schemeClr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altLang="zh-TW" b="1" dirty="0" smtClean="0"/>
            <a:t>Ball area</a:t>
          </a:r>
        </a:p>
      </dgm:t>
    </dgm:pt>
    <dgm:pt modelId="{67D29260-D411-4657-B1BD-FD428305C85C}" type="parTrans" cxnId="{ABF15B88-950A-49B0-AE5C-246417295091}">
      <dgm:prSet/>
      <dgm:spPr>
        <a:solidFill>
          <a:schemeClr val="accent4">
            <a:lumMod val="20000"/>
            <a:lumOff val="80000"/>
          </a:schemeClr>
        </a:solidFill>
        <a:ln>
          <a:solidFill>
            <a:schemeClr val="accent4"/>
          </a:solidFill>
        </a:ln>
      </dgm:spPr>
      <dgm:t>
        <a:bodyPr/>
        <a:lstStyle/>
        <a:p>
          <a:endParaRPr lang="zh-TW" altLang="en-US"/>
        </a:p>
      </dgm:t>
    </dgm:pt>
    <dgm:pt modelId="{2599AE91-8F9B-48D3-9316-7D7256EC760D}" type="sibTrans" cxnId="{ABF15B88-950A-49B0-AE5C-246417295091}">
      <dgm:prSet/>
      <dgm:spPr/>
      <dgm:t>
        <a:bodyPr/>
        <a:lstStyle/>
        <a:p>
          <a:endParaRPr lang="zh-TW" altLang="en-US"/>
        </a:p>
      </dgm:t>
    </dgm:pt>
    <dgm:pt modelId="{25180AEA-E279-450B-8550-017AF65DBC4D}">
      <dgm:prSet phldrT="[文字]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US" altLang="zh-TW" b="1" dirty="0" smtClean="0"/>
            <a:t>Falling point</a:t>
          </a:r>
          <a:endParaRPr lang="zh-TW" altLang="en-US" b="1" dirty="0"/>
        </a:p>
      </dgm:t>
    </dgm:pt>
    <dgm:pt modelId="{012D6E97-61DC-4FD3-8E5E-BD343791A867}" type="parTrans" cxnId="{28B65D22-F67E-4043-BC0C-159A0EDFD603}">
      <dgm:prSet/>
      <dgm:spPr/>
      <dgm:t>
        <a:bodyPr/>
        <a:lstStyle/>
        <a:p>
          <a:endParaRPr lang="zh-TW" altLang="en-US"/>
        </a:p>
      </dgm:t>
    </dgm:pt>
    <dgm:pt modelId="{BCE33F5D-1043-4EDF-BA33-41F1018E57A6}" type="sibTrans" cxnId="{28B65D22-F67E-4043-BC0C-159A0EDFD603}">
      <dgm:prSet/>
      <dgm:spPr/>
      <dgm:t>
        <a:bodyPr/>
        <a:lstStyle/>
        <a:p>
          <a:endParaRPr lang="zh-TW" altLang="en-US"/>
        </a:p>
      </dgm:t>
    </dgm:pt>
    <dgm:pt modelId="{374848FA-97CD-4929-9513-86153BB31B8E}" type="pres">
      <dgm:prSet presAssocID="{F0AC4AE5-1BB3-45FF-9D4C-5346ABE15F4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D1C12657-8C17-4426-AA61-996FBD4925A2}" type="pres">
      <dgm:prSet presAssocID="{0AEE5270-7782-4CBE-8BF3-D91523CF88BA}" presName="root1" presStyleCnt="0"/>
      <dgm:spPr/>
    </dgm:pt>
    <dgm:pt modelId="{85846F5A-AB42-4CD8-8C1B-16AE7B42E698}" type="pres">
      <dgm:prSet presAssocID="{0AEE5270-7782-4CBE-8BF3-D91523CF88BA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719C9E0-5CA3-4365-94B7-9C797D2922F9}" type="pres">
      <dgm:prSet presAssocID="{0AEE5270-7782-4CBE-8BF3-D91523CF88BA}" presName="level2hierChild" presStyleCnt="0"/>
      <dgm:spPr/>
    </dgm:pt>
    <dgm:pt modelId="{8B202CBB-971B-4436-8895-202A869F1313}" type="pres">
      <dgm:prSet presAssocID="{8989F9CE-8BF8-4EB7-8496-0F4C6507CE5C}" presName="conn2-1" presStyleLbl="parChTrans1D2" presStyleIdx="0" presStyleCnt="1"/>
      <dgm:spPr/>
      <dgm:t>
        <a:bodyPr/>
        <a:lstStyle/>
        <a:p>
          <a:endParaRPr lang="zh-TW" altLang="en-US"/>
        </a:p>
      </dgm:t>
    </dgm:pt>
    <dgm:pt modelId="{00132AA4-5369-4BDB-B3A4-37F179D5BA01}" type="pres">
      <dgm:prSet presAssocID="{8989F9CE-8BF8-4EB7-8496-0F4C6507CE5C}" presName="connTx" presStyleLbl="parChTrans1D2" presStyleIdx="0" presStyleCnt="1"/>
      <dgm:spPr/>
      <dgm:t>
        <a:bodyPr/>
        <a:lstStyle/>
        <a:p>
          <a:endParaRPr lang="zh-TW" altLang="en-US"/>
        </a:p>
      </dgm:t>
    </dgm:pt>
    <dgm:pt modelId="{B1D17644-BE08-4259-8AF7-17BAC06C8FCC}" type="pres">
      <dgm:prSet presAssocID="{4CF787C6-EC28-41A3-B759-001D02D50AD3}" presName="root2" presStyleCnt="0"/>
      <dgm:spPr/>
    </dgm:pt>
    <dgm:pt modelId="{693E7C10-2E49-47B6-807E-228EBF8489D4}" type="pres">
      <dgm:prSet presAssocID="{4CF787C6-EC28-41A3-B759-001D02D50AD3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6AEE59D-D897-4466-9F45-706648DC6545}" type="pres">
      <dgm:prSet presAssocID="{4CF787C6-EC28-41A3-B759-001D02D50AD3}" presName="level3hierChild" presStyleCnt="0"/>
      <dgm:spPr/>
    </dgm:pt>
    <dgm:pt modelId="{B05CEED2-58E3-46FD-A2AF-773F1A24CE4C}" type="pres">
      <dgm:prSet presAssocID="{AA7EDAB1-098A-48A6-964E-1407EB0434D3}" presName="conn2-1" presStyleLbl="parChTrans1D3" presStyleIdx="0" presStyleCnt="2"/>
      <dgm:spPr/>
      <dgm:t>
        <a:bodyPr/>
        <a:lstStyle/>
        <a:p>
          <a:endParaRPr lang="zh-TW" altLang="en-US"/>
        </a:p>
      </dgm:t>
    </dgm:pt>
    <dgm:pt modelId="{8B2F1CAF-0F5C-4EEE-A6F6-D8ABF78F92C7}" type="pres">
      <dgm:prSet presAssocID="{AA7EDAB1-098A-48A6-964E-1407EB0434D3}" presName="connTx" presStyleLbl="parChTrans1D3" presStyleIdx="0" presStyleCnt="2"/>
      <dgm:spPr/>
      <dgm:t>
        <a:bodyPr/>
        <a:lstStyle/>
        <a:p>
          <a:endParaRPr lang="zh-TW" altLang="en-US"/>
        </a:p>
      </dgm:t>
    </dgm:pt>
    <dgm:pt modelId="{6B1B627F-3AC8-4459-86D1-0DC83462BCF9}" type="pres">
      <dgm:prSet presAssocID="{79D4631F-E65F-4798-B9F6-E8586FCCD826}" presName="root2" presStyleCnt="0"/>
      <dgm:spPr/>
    </dgm:pt>
    <dgm:pt modelId="{9AAB7B17-E3E3-45CB-815D-FB1D8632D087}" type="pres">
      <dgm:prSet presAssocID="{79D4631F-E65F-4798-B9F6-E8586FCCD826}" presName="LevelTwoTextNode" presStyleLbl="node3" presStyleIdx="0" presStyleCnt="2" custLinFactNeighborY="-1839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06D2F6C-768E-4C73-8F2A-E8D663991AEC}" type="pres">
      <dgm:prSet presAssocID="{79D4631F-E65F-4798-B9F6-E8586FCCD826}" presName="level3hierChild" presStyleCnt="0"/>
      <dgm:spPr/>
    </dgm:pt>
    <dgm:pt modelId="{D196021E-6DEF-4805-AC5A-288FCE6848DC}" type="pres">
      <dgm:prSet presAssocID="{012D6E97-61DC-4FD3-8E5E-BD343791A867}" presName="conn2-1" presStyleLbl="parChTrans1D4" presStyleIdx="0" presStyleCnt="2"/>
      <dgm:spPr/>
      <dgm:t>
        <a:bodyPr/>
        <a:lstStyle/>
        <a:p>
          <a:endParaRPr lang="zh-TW" altLang="en-US"/>
        </a:p>
      </dgm:t>
    </dgm:pt>
    <dgm:pt modelId="{8CDD5A4D-6F18-4122-8409-82709B7189BC}" type="pres">
      <dgm:prSet presAssocID="{012D6E97-61DC-4FD3-8E5E-BD343791A867}" presName="connTx" presStyleLbl="parChTrans1D4" presStyleIdx="0" presStyleCnt="2"/>
      <dgm:spPr/>
      <dgm:t>
        <a:bodyPr/>
        <a:lstStyle/>
        <a:p>
          <a:endParaRPr lang="zh-TW" altLang="en-US"/>
        </a:p>
      </dgm:t>
    </dgm:pt>
    <dgm:pt modelId="{D94685E1-D583-4C3B-A49A-C9F72E67396E}" type="pres">
      <dgm:prSet presAssocID="{25180AEA-E279-450B-8550-017AF65DBC4D}" presName="root2" presStyleCnt="0"/>
      <dgm:spPr/>
    </dgm:pt>
    <dgm:pt modelId="{CBAF3891-462B-4115-BCC9-C6913E040592}" type="pres">
      <dgm:prSet presAssocID="{25180AEA-E279-450B-8550-017AF65DBC4D}" presName="LevelTwoTextNode" presStyleLbl="node4" presStyleIdx="0" presStyleCnt="2" custLinFactNeighborY="-1839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42DE7F7-6984-450A-865E-933107670AA7}" type="pres">
      <dgm:prSet presAssocID="{25180AEA-E279-450B-8550-017AF65DBC4D}" presName="level3hierChild" presStyleCnt="0"/>
      <dgm:spPr/>
    </dgm:pt>
    <dgm:pt modelId="{DD0A6177-B2EC-4CE8-B8F6-0FCCA1A1CDE5}" type="pres">
      <dgm:prSet presAssocID="{C3BB9591-AC93-45D6-9460-62E2A1FB96D4}" presName="conn2-1" presStyleLbl="parChTrans1D3" presStyleIdx="1" presStyleCnt="2"/>
      <dgm:spPr/>
      <dgm:t>
        <a:bodyPr/>
        <a:lstStyle/>
        <a:p>
          <a:endParaRPr lang="zh-TW" altLang="en-US"/>
        </a:p>
      </dgm:t>
    </dgm:pt>
    <dgm:pt modelId="{ED8F591D-94F7-492B-BD54-B7241A72064D}" type="pres">
      <dgm:prSet presAssocID="{C3BB9591-AC93-45D6-9460-62E2A1FB96D4}" presName="connTx" presStyleLbl="parChTrans1D3" presStyleIdx="1" presStyleCnt="2"/>
      <dgm:spPr/>
      <dgm:t>
        <a:bodyPr/>
        <a:lstStyle/>
        <a:p>
          <a:endParaRPr lang="zh-TW" altLang="en-US"/>
        </a:p>
      </dgm:t>
    </dgm:pt>
    <dgm:pt modelId="{2E09C973-1BB2-4992-8C6F-61807E3E13C9}" type="pres">
      <dgm:prSet presAssocID="{EF673199-CDB6-4D9E-B6AF-C9093D2D31DD}" presName="root2" presStyleCnt="0"/>
      <dgm:spPr/>
    </dgm:pt>
    <dgm:pt modelId="{2AC39ECC-6970-4E2A-82F4-D693C1D0D519}" type="pres">
      <dgm:prSet presAssocID="{EF673199-CDB6-4D9E-B6AF-C9093D2D31DD}" presName="LevelTwoTextNode" presStyleLbl="node3" presStyleIdx="1" presStyleCnt="2" custLinFactNeighborY="1839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843F6B9-F7AC-4D06-B0AE-CA2A28F176F3}" type="pres">
      <dgm:prSet presAssocID="{EF673199-CDB6-4D9E-B6AF-C9093D2D31DD}" presName="level3hierChild" presStyleCnt="0"/>
      <dgm:spPr/>
    </dgm:pt>
    <dgm:pt modelId="{AD8A1FD1-63CF-4638-B462-46B01820E570}" type="pres">
      <dgm:prSet presAssocID="{67D29260-D411-4657-B1BD-FD428305C85C}" presName="conn2-1" presStyleLbl="parChTrans1D4" presStyleIdx="1" presStyleCnt="2"/>
      <dgm:spPr/>
      <dgm:t>
        <a:bodyPr/>
        <a:lstStyle/>
        <a:p>
          <a:endParaRPr lang="zh-TW" altLang="en-US"/>
        </a:p>
      </dgm:t>
    </dgm:pt>
    <dgm:pt modelId="{6BF3CFF6-B6C8-4EFA-B811-8BBC9D43693A}" type="pres">
      <dgm:prSet presAssocID="{67D29260-D411-4657-B1BD-FD428305C85C}" presName="connTx" presStyleLbl="parChTrans1D4" presStyleIdx="1" presStyleCnt="2"/>
      <dgm:spPr/>
      <dgm:t>
        <a:bodyPr/>
        <a:lstStyle/>
        <a:p>
          <a:endParaRPr lang="zh-TW" altLang="en-US"/>
        </a:p>
      </dgm:t>
    </dgm:pt>
    <dgm:pt modelId="{DBD87350-1D1A-4D3C-A240-7ED07E33F1ED}" type="pres">
      <dgm:prSet presAssocID="{51AC3D8B-39F8-43AA-BCF0-85F6A6E92CF4}" presName="root2" presStyleCnt="0"/>
      <dgm:spPr/>
    </dgm:pt>
    <dgm:pt modelId="{97547D6C-0821-445F-BEFF-202038926FD9}" type="pres">
      <dgm:prSet presAssocID="{51AC3D8B-39F8-43AA-BCF0-85F6A6E92CF4}" presName="LevelTwoTextNode" presStyleLbl="node4" presStyleIdx="1" presStyleCnt="2" custLinFactNeighborX="-470" custLinFactNeighborY="1839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5E2686A-40A1-4A6E-8BD0-BA6E60397638}" type="pres">
      <dgm:prSet presAssocID="{51AC3D8B-39F8-43AA-BCF0-85F6A6E92CF4}" presName="level3hierChild" presStyleCnt="0"/>
      <dgm:spPr/>
    </dgm:pt>
  </dgm:ptLst>
  <dgm:cxnLst>
    <dgm:cxn modelId="{785AF2E1-37E2-49E8-BD60-F1114D32F9E0}" type="presOf" srcId="{67D29260-D411-4657-B1BD-FD428305C85C}" destId="{AD8A1FD1-63CF-4638-B462-46B01820E570}" srcOrd="0" destOrd="0" presId="urn:microsoft.com/office/officeart/2005/8/layout/hierarchy2"/>
    <dgm:cxn modelId="{126F479A-01D1-4D52-9E46-083EFCC5D947}" type="presOf" srcId="{C3BB9591-AC93-45D6-9460-62E2A1FB96D4}" destId="{ED8F591D-94F7-492B-BD54-B7241A72064D}" srcOrd="1" destOrd="0" presId="urn:microsoft.com/office/officeart/2005/8/layout/hierarchy2"/>
    <dgm:cxn modelId="{C7AA577E-EEBB-4C30-8676-D2D3FB1E1A1F}" type="presOf" srcId="{AA7EDAB1-098A-48A6-964E-1407EB0434D3}" destId="{8B2F1CAF-0F5C-4EEE-A6F6-D8ABF78F92C7}" srcOrd="1" destOrd="0" presId="urn:microsoft.com/office/officeart/2005/8/layout/hierarchy2"/>
    <dgm:cxn modelId="{0EA9FA13-F7F0-4081-A150-A9CBE1E78352}" type="presOf" srcId="{67D29260-D411-4657-B1BD-FD428305C85C}" destId="{6BF3CFF6-B6C8-4EFA-B811-8BBC9D43693A}" srcOrd="1" destOrd="0" presId="urn:microsoft.com/office/officeart/2005/8/layout/hierarchy2"/>
    <dgm:cxn modelId="{17284CB3-FF49-42E9-B297-9EC9D0F879D7}" type="presOf" srcId="{79D4631F-E65F-4798-B9F6-E8586FCCD826}" destId="{9AAB7B17-E3E3-45CB-815D-FB1D8632D087}" srcOrd="0" destOrd="0" presId="urn:microsoft.com/office/officeart/2005/8/layout/hierarchy2"/>
    <dgm:cxn modelId="{451CD882-5AAC-4C09-8704-85F0E012EF3B}" type="presOf" srcId="{51AC3D8B-39F8-43AA-BCF0-85F6A6E92CF4}" destId="{97547D6C-0821-445F-BEFF-202038926FD9}" srcOrd="0" destOrd="0" presId="urn:microsoft.com/office/officeart/2005/8/layout/hierarchy2"/>
    <dgm:cxn modelId="{5CF382EC-7B2D-42DC-A827-A3EAABF3878B}" srcId="{0AEE5270-7782-4CBE-8BF3-D91523CF88BA}" destId="{4CF787C6-EC28-41A3-B759-001D02D50AD3}" srcOrd="0" destOrd="0" parTransId="{8989F9CE-8BF8-4EB7-8496-0F4C6507CE5C}" sibTransId="{BB2BC851-6992-445D-92CF-FEAAD0D62566}"/>
    <dgm:cxn modelId="{28B65D22-F67E-4043-BC0C-159A0EDFD603}" srcId="{79D4631F-E65F-4798-B9F6-E8586FCCD826}" destId="{25180AEA-E279-450B-8550-017AF65DBC4D}" srcOrd="0" destOrd="0" parTransId="{012D6E97-61DC-4FD3-8E5E-BD343791A867}" sibTransId="{BCE33F5D-1043-4EDF-BA33-41F1018E57A6}"/>
    <dgm:cxn modelId="{B590C690-747E-4F2B-B758-607363A2A426}" type="presOf" srcId="{C3BB9591-AC93-45D6-9460-62E2A1FB96D4}" destId="{DD0A6177-B2EC-4CE8-B8F6-0FCCA1A1CDE5}" srcOrd="0" destOrd="0" presId="urn:microsoft.com/office/officeart/2005/8/layout/hierarchy2"/>
    <dgm:cxn modelId="{71637A37-F0C4-4C2D-BA04-00A00B6D762A}" type="presOf" srcId="{4CF787C6-EC28-41A3-B759-001D02D50AD3}" destId="{693E7C10-2E49-47B6-807E-228EBF8489D4}" srcOrd="0" destOrd="0" presId="urn:microsoft.com/office/officeart/2005/8/layout/hierarchy2"/>
    <dgm:cxn modelId="{44033903-7149-42D6-B2B6-337623937622}" srcId="{4CF787C6-EC28-41A3-B759-001D02D50AD3}" destId="{79D4631F-E65F-4798-B9F6-E8586FCCD826}" srcOrd="0" destOrd="0" parTransId="{AA7EDAB1-098A-48A6-964E-1407EB0434D3}" sibTransId="{7A0058EF-88CC-4D44-AA73-EE066BBAE1B1}"/>
    <dgm:cxn modelId="{182E0519-C5A3-4EBE-86ED-EF7BEFEB44E8}" type="presOf" srcId="{0AEE5270-7782-4CBE-8BF3-D91523CF88BA}" destId="{85846F5A-AB42-4CD8-8C1B-16AE7B42E698}" srcOrd="0" destOrd="0" presId="urn:microsoft.com/office/officeart/2005/8/layout/hierarchy2"/>
    <dgm:cxn modelId="{ABF15B88-950A-49B0-AE5C-246417295091}" srcId="{EF673199-CDB6-4D9E-B6AF-C9093D2D31DD}" destId="{51AC3D8B-39F8-43AA-BCF0-85F6A6E92CF4}" srcOrd="0" destOrd="0" parTransId="{67D29260-D411-4657-B1BD-FD428305C85C}" sibTransId="{2599AE91-8F9B-48D3-9316-7D7256EC760D}"/>
    <dgm:cxn modelId="{227763EF-534C-44DD-9958-9B340099C1CA}" srcId="{4CF787C6-EC28-41A3-B759-001D02D50AD3}" destId="{EF673199-CDB6-4D9E-B6AF-C9093D2D31DD}" srcOrd="1" destOrd="0" parTransId="{C3BB9591-AC93-45D6-9460-62E2A1FB96D4}" sibTransId="{D2A1EEDB-4676-4873-B61D-A3AA73DCE448}"/>
    <dgm:cxn modelId="{4E8BA70A-3765-4438-A1E9-E5BFAC2AE85F}" type="presOf" srcId="{25180AEA-E279-450B-8550-017AF65DBC4D}" destId="{CBAF3891-462B-4115-BCC9-C6913E040592}" srcOrd="0" destOrd="0" presId="urn:microsoft.com/office/officeart/2005/8/layout/hierarchy2"/>
    <dgm:cxn modelId="{C16A96BE-E5E9-4C60-8132-63D749060BFC}" type="presOf" srcId="{8989F9CE-8BF8-4EB7-8496-0F4C6507CE5C}" destId="{8B202CBB-971B-4436-8895-202A869F1313}" srcOrd="0" destOrd="0" presId="urn:microsoft.com/office/officeart/2005/8/layout/hierarchy2"/>
    <dgm:cxn modelId="{4FB52CF0-B22A-468B-AB67-FC7EEFE3244C}" type="presOf" srcId="{012D6E97-61DC-4FD3-8E5E-BD343791A867}" destId="{D196021E-6DEF-4805-AC5A-288FCE6848DC}" srcOrd="0" destOrd="0" presId="urn:microsoft.com/office/officeart/2005/8/layout/hierarchy2"/>
    <dgm:cxn modelId="{9B8B3BE3-CE7B-4A29-91A1-B4C8A761B289}" type="presOf" srcId="{AA7EDAB1-098A-48A6-964E-1407EB0434D3}" destId="{B05CEED2-58E3-46FD-A2AF-773F1A24CE4C}" srcOrd="0" destOrd="0" presId="urn:microsoft.com/office/officeart/2005/8/layout/hierarchy2"/>
    <dgm:cxn modelId="{1A3453E4-CF57-4494-B03E-24827C162E6D}" type="presOf" srcId="{EF673199-CDB6-4D9E-B6AF-C9093D2D31DD}" destId="{2AC39ECC-6970-4E2A-82F4-D693C1D0D519}" srcOrd="0" destOrd="0" presId="urn:microsoft.com/office/officeart/2005/8/layout/hierarchy2"/>
    <dgm:cxn modelId="{08286600-C0BC-4FE5-AEA5-533099BE916E}" type="presOf" srcId="{012D6E97-61DC-4FD3-8E5E-BD343791A867}" destId="{8CDD5A4D-6F18-4122-8409-82709B7189BC}" srcOrd="1" destOrd="0" presId="urn:microsoft.com/office/officeart/2005/8/layout/hierarchy2"/>
    <dgm:cxn modelId="{DE82DEDE-2520-4CF6-9376-077393229F30}" type="presOf" srcId="{8989F9CE-8BF8-4EB7-8496-0F4C6507CE5C}" destId="{00132AA4-5369-4BDB-B3A4-37F179D5BA01}" srcOrd="1" destOrd="0" presId="urn:microsoft.com/office/officeart/2005/8/layout/hierarchy2"/>
    <dgm:cxn modelId="{D7FF7A71-FA5B-4B61-AAA6-81468597BA28}" srcId="{F0AC4AE5-1BB3-45FF-9D4C-5346ABE15F45}" destId="{0AEE5270-7782-4CBE-8BF3-D91523CF88BA}" srcOrd="0" destOrd="0" parTransId="{4FBD0F70-E83C-4629-8485-F75F50CE4874}" sibTransId="{00C9B807-B749-4BC2-8592-95FC2FD1329E}"/>
    <dgm:cxn modelId="{511E9748-64F5-43D3-9D8D-896FD7617131}" type="presOf" srcId="{F0AC4AE5-1BB3-45FF-9D4C-5346ABE15F45}" destId="{374848FA-97CD-4929-9513-86153BB31B8E}" srcOrd="0" destOrd="0" presId="urn:microsoft.com/office/officeart/2005/8/layout/hierarchy2"/>
    <dgm:cxn modelId="{20FE9481-AAA1-49FB-8DA3-25B0CEE46685}" type="presParOf" srcId="{374848FA-97CD-4929-9513-86153BB31B8E}" destId="{D1C12657-8C17-4426-AA61-996FBD4925A2}" srcOrd="0" destOrd="0" presId="urn:microsoft.com/office/officeart/2005/8/layout/hierarchy2"/>
    <dgm:cxn modelId="{5CDA2FB7-77F4-49F6-985F-37093A6A18D8}" type="presParOf" srcId="{D1C12657-8C17-4426-AA61-996FBD4925A2}" destId="{85846F5A-AB42-4CD8-8C1B-16AE7B42E698}" srcOrd="0" destOrd="0" presId="urn:microsoft.com/office/officeart/2005/8/layout/hierarchy2"/>
    <dgm:cxn modelId="{A8EFD3B7-359B-4B8E-ACE2-F1064DB0A62B}" type="presParOf" srcId="{D1C12657-8C17-4426-AA61-996FBD4925A2}" destId="{F719C9E0-5CA3-4365-94B7-9C797D2922F9}" srcOrd="1" destOrd="0" presId="urn:microsoft.com/office/officeart/2005/8/layout/hierarchy2"/>
    <dgm:cxn modelId="{3E1532D0-D184-4A97-BD99-48E5278F62B9}" type="presParOf" srcId="{F719C9E0-5CA3-4365-94B7-9C797D2922F9}" destId="{8B202CBB-971B-4436-8895-202A869F1313}" srcOrd="0" destOrd="0" presId="urn:microsoft.com/office/officeart/2005/8/layout/hierarchy2"/>
    <dgm:cxn modelId="{E5E7B616-F137-4E99-AD05-10DBCCCDEF4A}" type="presParOf" srcId="{8B202CBB-971B-4436-8895-202A869F1313}" destId="{00132AA4-5369-4BDB-B3A4-37F179D5BA01}" srcOrd="0" destOrd="0" presId="urn:microsoft.com/office/officeart/2005/8/layout/hierarchy2"/>
    <dgm:cxn modelId="{3577B78A-B8CC-4C68-856E-2D628322876D}" type="presParOf" srcId="{F719C9E0-5CA3-4365-94B7-9C797D2922F9}" destId="{B1D17644-BE08-4259-8AF7-17BAC06C8FCC}" srcOrd="1" destOrd="0" presId="urn:microsoft.com/office/officeart/2005/8/layout/hierarchy2"/>
    <dgm:cxn modelId="{EB0CBC83-5670-4D91-B921-31EE60D73010}" type="presParOf" srcId="{B1D17644-BE08-4259-8AF7-17BAC06C8FCC}" destId="{693E7C10-2E49-47B6-807E-228EBF8489D4}" srcOrd="0" destOrd="0" presId="urn:microsoft.com/office/officeart/2005/8/layout/hierarchy2"/>
    <dgm:cxn modelId="{0D984BC4-FABB-4D31-895B-CA4B9E860889}" type="presParOf" srcId="{B1D17644-BE08-4259-8AF7-17BAC06C8FCC}" destId="{66AEE59D-D897-4466-9F45-706648DC6545}" srcOrd="1" destOrd="0" presId="urn:microsoft.com/office/officeart/2005/8/layout/hierarchy2"/>
    <dgm:cxn modelId="{952CA03A-96AD-4B88-A24A-76BD548ED345}" type="presParOf" srcId="{66AEE59D-D897-4466-9F45-706648DC6545}" destId="{B05CEED2-58E3-46FD-A2AF-773F1A24CE4C}" srcOrd="0" destOrd="0" presId="urn:microsoft.com/office/officeart/2005/8/layout/hierarchy2"/>
    <dgm:cxn modelId="{D5C27B02-A2D1-495D-A472-5AB0F28D2C8A}" type="presParOf" srcId="{B05CEED2-58E3-46FD-A2AF-773F1A24CE4C}" destId="{8B2F1CAF-0F5C-4EEE-A6F6-D8ABF78F92C7}" srcOrd="0" destOrd="0" presId="urn:microsoft.com/office/officeart/2005/8/layout/hierarchy2"/>
    <dgm:cxn modelId="{92F09AE6-0F9F-4DEA-8292-95DF4E8DA0BE}" type="presParOf" srcId="{66AEE59D-D897-4466-9F45-706648DC6545}" destId="{6B1B627F-3AC8-4459-86D1-0DC83462BCF9}" srcOrd="1" destOrd="0" presId="urn:microsoft.com/office/officeart/2005/8/layout/hierarchy2"/>
    <dgm:cxn modelId="{8830091B-0DF8-44D6-8A95-DF4A3D162ADA}" type="presParOf" srcId="{6B1B627F-3AC8-4459-86D1-0DC83462BCF9}" destId="{9AAB7B17-E3E3-45CB-815D-FB1D8632D087}" srcOrd="0" destOrd="0" presId="urn:microsoft.com/office/officeart/2005/8/layout/hierarchy2"/>
    <dgm:cxn modelId="{A62163E8-D67A-4226-9320-AB18A24A0E62}" type="presParOf" srcId="{6B1B627F-3AC8-4459-86D1-0DC83462BCF9}" destId="{306D2F6C-768E-4C73-8F2A-E8D663991AEC}" srcOrd="1" destOrd="0" presId="urn:microsoft.com/office/officeart/2005/8/layout/hierarchy2"/>
    <dgm:cxn modelId="{7839C9AF-06FE-474A-9A3A-E6B3BA97FAB6}" type="presParOf" srcId="{306D2F6C-768E-4C73-8F2A-E8D663991AEC}" destId="{D196021E-6DEF-4805-AC5A-288FCE6848DC}" srcOrd="0" destOrd="0" presId="urn:microsoft.com/office/officeart/2005/8/layout/hierarchy2"/>
    <dgm:cxn modelId="{9DBC18AE-6BCA-45AE-9ED0-203486852357}" type="presParOf" srcId="{D196021E-6DEF-4805-AC5A-288FCE6848DC}" destId="{8CDD5A4D-6F18-4122-8409-82709B7189BC}" srcOrd="0" destOrd="0" presId="urn:microsoft.com/office/officeart/2005/8/layout/hierarchy2"/>
    <dgm:cxn modelId="{A1B48325-3E27-4316-9F69-622676C931FF}" type="presParOf" srcId="{306D2F6C-768E-4C73-8F2A-E8D663991AEC}" destId="{D94685E1-D583-4C3B-A49A-C9F72E67396E}" srcOrd="1" destOrd="0" presId="urn:microsoft.com/office/officeart/2005/8/layout/hierarchy2"/>
    <dgm:cxn modelId="{CC31CA14-9EC4-496E-B895-2144DFA0ADE7}" type="presParOf" srcId="{D94685E1-D583-4C3B-A49A-C9F72E67396E}" destId="{CBAF3891-462B-4115-BCC9-C6913E040592}" srcOrd="0" destOrd="0" presId="urn:microsoft.com/office/officeart/2005/8/layout/hierarchy2"/>
    <dgm:cxn modelId="{66BDF0E7-C4B3-41CB-BB31-534344AC88BE}" type="presParOf" srcId="{D94685E1-D583-4C3B-A49A-C9F72E67396E}" destId="{942DE7F7-6984-450A-865E-933107670AA7}" srcOrd="1" destOrd="0" presId="urn:microsoft.com/office/officeart/2005/8/layout/hierarchy2"/>
    <dgm:cxn modelId="{50F7752A-2576-4F6F-9CBE-703E8B52ADBF}" type="presParOf" srcId="{66AEE59D-D897-4466-9F45-706648DC6545}" destId="{DD0A6177-B2EC-4CE8-B8F6-0FCCA1A1CDE5}" srcOrd="2" destOrd="0" presId="urn:microsoft.com/office/officeart/2005/8/layout/hierarchy2"/>
    <dgm:cxn modelId="{AC7E9AA3-D171-4360-8C1D-C38B1CA92966}" type="presParOf" srcId="{DD0A6177-B2EC-4CE8-B8F6-0FCCA1A1CDE5}" destId="{ED8F591D-94F7-492B-BD54-B7241A72064D}" srcOrd="0" destOrd="0" presId="urn:microsoft.com/office/officeart/2005/8/layout/hierarchy2"/>
    <dgm:cxn modelId="{4C0234EC-AAF5-44BE-B3E2-B27962B48B87}" type="presParOf" srcId="{66AEE59D-D897-4466-9F45-706648DC6545}" destId="{2E09C973-1BB2-4992-8C6F-61807E3E13C9}" srcOrd="3" destOrd="0" presId="urn:microsoft.com/office/officeart/2005/8/layout/hierarchy2"/>
    <dgm:cxn modelId="{55BBA95E-2267-4F05-AE8E-851BE7B0CE43}" type="presParOf" srcId="{2E09C973-1BB2-4992-8C6F-61807E3E13C9}" destId="{2AC39ECC-6970-4E2A-82F4-D693C1D0D519}" srcOrd="0" destOrd="0" presId="urn:microsoft.com/office/officeart/2005/8/layout/hierarchy2"/>
    <dgm:cxn modelId="{0DD431A8-9082-4282-B6CC-423621A1F0FC}" type="presParOf" srcId="{2E09C973-1BB2-4992-8C6F-61807E3E13C9}" destId="{5843F6B9-F7AC-4D06-B0AE-CA2A28F176F3}" srcOrd="1" destOrd="0" presId="urn:microsoft.com/office/officeart/2005/8/layout/hierarchy2"/>
    <dgm:cxn modelId="{9AF09D5E-FE27-4B5C-AF1C-8C569B2EEB9B}" type="presParOf" srcId="{5843F6B9-F7AC-4D06-B0AE-CA2A28F176F3}" destId="{AD8A1FD1-63CF-4638-B462-46B01820E570}" srcOrd="0" destOrd="0" presId="urn:microsoft.com/office/officeart/2005/8/layout/hierarchy2"/>
    <dgm:cxn modelId="{E0316395-0633-40C7-A9B3-B9DF01F331DE}" type="presParOf" srcId="{AD8A1FD1-63CF-4638-B462-46B01820E570}" destId="{6BF3CFF6-B6C8-4EFA-B811-8BBC9D43693A}" srcOrd="0" destOrd="0" presId="urn:microsoft.com/office/officeart/2005/8/layout/hierarchy2"/>
    <dgm:cxn modelId="{A3230B77-DED3-4F1C-AA43-14CF6E656652}" type="presParOf" srcId="{5843F6B9-F7AC-4D06-B0AE-CA2A28F176F3}" destId="{DBD87350-1D1A-4D3C-A240-7ED07E33F1ED}" srcOrd="1" destOrd="0" presId="urn:microsoft.com/office/officeart/2005/8/layout/hierarchy2"/>
    <dgm:cxn modelId="{6AB771D1-CCD9-404D-BCA6-C5E6B38E7723}" type="presParOf" srcId="{DBD87350-1D1A-4D3C-A240-7ED07E33F1ED}" destId="{97547D6C-0821-445F-BEFF-202038926FD9}" srcOrd="0" destOrd="0" presId="urn:microsoft.com/office/officeart/2005/8/layout/hierarchy2"/>
    <dgm:cxn modelId="{27836EE7-6D3E-48D0-8A61-820428C77EBB}" type="presParOf" srcId="{DBD87350-1D1A-4D3C-A240-7ED07E33F1ED}" destId="{35E2686A-40A1-4A6E-8BD0-BA6E6039763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846F5A-AB42-4CD8-8C1B-16AE7B42E698}">
      <dsp:nvSpPr>
        <dsp:cNvPr id="0" name=""/>
        <dsp:cNvSpPr/>
      </dsp:nvSpPr>
      <dsp:spPr>
        <a:xfrm>
          <a:off x="2140" y="1320898"/>
          <a:ext cx="1492110" cy="746055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 w="34925" cap="flat" cmpd="sng" algn="in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500" b="1" kern="1200" dirty="0" smtClean="0"/>
            <a:t>RGB image</a:t>
          </a:r>
          <a:endParaRPr lang="zh-TW" altLang="en-US" sz="2500" b="1" kern="1200" dirty="0"/>
        </a:p>
      </dsp:txBody>
      <dsp:txXfrm>
        <a:off x="23991" y="1342749"/>
        <a:ext cx="1448408" cy="702353"/>
      </dsp:txXfrm>
    </dsp:sp>
    <dsp:sp modelId="{8B202CBB-971B-4436-8895-202A869F1313}">
      <dsp:nvSpPr>
        <dsp:cNvPr id="0" name=""/>
        <dsp:cNvSpPr/>
      </dsp:nvSpPr>
      <dsp:spPr>
        <a:xfrm>
          <a:off x="1494251" y="1674106"/>
          <a:ext cx="596844" cy="39638"/>
        </a:xfrm>
        <a:custGeom>
          <a:avLst/>
          <a:gdLst/>
          <a:ahLst/>
          <a:cxnLst/>
          <a:rect l="0" t="0" r="0" b="0"/>
          <a:pathLst>
            <a:path>
              <a:moveTo>
                <a:pt x="0" y="19819"/>
              </a:moveTo>
              <a:lnTo>
                <a:pt x="596844" y="19819"/>
              </a:lnTo>
            </a:path>
          </a:pathLst>
        </a:custGeom>
        <a:noFill/>
        <a:ln w="34925" cap="flat" cmpd="sng" algn="in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1777752" y="1679004"/>
        <a:ext cx="29842" cy="29842"/>
      </dsp:txXfrm>
    </dsp:sp>
    <dsp:sp modelId="{693E7C10-2E49-47B6-807E-228EBF8489D4}">
      <dsp:nvSpPr>
        <dsp:cNvPr id="0" name=""/>
        <dsp:cNvSpPr/>
      </dsp:nvSpPr>
      <dsp:spPr>
        <a:xfrm>
          <a:off x="2091095" y="1320898"/>
          <a:ext cx="1492110" cy="746055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 w="34925" cap="flat" cmpd="sng" algn="in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500" b="1" kern="1200" dirty="0" smtClean="0"/>
            <a:t>Ball detection</a:t>
          </a:r>
          <a:endParaRPr lang="zh-TW" altLang="en-US" sz="2500" b="1" kern="1200" dirty="0"/>
        </a:p>
      </dsp:txBody>
      <dsp:txXfrm>
        <a:off x="2112946" y="1342749"/>
        <a:ext cx="1448408" cy="702353"/>
      </dsp:txXfrm>
    </dsp:sp>
    <dsp:sp modelId="{B05CEED2-58E3-46FD-A2AF-773F1A24CE4C}">
      <dsp:nvSpPr>
        <dsp:cNvPr id="0" name=""/>
        <dsp:cNvSpPr/>
      </dsp:nvSpPr>
      <dsp:spPr>
        <a:xfrm rot="18990614">
          <a:off x="3470293" y="1391015"/>
          <a:ext cx="822669" cy="39638"/>
        </a:xfrm>
        <a:custGeom>
          <a:avLst/>
          <a:gdLst/>
          <a:ahLst/>
          <a:cxnLst/>
          <a:rect l="0" t="0" r="0" b="0"/>
          <a:pathLst>
            <a:path>
              <a:moveTo>
                <a:pt x="0" y="19819"/>
              </a:moveTo>
              <a:lnTo>
                <a:pt x="822669" y="19819"/>
              </a:lnTo>
            </a:path>
          </a:pathLst>
        </a:custGeom>
        <a:noFill/>
        <a:ln w="34925" cap="flat" cmpd="sng" algn="in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3861061" y="1390268"/>
        <a:ext cx="41133" cy="41133"/>
      </dsp:txXfrm>
    </dsp:sp>
    <dsp:sp modelId="{9AAB7B17-E3E3-45CB-815D-FB1D8632D087}">
      <dsp:nvSpPr>
        <dsp:cNvPr id="0" name=""/>
        <dsp:cNvSpPr/>
      </dsp:nvSpPr>
      <dsp:spPr>
        <a:xfrm>
          <a:off x="4180050" y="754716"/>
          <a:ext cx="1492110" cy="746055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 w="34925" cap="flat" cmpd="sng" algn="in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500" b="1" kern="1200" dirty="0" smtClean="0"/>
            <a:t>Ball trace</a:t>
          </a:r>
          <a:endParaRPr lang="zh-TW" altLang="en-US" sz="2500" b="1" kern="1200" dirty="0"/>
        </a:p>
      </dsp:txBody>
      <dsp:txXfrm>
        <a:off x="4201901" y="776567"/>
        <a:ext cx="1448408" cy="702353"/>
      </dsp:txXfrm>
    </dsp:sp>
    <dsp:sp modelId="{D196021E-6DEF-4805-AC5A-288FCE6848DC}">
      <dsp:nvSpPr>
        <dsp:cNvPr id="0" name=""/>
        <dsp:cNvSpPr/>
      </dsp:nvSpPr>
      <dsp:spPr>
        <a:xfrm>
          <a:off x="5672160" y="1107925"/>
          <a:ext cx="596844" cy="39638"/>
        </a:xfrm>
        <a:custGeom>
          <a:avLst/>
          <a:gdLst/>
          <a:ahLst/>
          <a:cxnLst/>
          <a:rect l="0" t="0" r="0" b="0"/>
          <a:pathLst>
            <a:path>
              <a:moveTo>
                <a:pt x="0" y="19819"/>
              </a:moveTo>
              <a:lnTo>
                <a:pt x="596844" y="19819"/>
              </a:lnTo>
            </a:path>
          </a:pathLst>
        </a:custGeom>
        <a:noFill/>
        <a:ln w="34925" cap="flat" cmpd="sng" algn="in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5955661" y="1112823"/>
        <a:ext cx="29842" cy="29842"/>
      </dsp:txXfrm>
    </dsp:sp>
    <dsp:sp modelId="{CBAF3891-462B-4115-BCC9-C6913E040592}">
      <dsp:nvSpPr>
        <dsp:cNvPr id="0" name=""/>
        <dsp:cNvSpPr/>
      </dsp:nvSpPr>
      <dsp:spPr>
        <a:xfrm>
          <a:off x="6269004" y="754716"/>
          <a:ext cx="1492110" cy="746055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 w="34925" cap="flat" cmpd="sng" algn="in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500" b="1" kern="1200" dirty="0" smtClean="0"/>
            <a:t>Falling point</a:t>
          </a:r>
          <a:endParaRPr lang="zh-TW" altLang="en-US" sz="2500" b="1" kern="1200" dirty="0"/>
        </a:p>
      </dsp:txBody>
      <dsp:txXfrm>
        <a:off x="6290855" y="776567"/>
        <a:ext cx="1448408" cy="702353"/>
      </dsp:txXfrm>
    </dsp:sp>
    <dsp:sp modelId="{DD0A6177-B2EC-4CE8-B8F6-0FCCA1A1CDE5}">
      <dsp:nvSpPr>
        <dsp:cNvPr id="0" name=""/>
        <dsp:cNvSpPr/>
      </dsp:nvSpPr>
      <dsp:spPr>
        <a:xfrm rot="2609386">
          <a:off x="3470293" y="1957197"/>
          <a:ext cx="822669" cy="39638"/>
        </a:xfrm>
        <a:custGeom>
          <a:avLst/>
          <a:gdLst/>
          <a:ahLst/>
          <a:cxnLst/>
          <a:rect l="0" t="0" r="0" b="0"/>
          <a:pathLst>
            <a:path>
              <a:moveTo>
                <a:pt x="0" y="19819"/>
              </a:moveTo>
              <a:lnTo>
                <a:pt x="822669" y="19819"/>
              </a:lnTo>
            </a:path>
          </a:pathLst>
        </a:custGeom>
        <a:noFill/>
        <a:ln w="34925" cap="flat" cmpd="sng" algn="in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3861061" y="1956449"/>
        <a:ext cx="41133" cy="41133"/>
      </dsp:txXfrm>
    </dsp:sp>
    <dsp:sp modelId="{2AC39ECC-6970-4E2A-82F4-D693C1D0D519}">
      <dsp:nvSpPr>
        <dsp:cNvPr id="0" name=""/>
        <dsp:cNvSpPr/>
      </dsp:nvSpPr>
      <dsp:spPr>
        <a:xfrm>
          <a:off x="4180050" y="1887079"/>
          <a:ext cx="1492110" cy="746055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34925" cap="flat" cmpd="sng" algn="in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500" b="1" kern="1200" dirty="0" smtClean="0"/>
            <a:t>Segment method</a:t>
          </a:r>
        </a:p>
      </dsp:txBody>
      <dsp:txXfrm>
        <a:off x="4201901" y="1908930"/>
        <a:ext cx="1448408" cy="702353"/>
      </dsp:txXfrm>
    </dsp:sp>
    <dsp:sp modelId="{AD8A1FD1-63CF-4638-B462-46B01820E570}">
      <dsp:nvSpPr>
        <dsp:cNvPr id="0" name=""/>
        <dsp:cNvSpPr/>
      </dsp:nvSpPr>
      <dsp:spPr>
        <a:xfrm>
          <a:off x="5672160" y="2240288"/>
          <a:ext cx="589831" cy="39638"/>
        </a:xfrm>
        <a:custGeom>
          <a:avLst/>
          <a:gdLst/>
          <a:ahLst/>
          <a:cxnLst/>
          <a:rect l="0" t="0" r="0" b="0"/>
          <a:pathLst>
            <a:path>
              <a:moveTo>
                <a:pt x="0" y="19819"/>
              </a:moveTo>
              <a:lnTo>
                <a:pt x="589831" y="19819"/>
              </a:lnTo>
            </a:path>
          </a:pathLst>
        </a:custGeom>
        <a:noFill/>
        <a:ln w="34925" cap="flat" cmpd="sng" algn="in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5952330" y="2245361"/>
        <a:ext cx="29491" cy="29491"/>
      </dsp:txXfrm>
    </dsp:sp>
    <dsp:sp modelId="{97547D6C-0821-445F-BEFF-202038926FD9}">
      <dsp:nvSpPr>
        <dsp:cNvPr id="0" name=""/>
        <dsp:cNvSpPr/>
      </dsp:nvSpPr>
      <dsp:spPr>
        <a:xfrm>
          <a:off x="6261992" y="1887079"/>
          <a:ext cx="1492110" cy="746055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34925" cap="flat" cmpd="sng" algn="in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500" b="1" kern="1200" dirty="0" smtClean="0"/>
            <a:t>Ball area</a:t>
          </a:r>
        </a:p>
      </dsp:txBody>
      <dsp:txXfrm>
        <a:off x="6283843" y="1908930"/>
        <a:ext cx="1448408" cy="7023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846F5A-AB42-4CD8-8C1B-16AE7B42E698}">
      <dsp:nvSpPr>
        <dsp:cNvPr id="0" name=""/>
        <dsp:cNvSpPr/>
      </dsp:nvSpPr>
      <dsp:spPr>
        <a:xfrm>
          <a:off x="2140" y="1320898"/>
          <a:ext cx="1492110" cy="746055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 w="34925" cap="flat" cmpd="sng" algn="in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500" b="1" kern="1200" dirty="0" smtClean="0"/>
            <a:t>RGB image</a:t>
          </a:r>
          <a:endParaRPr lang="zh-TW" altLang="en-US" sz="2500" b="1" kern="1200" dirty="0"/>
        </a:p>
      </dsp:txBody>
      <dsp:txXfrm>
        <a:off x="23991" y="1342749"/>
        <a:ext cx="1448408" cy="702353"/>
      </dsp:txXfrm>
    </dsp:sp>
    <dsp:sp modelId="{8B202CBB-971B-4436-8895-202A869F1313}">
      <dsp:nvSpPr>
        <dsp:cNvPr id="0" name=""/>
        <dsp:cNvSpPr/>
      </dsp:nvSpPr>
      <dsp:spPr>
        <a:xfrm>
          <a:off x="1494251" y="1674106"/>
          <a:ext cx="596844" cy="39638"/>
        </a:xfrm>
        <a:custGeom>
          <a:avLst/>
          <a:gdLst/>
          <a:ahLst/>
          <a:cxnLst/>
          <a:rect l="0" t="0" r="0" b="0"/>
          <a:pathLst>
            <a:path>
              <a:moveTo>
                <a:pt x="0" y="19819"/>
              </a:moveTo>
              <a:lnTo>
                <a:pt x="596844" y="19819"/>
              </a:lnTo>
            </a:path>
          </a:pathLst>
        </a:custGeom>
        <a:noFill/>
        <a:ln w="34925" cap="flat" cmpd="sng" algn="in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1777752" y="1679004"/>
        <a:ext cx="29842" cy="29842"/>
      </dsp:txXfrm>
    </dsp:sp>
    <dsp:sp modelId="{693E7C10-2E49-47B6-807E-228EBF8489D4}">
      <dsp:nvSpPr>
        <dsp:cNvPr id="0" name=""/>
        <dsp:cNvSpPr/>
      </dsp:nvSpPr>
      <dsp:spPr>
        <a:xfrm>
          <a:off x="2091095" y="1320898"/>
          <a:ext cx="1492110" cy="746055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 w="34925" cap="flat" cmpd="sng" algn="in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500" b="1" kern="1200" dirty="0" smtClean="0"/>
            <a:t>Ball detection</a:t>
          </a:r>
          <a:endParaRPr lang="zh-TW" altLang="en-US" sz="2500" b="1" kern="1200" dirty="0"/>
        </a:p>
      </dsp:txBody>
      <dsp:txXfrm>
        <a:off x="2112946" y="1342749"/>
        <a:ext cx="1448408" cy="702353"/>
      </dsp:txXfrm>
    </dsp:sp>
    <dsp:sp modelId="{B05CEED2-58E3-46FD-A2AF-773F1A24CE4C}">
      <dsp:nvSpPr>
        <dsp:cNvPr id="0" name=""/>
        <dsp:cNvSpPr/>
      </dsp:nvSpPr>
      <dsp:spPr>
        <a:xfrm rot="18990614">
          <a:off x="3470293" y="1391015"/>
          <a:ext cx="822669" cy="39638"/>
        </a:xfrm>
        <a:custGeom>
          <a:avLst/>
          <a:gdLst/>
          <a:ahLst/>
          <a:cxnLst/>
          <a:rect l="0" t="0" r="0" b="0"/>
          <a:pathLst>
            <a:path>
              <a:moveTo>
                <a:pt x="0" y="19819"/>
              </a:moveTo>
              <a:lnTo>
                <a:pt x="822669" y="19819"/>
              </a:lnTo>
            </a:path>
          </a:pathLst>
        </a:custGeom>
        <a:noFill/>
        <a:ln w="34925" cap="flat" cmpd="sng" algn="in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3861061" y="1390268"/>
        <a:ext cx="41133" cy="41133"/>
      </dsp:txXfrm>
    </dsp:sp>
    <dsp:sp modelId="{9AAB7B17-E3E3-45CB-815D-FB1D8632D087}">
      <dsp:nvSpPr>
        <dsp:cNvPr id="0" name=""/>
        <dsp:cNvSpPr/>
      </dsp:nvSpPr>
      <dsp:spPr>
        <a:xfrm>
          <a:off x="4180050" y="754716"/>
          <a:ext cx="1492110" cy="746055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 w="34925" cap="flat" cmpd="sng" algn="in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500" b="1" kern="1200" dirty="0" smtClean="0"/>
            <a:t>Ball trace</a:t>
          </a:r>
          <a:endParaRPr lang="zh-TW" altLang="en-US" sz="2500" b="1" kern="1200" dirty="0"/>
        </a:p>
      </dsp:txBody>
      <dsp:txXfrm>
        <a:off x="4201901" y="776567"/>
        <a:ext cx="1448408" cy="702353"/>
      </dsp:txXfrm>
    </dsp:sp>
    <dsp:sp modelId="{D196021E-6DEF-4805-AC5A-288FCE6848DC}">
      <dsp:nvSpPr>
        <dsp:cNvPr id="0" name=""/>
        <dsp:cNvSpPr/>
      </dsp:nvSpPr>
      <dsp:spPr>
        <a:xfrm>
          <a:off x="5672160" y="1107925"/>
          <a:ext cx="596844" cy="39638"/>
        </a:xfrm>
        <a:custGeom>
          <a:avLst/>
          <a:gdLst/>
          <a:ahLst/>
          <a:cxnLst/>
          <a:rect l="0" t="0" r="0" b="0"/>
          <a:pathLst>
            <a:path>
              <a:moveTo>
                <a:pt x="0" y="19819"/>
              </a:moveTo>
              <a:lnTo>
                <a:pt x="596844" y="19819"/>
              </a:lnTo>
            </a:path>
          </a:pathLst>
        </a:custGeom>
        <a:noFill/>
        <a:ln w="34925" cap="flat" cmpd="sng" algn="in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5955661" y="1112823"/>
        <a:ext cx="29842" cy="29842"/>
      </dsp:txXfrm>
    </dsp:sp>
    <dsp:sp modelId="{CBAF3891-462B-4115-BCC9-C6913E040592}">
      <dsp:nvSpPr>
        <dsp:cNvPr id="0" name=""/>
        <dsp:cNvSpPr/>
      </dsp:nvSpPr>
      <dsp:spPr>
        <a:xfrm>
          <a:off x="6269004" y="754716"/>
          <a:ext cx="1492110" cy="746055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 w="34925" cap="flat" cmpd="sng" algn="in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500" b="1" kern="1200" dirty="0" smtClean="0"/>
            <a:t>Falling point</a:t>
          </a:r>
          <a:endParaRPr lang="zh-TW" altLang="en-US" sz="2500" b="1" kern="1200" dirty="0"/>
        </a:p>
      </dsp:txBody>
      <dsp:txXfrm>
        <a:off x="6290855" y="776567"/>
        <a:ext cx="1448408" cy="702353"/>
      </dsp:txXfrm>
    </dsp:sp>
    <dsp:sp modelId="{DD0A6177-B2EC-4CE8-B8F6-0FCCA1A1CDE5}">
      <dsp:nvSpPr>
        <dsp:cNvPr id="0" name=""/>
        <dsp:cNvSpPr/>
      </dsp:nvSpPr>
      <dsp:spPr>
        <a:xfrm rot="2609386">
          <a:off x="3470293" y="1957197"/>
          <a:ext cx="822669" cy="39638"/>
        </a:xfrm>
        <a:custGeom>
          <a:avLst/>
          <a:gdLst/>
          <a:ahLst/>
          <a:cxnLst/>
          <a:rect l="0" t="0" r="0" b="0"/>
          <a:pathLst>
            <a:path>
              <a:moveTo>
                <a:pt x="0" y="19819"/>
              </a:moveTo>
              <a:lnTo>
                <a:pt x="822669" y="19819"/>
              </a:lnTo>
            </a:path>
          </a:pathLst>
        </a:custGeom>
        <a:noFill/>
        <a:ln w="34925" cap="flat" cmpd="sng" algn="in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3861061" y="1956449"/>
        <a:ext cx="41133" cy="41133"/>
      </dsp:txXfrm>
    </dsp:sp>
    <dsp:sp modelId="{2AC39ECC-6970-4E2A-82F4-D693C1D0D519}">
      <dsp:nvSpPr>
        <dsp:cNvPr id="0" name=""/>
        <dsp:cNvSpPr/>
      </dsp:nvSpPr>
      <dsp:spPr>
        <a:xfrm>
          <a:off x="4180050" y="1887079"/>
          <a:ext cx="1492110" cy="746055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34925" cap="flat" cmpd="sng" algn="in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500" b="1" kern="1200" dirty="0" smtClean="0"/>
            <a:t>Segment method</a:t>
          </a:r>
        </a:p>
      </dsp:txBody>
      <dsp:txXfrm>
        <a:off x="4201901" y="1908930"/>
        <a:ext cx="1448408" cy="702353"/>
      </dsp:txXfrm>
    </dsp:sp>
    <dsp:sp modelId="{AD8A1FD1-63CF-4638-B462-46B01820E570}">
      <dsp:nvSpPr>
        <dsp:cNvPr id="0" name=""/>
        <dsp:cNvSpPr/>
      </dsp:nvSpPr>
      <dsp:spPr>
        <a:xfrm>
          <a:off x="5672160" y="2240288"/>
          <a:ext cx="589831" cy="39638"/>
        </a:xfrm>
        <a:custGeom>
          <a:avLst/>
          <a:gdLst/>
          <a:ahLst/>
          <a:cxnLst/>
          <a:rect l="0" t="0" r="0" b="0"/>
          <a:pathLst>
            <a:path>
              <a:moveTo>
                <a:pt x="0" y="19819"/>
              </a:moveTo>
              <a:lnTo>
                <a:pt x="589831" y="19819"/>
              </a:lnTo>
            </a:path>
          </a:pathLst>
        </a:custGeom>
        <a:noFill/>
        <a:ln w="34925" cap="flat" cmpd="sng" algn="in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5952330" y="2245361"/>
        <a:ext cx="29491" cy="29491"/>
      </dsp:txXfrm>
    </dsp:sp>
    <dsp:sp modelId="{97547D6C-0821-445F-BEFF-202038926FD9}">
      <dsp:nvSpPr>
        <dsp:cNvPr id="0" name=""/>
        <dsp:cNvSpPr/>
      </dsp:nvSpPr>
      <dsp:spPr>
        <a:xfrm>
          <a:off x="6261992" y="1887079"/>
          <a:ext cx="1492110" cy="746055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34925" cap="flat" cmpd="sng" algn="in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500" b="1" kern="1200" dirty="0" smtClean="0"/>
            <a:t>Ball area</a:t>
          </a:r>
        </a:p>
      </dsp:txBody>
      <dsp:txXfrm>
        <a:off x="6283843" y="1908930"/>
        <a:ext cx="1448408" cy="7023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846F5A-AB42-4CD8-8C1B-16AE7B42E698}">
      <dsp:nvSpPr>
        <dsp:cNvPr id="0" name=""/>
        <dsp:cNvSpPr/>
      </dsp:nvSpPr>
      <dsp:spPr>
        <a:xfrm>
          <a:off x="2140" y="1320898"/>
          <a:ext cx="1492110" cy="746055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 w="34925" cap="flat" cmpd="sng" algn="in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500" b="1" kern="1200" dirty="0" smtClean="0"/>
            <a:t>RGB image</a:t>
          </a:r>
          <a:endParaRPr lang="zh-TW" altLang="en-US" sz="2500" b="1" kern="1200" dirty="0"/>
        </a:p>
      </dsp:txBody>
      <dsp:txXfrm>
        <a:off x="23991" y="1342749"/>
        <a:ext cx="1448408" cy="702353"/>
      </dsp:txXfrm>
    </dsp:sp>
    <dsp:sp modelId="{8B202CBB-971B-4436-8895-202A869F1313}">
      <dsp:nvSpPr>
        <dsp:cNvPr id="0" name=""/>
        <dsp:cNvSpPr/>
      </dsp:nvSpPr>
      <dsp:spPr>
        <a:xfrm>
          <a:off x="1494251" y="1674106"/>
          <a:ext cx="596844" cy="39638"/>
        </a:xfrm>
        <a:custGeom>
          <a:avLst/>
          <a:gdLst/>
          <a:ahLst/>
          <a:cxnLst/>
          <a:rect l="0" t="0" r="0" b="0"/>
          <a:pathLst>
            <a:path>
              <a:moveTo>
                <a:pt x="0" y="19819"/>
              </a:moveTo>
              <a:lnTo>
                <a:pt x="596844" y="19819"/>
              </a:lnTo>
            </a:path>
          </a:pathLst>
        </a:custGeom>
        <a:noFill/>
        <a:ln w="34925" cap="flat" cmpd="sng" algn="in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1777752" y="1679004"/>
        <a:ext cx="29842" cy="29842"/>
      </dsp:txXfrm>
    </dsp:sp>
    <dsp:sp modelId="{693E7C10-2E49-47B6-807E-228EBF8489D4}">
      <dsp:nvSpPr>
        <dsp:cNvPr id="0" name=""/>
        <dsp:cNvSpPr/>
      </dsp:nvSpPr>
      <dsp:spPr>
        <a:xfrm>
          <a:off x="2091095" y="1320898"/>
          <a:ext cx="1492110" cy="746055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 w="34925" cap="flat" cmpd="sng" algn="in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500" b="1" kern="1200" dirty="0" smtClean="0"/>
            <a:t>Ball detection</a:t>
          </a:r>
          <a:endParaRPr lang="zh-TW" altLang="en-US" sz="2500" b="1" kern="1200" dirty="0"/>
        </a:p>
      </dsp:txBody>
      <dsp:txXfrm>
        <a:off x="2112946" y="1342749"/>
        <a:ext cx="1448408" cy="702353"/>
      </dsp:txXfrm>
    </dsp:sp>
    <dsp:sp modelId="{B05CEED2-58E3-46FD-A2AF-773F1A24CE4C}">
      <dsp:nvSpPr>
        <dsp:cNvPr id="0" name=""/>
        <dsp:cNvSpPr/>
      </dsp:nvSpPr>
      <dsp:spPr>
        <a:xfrm rot="18990614">
          <a:off x="3470293" y="1391015"/>
          <a:ext cx="822669" cy="39638"/>
        </a:xfrm>
        <a:custGeom>
          <a:avLst/>
          <a:gdLst/>
          <a:ahLst/>
          <a:cxnLst/>
          <a:rect l="0" t="0" r="0" b="0"/>
          <a:pathLst>
            <a:path>
              <a:moveTo>
                <a:pt x="0" y="19819"/>
              </a:moveTo>
              <a:lnTo>
                <a:pt x="822669" y="19819"/>
              </a:lnTo>
            </a:path>
          </a:pathLst>
        </a:custGeom>
        <a:noFill/>
        <a:ln w="34925" cap="flat" cmpd="sng" algn="in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3861061" y="1390268"/>
        <a:ext cx="41133" cy="41133"/>
      </dsp:txXfrm>
    </dsp:sp>
    <dsp:sp modelId="{9AAB7B17-E3E3-45CB-815D-FB1D8632D087}">
      <dsp:nvSpPr>
        <dsp:cNvPr id="0" name=""/>
        <dsp:cNvSpPr/>
      </dsp:nvSpPr>
      <dsp:spPr>
        <a:xfrm>
          <a:off x="4180050" y="754716"/>
          <a:ext cx="1492110" cy="746055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 w="34925" cap="flat" cmpd="sng" algn="in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500" b="1" kern="1200" dirty="0" smtClean="0"/>
            <a:t>Ball trace</a:t>
          </a:r>
          <a:endParaRPr lang="zh-TW" altLang="en-US" sz="2500" b="1" kern="1200" dirty="0"/>
        </a:p>
      </dsp:txBody>
      <dsp:txXfrm>
        <a:off x="4201901" y="776567"/>
        <a:ext cx="1448408" cy="702353"/>
      </dsp:txXfrm>
    </dsp:sp>
    <dsp:sp modelId="{D196021E-6DEF-4805-AC5A-288FCE6848DC}">
      <dsp:nvSpPr>
        <dsp:cNvPr id="0" name=""/>
        <dsp:cNvSpPr/>
      </dsp:nvSpPr>
      <dsp:spPr>
        <a:xfrm>
          <a:off x="5672160" y="1107925"/>
          <a:ext cx="596844" cy="39638"/>
        </a:xfrm>
        <a:custGeom>
          <a:avLst/>
          <a:gdLst/>
          <a:ahLst/>
          <a:cxnLst/>
          <a:rect l="0" t="0" r="0" b="0"/>
          <a:pathLst>
            <a:path>
              <a:moveTo>
                <a:pt x="0" y="19819"/>
              </a:moveTo>
              <a:lnTo>
                <a:pt x="596844" y="19819"/>
              </a:lnTo>
            </a:path>
          </a:pathLst>
        </a:custGeom>
        <a:noFill/>
        <a:ln w="34925" cap="flat" cmpd="sng" algn="in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5955661" y="1112823"/>
        <a:ext cx="29842" cy="29842"/>
      </dsp:txXfrm>
    </dsp:sp>
    <dsp:sp modelId="{CBAF3891-462B-4115-BCC9-C6913E040592}">
      <dsp:nvSpPr>
        <dsp:cNvPr id="0" name=""/>
        <dsp:cNvSpPr/>
      </dsp:nvSpPr>
      <dsp:spPr>
        <a:xfrm>
          <a:off x="6269004" y="754716"/>
          <a:ext cx="1492110" cy="746055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 w="34925" cap="flat" cmpd="sng" algn="in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500" b="1" kern="1200" dirty="0" smtClean="0"/>
            <a:t>Falling point</a:t>
          </a:r>
          <a:endParaRPr lang="zh-TW" altLang="en-US" sz="2500" b="1" kern="1200" dirty="0"/>
        </a:p>
      </dsp:txBody>
      <dsp:txXfrm>
        <a:off x="6290855" y="776567"/>
        <a:ext cx="1448408" cy="702353"/>
      </dsp:txXfrm>
    </dsp:sp>
    <dsp:sp modelId="{DD0A6177-B2EC-4CE8-B8F6-0FCCA1A1CDE5}">
      <dsp:nvSpPr>
        <dsp:cNvPr id="0" name=""/>
        <dsp:cNvSpPr/>
      </dsp:nvSpPr>
      <dsp:spPr>
        <a:xfrm rot="2609386">
          <a:off x="3470293" y="1957197"/>
          <a:ext cx="822669" cy="39638"/>
        </a:xfrm>
        <a:custGeom>
          <a:avLst/>
          <a:gdLst/>
          <a:ahLst/>
          <a:cxnLst/>
          <a:rect l="0" t="0" r="0" b="0"/>
          <a:pathLst>
            <a:path>
              <a:moveTo>
                <a:pt x="0" y="19819"/>
              </a:moveTo>
              <a:lnTo>
                <a:pt x="822669" y="19819"/>
              </a:lnTo>
            </a:path>
          </a:pathLst>
        </a:custGeom>
        <a:noFill/>
        <a:ln w="34925" cap="flat" cmpd="sng" algn="in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3861061" y="1956449"/>
        <a:ext cx="41133" cy="41133"/>
      </dsp:txXfrm>
    </dsp:sp>
    <dsp:sp modelId="{2AC39ECC-6970-4E2A-82F4-D693C1D0D519}">
      <dsp:nvSpPr>
        <dsp:cNvPr id="0" name=""/>
        <dsp:cNvSpPr/>
      </dsp:nvSpPr>
      <dsp:spPr>
        <a:xfrm>
          <a:off x="4180050" y="1887079"/>
          <a:ext cx="1492110" cy="746055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34925" cap="flat" cmpd="sng" algn="in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500" b="1" kern="1200" dirty="0" smtClean="0"/>
            <a:t>Segment method</a:t>
          </a:r>
        </a:p>
      </dsp:txBody>
      <dsp:txXfrm>
        <a:off x="4201901" y="1908930"/>
        <a:ext cx="1448408" cy="702353"/>
      </dsp:txXfrm>
    </dsp:sp>
    <dsp:sp modelId="{AD8A1FD1-63CF-4638-B462-46B01820E570}">
      <dsp:nvSpPr>
        <dsp:cNvPr id="0" name=""/>
        <dsp:cNvSpPr/>
      </dsp:nvSpPr>
      <dsp:spPr>
        <a:xfrm>
          <a:off x="5672160" y="2240288"/>
          <a:ext cx="589831" cy="39638"/>
        </a:xfrm>
        <a:custGeom>
          <a:avLst/>
          <a:gdLst/>
          <a:ahLst/>
          <a:cxnLst/>
          <a:rect l="0" t="0" r="0" b="0"/>
          <a:pathLst>
            <a:path>
              <a:moveTo>
                <a:pt x="0" y="19819"/>
              </a:moveTo>
              <a:lnTo>
                <a:pt x="589831" y="19819"/>
              </a:lnTo>
            </a:path>
          </a:pathLst>
        </a:custGeom>
        <a:noFill/>
        <a:ln w="34925" cap="flat" cmpd="sng" algn="in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5952330" y="2245361"/>
        <a:ext cx="29491" cy="29491"/>
      </dsp:txXfrm>
    </dsp:sp>
    <dsp:sp modelId="{97547D6C-0821-445F-BEFF-202038926FD9}">
      <dsp:nvSpPr>
        <dsp:cNvPr id="0" name=""/>
        <dsp:cNvSpPr/>
      </dsp:nvSpPr>
      <dsp:spPr>
        <a:xfrm>
          <a:off x="6261992" y="1887079"/>
          <a:ext cx="1492110" cy="746055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34925" cap="flat" cmpd="sng" algn="in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500" b="1" kern="1200" dirty="0" smtClean="0"/>
            <a:t>Ball area</a:t>
          </a:r>
        </a:p>
      </dsp:txBody>
      <dsp:txXfrm>
        <a:off x="6283843" y="1908930"/>
        <a:ext cx="1448408" cy="7023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846F5A-AB42-4CD8-8C1B-16AE7B42E698}">
      <dsp:nvSpPr>
        <dsp:cNvPr id="0" name=""/>
        <dsp:cNvSpPr/>
      </dsp:nvSpPr>
      <dsp:spPr>
        <a:xfrm>
          <a:off x="2140" y="1320898"/>
          <a:ext cx="1492110" cy="746055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 w="34925" cap="flat" cmpd="sng" algn="in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500" b="1" kern="1200" dirty="0" smtClean="0"/>
            <a:t>RGB image</a:t>
          </a:r>
          <a:endParaRPr lang="zh-TW" altLang="en-US" sz="2500" b="1" kern="1200" dirty="0"/>
        </a:p>
      </dsp:txBody>
      <dsp:txXfrm>
        <a:off x="23991" y="1342749"/>
        <a:ext cx="1448408" cy="702353"/>
      </dsp:txXfrm>
    </dsp:sp>
    <dsp:sp modelId="{8B202CBB-971B-4436-8895-202A869F1313}">
      <dsp:nvSpPr>
        <dsp:cNvPr id="0" name=""/>
        <dsp:cNvSpPr/>
      </dsp:nvSpPr>
      <dsp:spPr>
        <a:xfrm>
          <a:off x="1494251" y="1674106"/>
          <a:ext cx="596844" cy="39638"/>
        </a:xfrm>
        <a:custGeom>
          <a:avLst/>
          <a:gdLst/>
          <a:ahLst/>
          <a:cxnLst/>
          <a:rect l="0" t="0" r="0" b="0"/>
          <a:pathLst>
            <a:path>
              <a:moveTo>
                <a:pt x="0" y="19819"/>
              </a:moveTo>
              <a:lnTo>
                <a:pt x="596844" y="19819"/>
              </a:lnTo>
            </a:path>
          </a:pathLst>
        </a:custGeom>
        <a:noFill/>
        <a:ln w="34925" cap="flat" cmpd="sng" algn="in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1777752" y="1679004"/>
        <a:ext cx="29842" cy="29842"/>
      </dsp:txXfrm>
    </dsp:sp>
    <dsp:sp modelId="{693E7C10-2E49-47B6-807E-228EBF8489D4}">
      <dsp:nvSpPr>
        <dsp:cNvPr id="0" name=""/>
        <dsp:cNvSpPr/>
      </dsp:nvSpPr>
      <dsp:spPr>
        <a:xfrm>
          <a:off x="2091095" y="1320898"/>
          <a:ext cx="1492110" cy="746055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 w="34925" cap="flat" cmpd="sng" algn="in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500" b="1" kern="1200" dirty="0" smtClean="0"/>
            <a:t>Ball detection</a:t>
          </a:r>
          <a:endParaRPr lang="zh-TW" altLang="en-US" sz="2500" b="1" kern="1200" dirty="0"/>
        </a:p>
      </dsp:txBody>
      <dsp:txXfrm>
        <a:off x="2112946" y="1342749"/>
        <a:ext cx="1448408" cy="702353"/>
      </dsp:txXfrm>
    </dsp:sp>
    <dsp:sp modelId="{B05CEED2-58E3-46FD-A2AF-773F1A24CE4C}">
      <dsp:nvSpPr>
        <dsp:cNvPr id="0" name=""/>
        <dsp:cNvSpPr/>
      </dsp:nvSpPr>
      <dsp:spPr>
        <a:xfrm rot="18990614">
          <a:off x="3470293" y="1391015"/>
          <a:ext cx="822669" cy="39638"/>
        </a:xfrm>
        <a:custGeom>
          <a:avLst/>
          <a:gdLst/>
          <a:ahLst/>
          <a:cxnLst/>
          <a:rect l="0" t="0" r="0" b="0"/>
          <a:pathLst>
            <a:path>
              <a:moveTo>
                <a:pt x="0" y="19819"/>
              </a:moveTo>
              <a:lnTo>
                <a:pt x="822669" y="19819"/>
              </a:lnTo>
            </a:path>
          </a:pathLst>
        </a:custGeom>
        <a:noFill/>
        <a:ln w="34925" cap="flat" cmpd="sng" algn="in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3861061" y="1390268"/>
        <a:ext cx="41133" cy="41133"/>
      </dsp:txXfrm>
    </dsp:sp>
    <dsp:sp modelId="{9AAB7B17-E3E3-45CB-815D-FB1D8632D087}">
      <dsp:nvSpPr>
        <dsp:cNvPr id="0" name=""/>
        <dsp:cNvSpPr/>
      </dsp:nvSpPr>
      <dsp:spPr>
        <a:xfrm>
          <a:off x="4180050" y="754716"/>
          <a:ext cx="1492110" cy="746055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 w="34925" cap="flat" cmpd="sng" algn="in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500" b="1" kern="1200" dirty="0" smtClean="0"/>
            <a:t>Ball trace</a:t>
          </a:r>
          <a:endParaRPr lang="zh-TW" altLang="en-US" sz="2500" b="1" kern="1200" dirty="0"/>
        </a:p>
      </dsp:txBody>
      <dsp:txXfrm>
        <a:off x="4201901" y="776567"/>
        <a:ext cx="1448408" cy="702353"/>
      </dsp:txXfrm>
    </dsp:sp>
    <dsp:sp modelId="{D196021E-6DEF-4805-AC5A-288FCE6848DC}">
      <dsp:nvSpPr>
        <dsp:cNvPr id="0" name=""/>
        <dsp:cNvSpPr/>
      </dsp:nvSpPr>
      <dsp:spPr>
        <a:xfrm>
          <a:off x="5672160" y="1107925"/>
          <a:ext cx="596844" cy="39638"/>
        </a:xfrm>
        <a:custGeom>
          <a:avLst/>
          <a:gdLst/>
          <a:ahLst/>
          <a:cxnLst/>
          <a:rect l="0" t="0" r="0" b="0"/>
          <a:pathLst>
            <a:path>
              <a:moveTo>
                <a:pt x="0" y="19819"/>
              </a:moveTo>
              <a:lnTo>
                <a:pt x="596844" y="19819"/>
              </a:lnTo>
            </a:path>
          </a:pathLst>
        </a:custGeom>
        <a:noFill/>
        <a:ln w="34925" cap="flat" cmpd="sng" algn="in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5955661" y="1112823"/>
        <a:ext cx="29842" cy="29842"/>
      </dsp:txXfrm>
    </dsp:sp>
    <dsp:sp modelId="{CBAF3891-462B-4115-BCC9-C6913E040592}">
      <dsp:nvSpPr>
        <dsp:cNvPr id="0" name=""/>
        <dsp:cNvSpPr/>
      </dsp:nvSpPr>
      <dsp:spPr>
        <a:xfrm>
          <a:off x="6269004" y="754716"/>
          <a:ext cx="1492110" cy="746055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 w="34925" cap="flat" cmpd="sng" algn="in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500" b="1" kern="1200" dirty="0" smtClean="0"/>
            <a:t>Falling point</a:t>
          </a:r>
          <a:endParaRPr lang="zh-TW" altLang="en-US" sz="2500" b="1" kern="1200" dirty="0"/>
        </a:p>
      </dsp:txBody>
      <dsp:txXfrm>
        <a:off x="6290855" y="776567"/>
        <a:ext cx="1448408" cy="702353"/>
      </dsp:txXfrm>
    </dsp:sp>
    <dsp:sp modelId="{DD0A6177-B2EC-4CE8-B8F6-0FCCA1A1CDE5}">
      <dsp:nvSpPr>
        <dsp:cNvPr id="0" name=""/>
        <dsp:cNvSpPr/>
      </dsp:nvSpPr>
      <dsp:spPr>
        <a:xfrm rot="2609386">
          <a:off x="3470293" y="1957197"/>
          <a:ext cx="822669" cy="39638"/>
        </a:xfrm>
        <a:custGeom>
          <a:avLst/>
          <a:gdLst/>
          <a:ahLst/>
          <a:cxnLst/>
          <a:rect l="0" t="0" r="0" b="0"/>
          <a:pathLst>
            <a:path>
              <a:moveTo>
                <a:pt x="0" y="19819"/>
              </a:moveTo>
              <a:lnTo>
                <a:pt x="822669" y="19819"/>
              </a:lnTo>
            </a:path>
          </a:pathLst>
        </a:custGeom>
        <a:noFill/>
        <a:ln w="34925" cap="flat" cmpd="sng" algn="in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3861061" y="1956449"/>
        <a:ext cx="41133" cy="41133"/>
      </dsp:txXfrm>
    </dsp:sp>
    <dsp:sp modelId="{2AC39ECC-6970-4E2A-82F4-D693C1D0D519}">
      <dsp:nvSpPr>
        <dsp:cNvPr id="0" name=""/>
        <dsp:cNvSpPr/>
      </dsp:nvSpPr>
      <dsp:spPr>
        <a:xfrm>
          <a:off x="4180050" y="1887079"/>
          <a:ext cx="1492110" cy="746055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34925" cap="flat" cmpd="sng" algn="in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500" b="1" kern="1200" dirty="0" smtClean="0"/>
            <a:t>Segment method</a:t>
          </a:r>
        </a:p>
      </dsp:txBody>
      <dsp:txXfrm>
        <a:off x="4201901" y="1908930"/>
        <a:ext cx="1448408" cy="702353"/>
      </dsp:txXfrm>
    </dsp:sp>
    <dsp:sp modelId="{AD8A1FD1-63CF-4638-B462-46B01820E570}">
      <dsp:nvSpPr>
        <dsp:cNvPr id="0" name=""/>
        <dsp:cNvSpPr/>
      </dsp:nvSpPr>
      <dsp:spPr>
        <a:xfrm>
          <a:off x="5672160" y="2240288"/>
          <a:ext cx="589831" cy="39638"/>
        </a:xfrm>
        <a:custGeom>
          <a:avLst/>
          <a:gdLst/>
          <a:ahLst/>
          <a:cxnLst/>
          <a:rect l="0" t="0" r="0" b="0"/>
          <a:pathLst>
            <a:path>
              <a:moveTo>
                <a:pt x="0" y="19819"/>
              </a:moveTo>
              <a:lnTo>
                <a:pt x="589831" y="19819"/>
              </a:lnTo>
            </a:path>
          </a:pathLst>
        </a:custGeom>
        <a:noFill/>
        <a:ln w="34925" cap="flat" cmpd="sng" algn="in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5952330" y="2245361"/>
        <a:ext cx="29491" cy="29491"/>
      </dsp:txXfrm>
    </dsp:sp>
    <dsp:sp modelId="{97547D6C-0821-445F-BEFF-202038926FD9}">
      <dsp:nvSpPr>
        <dsp:cNvPr id="0" name=""/>
        <dsp:cNvSpPr/>
      </dsp:nvSpPr>
      <dsp:spPr>
        <a:xfrm>
          <a:off x="6261992" y="1887079"/>
          <a:ext cx="1492110" cy="746055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34925" cap="flat" cmpd="sng" algn="in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500" b="1" kern="1200" dirty="0" smtClean="0"/>
            <a:t>Ball area</a:t>
          </a:r>
        </a:p>
      </dsp:txBody>
      <dsp:txXfrm>
        <a:off x="6283843" y="1908930"/>
        <a:ext cx="1448408" cy="7023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FD216-7849-4ADB-AEB2-85A906D807B5}" type="datetimeFigureOut">
              <a:rPr lang="zh-TW" altLang="en-US" smtClean="0"/>
              <a:t>2020/5/21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00F3F-2988-4476-A152-695DD9FD20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569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20F36-DDB6-49AE-A371-394E6D1311F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234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20F36-DDB6-49AE-A371-394E6D1311F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0011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20F36-DDB6-49AE-A371-394E6D1311F0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1293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21F33-4C00-472A-8970-800255C6C9FD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937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20F36-DDB6-49AE-A371-394E6D1311F0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0155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B8EE32-7F31-4F9F-8C0A-DBD6F467889D}" type="datetimeFigureOut">
              <a:rPr lang="zh-TW" altLang="en-US" smtClean="0"/>
              <a:t>2020/5/21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0768809-2113-4820-87FC-47083C48A13B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11730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8EE32-7F31-4F9F-8C0A-DBD6F467889D}" type="datetimeFigureOut">
              <a:rPr lang="zh-TW" altLang="en-US" smtClean="0"/>
              <a:t>2020/5/21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8809-2113-4820-87FC-47083C48A1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4153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8EE32-7F31-4F9F-8C0A-DBD6F467889D}" type="datetimeFigureOut">
              <a:rPr lang="zh-TW" altLang="en-US" smtClean="0"/>
              <a:t>2020/5/21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8809-2113-4820-87FC-47083C48A1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8014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8EE32-7F31-4F9F-8C0A-DBD6F467889D}" type="datetimeFigureOut">
              <a:rPr lang="zh-TW" altLang="en-US" smtClean="0"/>
              <a:t>2020/5/21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8809-2113-4820-87FC-47083C48A1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878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B8EE32-7F31-4F9F-8C0A-DBD6F467889D}" type="datetimeFigureOut">
              <a:rPr lang="zh-TW" altLang="en-US" smtClean="0"/>
              <a:t>2020/5/21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768809-2113-4820-87FC-47083C48A13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33942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8EE32-7F31-4F9F-8C0A-DBD6F467889D}" type="datetimeFigureOut">
              <a:rPr lang="zh-TW" altLang="en-US" smtClean="0"/>
              <a:t>2020/5/21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8809-2113-4820-87FC-47083C48A1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5815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8EE32-7F31-4F9F-8C0A-DBD6F467889D}" type="datetimeFigureOut">
              <a:rPr lang="zh-TW" altLang="en-US" smtClean="0"/>
              <a:t>2020/5/21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8809-2113-4820-87FC-47083C48A1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7380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8EE32-7F31-4F9F-8C0A-DBD6F467889D}" type="datetimeFigureOut">
              <a:rPr lang="zh-TW" altLang="en-US" smtClean="0"/>
              <a:t>2020/5/21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8809-2113-4820-87FC-47083C48A1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322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8EE32-7F31-4F9F-8C0A-DBD6F467889D}" type="datetimeFigureOut">
              <a:rPr lang="zh-TW" altLang="en-US" smtClean="0"/>
              <a:t>2020/5/21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8809-2113-4820-87FC-47083C48A1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038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B8EE32-7F31-4F9F-8C0A-DBD6F467889D}" type="datetimeFigureOut">
              <a:rPr lang="zh-TW" altLang="en-US" smtClean="0"/>
              <a:t>2020/5/21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768809-2113-4820-87FC-47083C48A13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025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B8EE32-7F31-4F9F-8C0A-DBD6F467889D}" type="datetimeFigureOut">
              <a:rPr lang="zh-TW" altLang="en-US" smtClean="0"/>
              <a:t>2020/5/21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768809-2113-4820-87FC-47083C48A13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689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DB8EE32-7F31-4F9F-8C0A-DBD6F467889D}" type="datetimeFigureOut">
              <a:rPr lang="zh-TW" altLang="en-US" smtClean="0"/>
              <a:t>2020/5/21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0768809-2113-4820-87FC-47083C48A13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149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show/1_plt_3D_org.py" TargetMode="External"/><Relationship Id="rId2" Type="http://schemas.openxmlformats.org/officeDocument/2006/relationships/hyperlink" Target="show/20200109_1_Trim_2.mp4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show/2_plt_3D_smooth.p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show/3_plt_3D_fit_linne.py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show/4_plt_3D_fit_falling_point.py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sz="4400" cap="none" dirty="0" smtClean="0"/>
              <a:t>Graduation Project:</a:t>
            </a:r>
            <a:r>
              <a:rPr lang="en-US" altLang="zh-TW" sz="4400" cap="none" dirty="0"/>
              <a:t/>
            </a:r>
            <a:br>
              <a:rPr lang="en-US" altLang="zh-TW" sz="4400" cap="none" dirty="0"/>
            </a:br>
            <a:r>
              <a:rPr lang="en-US" altLang="zh-TW" sz="4400" cap="none" dirty="0"/>
              <a:t>3D Track Recovery for Table Tennis Using </a:t>
            </a:r>
            <a:r>
              <a:rPr lang="en-US" altLang="zh-TW" sz="4400" cap="none" dirty="0" smtClean="0"/>
              <a:t>a Single </a:t>
            </a:r>
            <a:r>
              <a:rPr lang="en-US" altLang="zh-TW" sz="4400" cap="none" dirty="0"/>
              <a:t>Camera</a:t>
            </a:r>
            <a:endParaRPr lang="zh-TW" altLang="en-US" sz="4400" cap="none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679906" y="4526280"/>
            <a:ext cx="8219742" cy="1106424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altLang="zh-TW" dirty="0" smtClean="0"/>
              <a:t>progress report</a:t>
            </a:r>
          </a:p>
          <a:p>
            <a:pPr algn="r"/>
            <a:r>
              <a:rPr lang="en-US" altLang="zh-TW" dirty="0" smtClean="0"/>
              <a:t>2020/05/05</a:t>
            </a:r>
          </a:p>
          <a:p>
            <a:pPr algn="r"/>
            <a:r>
              <a:rPr lang="zh-TW" altLang="en-US" dirty="0" smtClean="0"/>
              <a:t>管謹中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375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371600" y="2180844"/>
            <a:ext cx="9601200" cy="43399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636238" y="2495550"/>
            <a:ext cx="1268887" cy="75723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5594454" y="3068624"/>
            <a:ext cx="1119993" cy="5349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>
                <a:solidFill>
                  <a:srgbClr val="FFFF00"/>
                </a:solidFill>
              </a:rPr>
              <a:t>1050 pixel</a:t>
            </a:r>
          </a:p>
          <a:p>
            <a:pPr algn="ctr"/>
            <a:r>
              <a:rPr lang="en-US" altLang="zh-TW" sz="1400" dirty="0" smtClean="0"/>
              <a:t>274cm</a:t>
            </a:r>
            <a:endParaRPr lang="zh-TW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3385628" y="4713256"/>
            <a:ext cx="186690" cy="1022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3975416" y="4008120"/>
            <a:ext cx="186690" cy="1022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7977498" y="4008120"/>
            <a:ext cx="186690" cy="1022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8557170" y="4713256"/>
            <a:ext cx="186690" cy="1022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694944"/>
            <a:ext cx="9601200" cy="148590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梯形 3"/>
          <p:cNvSpPr/>
          <p:nvPr/>
        </p:nvSpPr>
        <p:spPr>
          <a:xfrm>
            <a:off x="2862072" y="3758184"/>
            <a:ext cx="6483096" cy="877824"/>
          </a:xfrm>
          <a:prstGeom prst="trapezoid">
            <a:avLst>
              <a:gd name="adj" fmla="val 113542"/>
            </a:avLst>
          </a:prstGeom>
          <a:solidFill>
            <a:srgbClr val="124377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/>
          <p:cNvCxnSpPr/>
          <p:nvPr/>
        </p:nvCxnSpPr>
        <p:spPr>
          <a:xfrm>
            <a:off x="3451860" y="4114800"/>
            <a:ext cx="5292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862072" y="4636008"/>
            <a:ext cx="6483096" cy="128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 flipH="1">
            <a:off x="6069285" y="3547653"/>
            <a:ext cx="60292" cy="694147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6094379" y="4238625"/>
            <a:ext cx="4478" cy="397383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H="1" flipV="1">
            <a:off x="6140725" y="3547653"/>
            <a:ext cx="0" cy="210531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flipH="1">
            <a:off x="6089331" y="3758184"/>
            <a:ext cx="54287" cy="877824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橢圓 35"/>
          <p:cNvSpPr/>
          <p:nvPr/>
        </p:nvSpPr>
        <p:spPr>
          <a:xfrm>
            <a:off x="4693920" y="3882492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弧形 39"/>
          <p:cNvSpPr/>
          <p:nvPr/>
        </p:nvSpPr>
        <p:spPr>
          <a:xfrm flipH="1">
            <a:off x="3860294" y="3608450"/>
            <a:ext cx="241805" cy="285179"/>
          </a:xfrm>
          <a:prstGeom prst="arc">
            <a:avLst>
              <a:gd name="adj1" fmla="val 16200000"/>
              <a:gd name="adj2" fmla="val 276648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弧形 40"/>
          <p:cNvSpPr/>
          <p:nvPr/>
        </p:nvSpPr>
        <p:spPr>
          <a:xfrm>
            <a:off x="8093588" y="3605251"/>
            <a:ext cx="253525" cy="285179"/>
          </a:xfrm>
          <a:prstGeom prst="arc">
            <a:avLst>
              <a:gd name="adj1" fmla="val 16200000"/>
              <a:gd name="adj2" fmla="val 276648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/>
          <p:nvPr/>
        </p:nvCxnSpPr>
        <p:spPr>
          <a:xfrm flipH="1" flipV="1">
            <a:off x="3749040" y="3336087"/>
            <a:ext cx="115751" cy="428184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290665" y="3079380"/>
            <a:ext cx="944721" cy="25207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/>
              <a:t>(431,769)</a:t>
            </a:r>
            <a:endParaRPr lang="zh-TW" altLang="en-US" sz="1200" b="1" dirty="0"/>
          </a:p>
        </p:txBody>
      </p:sp>
      <p:cxnSp>
        <p:nvCxnSpPr>
          <p:cNvPr id="26" name="直線接點 25"/>
          <p:cNvCxnSpPr>
            <a:endCxn id="25" idx="2"/>
          </p:cNvCxnSpPr>
          <p:nvPr/>
        </p:nvCxnSpPr>
        <p:spPr>
          <a:xfrm flipV="1">
            <a:off x="8355148" y="3329656"/>
            <a:ext cx="185324" cy="434294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stCxn id="37" idx="2"/>
            <a:endCxn id="44" idx="0"/>
          </p:cNvCxnSpPr>
          <p:nvPr/>
        </p:nvCxnSpPr>
        <p:spPr>
          <a:xfrm flipH="1">
            <a:off x="2677009" y="4629464"/>
            <a:ext cx="191447" cy="342108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endCxn id="45" idx="0"/>
          </p:cNvCxnSpPr>
          <p:nvPr/>
        </p:nvCxnSpPr>
        <p:spPr>
          <a:xfrm>
            <a:off x="9345168" y="4629464"/>
            <a:ext cx="169749" cy="342108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2204648" y="4971572"/>
            <a:ext cx="944721" cy="25207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/>
              <a:t>(88,920)</a:t>
            </a:r>
            <a:endParaRPr lang="zh-TW" altLang="en-US" sz="1200" b="1" dirty="0"/>
          </a:p>
        </p:txBody>
      </p:sp>
      <p:sp>
        <p:nvSpPr>
          <p:cNvPr id="45" name="矩形 44"/>
          <p:cNvSpPr/>
          <p:nvPr/>
        </p:nvSpPr>
        <p:spPr>
          <a:xfrm>
            <a:off x="9042556" y="4971572"/>
            <a:ext cx="944721" cy="25207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/>
              <a:t>(1817,897)</a:t>
            </a:r>
            <a:endParaRPr lang="zh-TW" altLang="en-US" sz="1200" b="1" dirty="0"/>
          </a:p>
        </p:txBody>
      </p:sp>
      <p:sp>
        <p:nvSpPr>
          <p:cNvPr id="49" name="矩形 48"/>
          <p:cNvSpPr/>
          <p:nvPr/>
        </p:nvSpPr>
        <p:spPr>
          <a:xfrm>
            <a:off x="5543623" y="4976621"/>
            <a:ext cx="1119993" cy="5349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>
                <a:solidFill>
                  <a:srgbClr val="FFFF00"/>
                </a:solidFill>
              </a:rPr>
              <a:t>1729 pixel</a:t>
            </a:r>
          </a:p>
          <a:p>
            <a:pPr algn="ctr"/>
            <a:r>
              <a:rPr lang="en-US" altLang="zh-TW" sz="1400" dirty="0" smtClean="0"/>
              <a:t>274cm</a:t>
            </a:r>
            <a:endParaRPr lang="zh-TW" altLang="en-US" sz="1400" dirty="0"/>
          </a:p>
        </p:txBody>
      </p:sp>
      <p:sp>
        <p:nvSpPr>
          <p:cNvPr id="25" name="矩形 24"/>
          <p:cNvSpPr/>
          <p:nvPr/>
        </p:nvSpPr>
        <p:spPr>
          <a:xfrm>
            <a:off x="8068111" y="3077581"/>
            <a:ext cx="944721" cy="25207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/>
              <a:t>(1481,750)</a:t>
            </a:r>
            <a:endParaRPr lang="zh-TW" altLang="en-US" sz="1200" b="1" dirty="0"/>
          </a:p>
        </p:txBody>
      </p:sp>
      <p:sp>
        <p:nvSpPr>
          <p:cNvPr id="46" name="橢圓 45"/>
          <p:cNvSpPr/>
          <p:nvPr/>
        </p:nvSpPr>
        <p:spPr>
          <a:xfrm>
            <a:off x="2403303" y="2715938"/>
            <a:ext cx="360000" cy="36000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 flipH="1">
            <a:off x="2236030" y="2689691"/>
            <a:ext cx="108000" cy="0"/>
          </a:xfrm>
          <a:prstGeom prst="line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 flipH="1">
            <a:off x="2234492" y="3059513"/>
            <a:ext cx="108000" cy="0"/>
          </a:xfrm>
          <a:prstGeom prst="line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flipH="1">
            <a:off x="2275741" y="2704032"/>
            <a:ext cx="0" cy="360000"/>
          </a:xfrm>
          <a:prstGeom prst="line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1636238" y="2683977"/>
            <a:ext cx="757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</a:rPr>
              <a:t>Diameter</a:t>
            </a:r>
          </a:p>
          <a:p>
            <a:pPr algn="ctr"/>
            <a:r>
              <a:rPr lang="en-US" altLang="zh-TW" sz="1200" dirty="0" smtClean="0">
                <a:solidFill>
                  <a:schemeClr val="bg1"/>
                </a:solidFill>
              </a:rPr>
              <a:t>4.5cm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cxnSp>
        <p:nvCxnSpPr>
          <p:cNvPr id="15" name="直線接點 14"/>
          <p:cNvCxnSpPr/>
          <p:nvPr/>
        </p:nvCxnSpPr>
        <p:spPr>
          <a:xfrm flipH="1">
            <a:off x="2324212" y="2706411"/>
            <a:ext cx="432000" cy="0"/>
          </a:xfrm>
          <a:prstGeom prst="line">
            <a:avLst/>
          </a:prstGeom>
          <a:ln w="1270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flipH="1">
            <a:off x="2326445" y="3071419"/>
            <a:ext cx="432000" cy="0"/>
          </a:xfrm>
          <a:prstGeom prst="line">
            <a:avLst/>
          </a:prstGeom>
          <a:ln w="1270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92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371600" y="2180844"/>
            <a:ext cx="9601200" cy="43399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36238" y="2495550"/>
            <a:ext cx="1268887" cy="75723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5594454" y="3068624"/>
            <a:ext cx="1119993" cy="5349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>
                <a:solidFill>
                  <a:srgbClr val="FFFF00"/>
                </a:solidFill>
              </a:rPr>
              <a:t>1050 pixel</a:t>
            </a:r>
          </a:p>
          <a:p>
            <a:pPr algn="ctr"/>
            <a:r>
              <a:rPr lang="en-US" altLang="zh-TW" sz="1400" dirty="0" smtClean="0"/>
              <a:t>274cm</a:t>
            </a:r>
            <a:endParaRPr lang="zh-TW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3385628" y="4713256"/>
            <a:ext cx="186690" cy="1022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3975416" y="4008120"/>
            <a:ext cx="186690" cy="1022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7977498" y="4008120"/>
            <a:ext cx="186690" cy="1022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8557170" y="4713256"/>
            <a:ext cx="186690" cy="1022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梯形 3"/>
          <p:cNvSpPr/>
          <p:nvPr/>
        </p:nvSpPr>
        <p:spPr>
          <a:xfrm>
            <a:off x="2862072" y="3758184"/>
            <a:ext cx="6483096" cy="877824"/>
          </a:xfrm>
          <a:prstGeom prst="trapezoid">
            <a:avLst>
              <a:gd name="adj" fmla="val 113542"/>
            </a:avLst>
          </a:prstGeom>
          <a:solidFill>
            <a:srgbClr val="124377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/>
          <p:cNvCxnSpPr/>
          <p:nvPr/>
        </p:nvCxnSpPr>
        <p:spPr>
          <a:xfrm>
            <a:off x="3451860" y="4114800"/>
            <a:ext cx="5292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862072" y="4636008"/>
            <a:ext cx="6483096" cy="128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 flipH="1">
            <a:off x="6069285" y="3547653"/>
            <a:ext cx="60292" cy="694147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6094379" y="4238625"/>
            <a:ext cx="4478" cy="397383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H="1" flipV="1">
            <a:off x="6140725" y="3547653"/>
            <a:ext cx="0" cy="210531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flipH="1">
            <a:off x="6089331" y="3758184"/>
            <a:ext cx="54287" cy="877824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橢圓 35"/>
          <p:cNvSpPr/>
          <p:nvPr/>
        </p:nvSpPr>
        <p:spPr>
          <a:xfrm>
            <a:off x="5038854" y="3672645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5543623" y="4976621"/>
            <a:ext cx="1119993" cy="5349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>
                <a:solidFill>
                  <a:srgbClr val="FFFF00"/>
                </a:solidFill>
              </a:rPr>
              <a:t>1729 pixel</a:t>
            </a:r>
          </a:p>
          <a:p>
            <a:pPr algn="ctr"/>
            <a:r>
              <a:rPr lang="en-US" altLang="zh-TW" sz="1400" dirty="0" smtClean="0"/>
              <a:t>274cm</a:t>
            </a:r>
            <a:endParaRPr lang="zh-TW" altLang="en-US" sz="1400" dirty="0"/>
          </a:p>
        </p:txBody>
      </p:sp>
      <p:sp>
        <p:nvSpPr>
          <p:cNvPr id="46" name="橢圓 45"/>
          <p:cNvSpPr/>
          <p:nvPr/>
        </p:nvSpPr>
        <p:spPr>
          <a:xfrm>
            <a:off x="2403303" y="2715938"/>
            <a:ext cx="360000" cy="36000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 flipH="1">
            <a:off x="2236030" y="2689691"/>
            <a:ext cx="108000" cy="0"/>
          </a:xfrm>
          <a:prstGeom prst="line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 flipH="1">
            <a:off x="2234492" y="3059513"/>
            <a:ext cx="108000" cy="0"/>
          </a:xfrm>
          <a:prstGeom prst="line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flipH="1">
            <a:off x="2275741" y="2704032"/>
            <a:ext cx="0" cy="360000"/>
          </a:xfrm>
          <a:prstGeom prst="line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1636238" y="2683977"/>
            <a:ext cx="757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</a:rPr>
              <a:t>Diameter</a:t>
            </a:r>
          </a:p>
          <a:p>
            <a:pPr algn="ctr"/>
            <a:r>
              <a:rPr lang="en-US" altLang="zh-TW" sz="1200" dirty="0" smtClean="0">
                <a:solidFill>
                  <a:schemeClr val="bg1"/>
                </a:solidFill>
              </a:rPr>
              <a:t>4.5cm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cxnSp>
        <p:nvCxnSpPr>
          <p:cNvPr id="15" name="直線接點 14"/>
          <p:cNvCxnSpPr/>
          <p:nvPr/>
        </p:nvCxnSpPr>
        <p:spPr>
          <a:xfrm flipH="1">
            <a:off x="2324212" y="2706411"/>
            <a:ext cx="432000" cy="0"/>
          </a:xfrm>
          <a:prstGeom prst="line">
            <a:avLst/>
          </a:prstGeom>
          <a:ln w="1270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flipH="1">
            <a:off x="2326445" y="3071419"/>
            <a:ext cx="432000" cy="0"/>
          </a:xfrm>
          <a:prstGeom prst="line">
            <a:avLst/>
          </a:prstGeom>
          <a:ln w="1270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橢圓 36"/>
          <p:cNvSpPr/>
          <p:nvPr/>
        </p:nvSpPr>
        <p:spPr>
          <a:xfrm>
            <a:off x="4908351" y="4519327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8" name="直線接點 37"/>
          <p:cNvCxnSpPr/>
          <p:nvPr/>
        </p:nvCxnSpPr>
        <p:spPr>
          <a:xfrm flipH="1" flipV="1">
            <a:off x="4961520" y="3221414"/>
            <a:ext cx="115751" cy="428184"/>
          </a:xfrm>
          <a:prstGeom prst="line">
            <a:avLst/>
          </a:prstGeom>
          <a:ln w="127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4503145" y="2964707"/>
            <a:ext cx="944721" cy="252075"/>
          </a:xfrm>
          <a:prstGeom prst="rect">
            <a:avLst/>
          </a:prstGeom>
          <a:solidFill>
            <a:srgbClr val="D1D7B2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 smtClean="0">
                <a:solidFill>
                  <a:srgbClr val="C00000"/>
                </a:solidFill>
              </a:rPr>
              <a:t>D = 17 pixel</a:t>
            </a:r>
            <a:endParaRPr lang="zh-TW" altLang="en-US" sz="1100" b="1" dirty="0">
              <a:solidFill>
                <a:srgbClr val="C00000"/>
              </a:solidFill>
            </a:endParaRPr>
          </a:p>
        </p:txBody>
      </p:sp>
      <p:cxnSp>
        <p:nvCxnSpPr>
          <p:cNvPr id="47" name="直線接點 46"/>
          <p:cNvCxnSpPr>
            <a:endCxn id="50" idx="0"/>
          </p:cNvCxnSpPr>
          <p:nvPr/>
        </p:nvCxnSpPr>
        <p:spPr>
          <a:xfrm flipH="1">
            <a:off x="4856271" y="4636008"/>
            <a:ext cx="86044" cy="538645"/>
          </a:xfrm>
          <a:prstGeom prst="line">
            <a:avLst/>
          </a:prstGeom>
          <a:ln w="127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4383910" y="5174653"/>
            <a:ext cx="944721" cy="252075"/>
          </a:xfrm>
          <a:prstGeom prst="rect">
            <a:avLst/>
          </a:prstGeom>
          <a:solidFill>
            <a:srgbClr val="D1D7B2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 smtClean="0">
                <a:solidFill>
                  <a:srgbClr val="C00000"/>
                </a:solidFill>
              </a:rPr>
              <a:t>D = 28 pixel</a:t>
            </a:r>
            <a:endParaRPr lang="zh-TW" altLang="en-US" sz="1100" b="1" dirty="0">
              <a:solidFill>
                <a:srgbClr val="C0000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1394141" y="1195726"/>
            <a:ext cx="5349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400" dirty="0" smtClean="0"/>
              <a:t>Only 11 pixel from farthest to nearest</a:t>
            </a:r>
          </a:p>
          <a:p>
            <a:pPr lvl="1"/>
            <a:r>
              <a:rPr lang="en-US" altLang="zh-TW" sz="2400" dirty="0" smtClean="0"/>
              <a:t>-</a:t>
            </a:r>
            <a:r>
              <a:rPr lang="en-US" altLang="zh-TW" sz="2400" dirty="0"/>
              <a:t> q</a:t>
            </a:r>
            <a:r>
              <a:rPr lang="en-US" altLang="zh-TW" sz="2400" dirty="0" smtClean="0"/>
              <a:t>uantization error</a:t>
            </a:r>
            <a:endParaRPr lang="zh-TW" altLang="en-US" sz="2400" b="1" dirty="0"/>
          </a:p>
        </p:txBody>
      </p:sp>
      <p:sp>
        <p:nvSpPr>
          <p:cNvPr id="43" name="弧形 42"/>
          <p:cNvSpPr/>
          <p:nvPr/>
        </p:nvSpPr>
        <p:spPr>
          <a:xfrm flipH="1">
            <a:off x="2868421" y="4482020"/>
            <a:ext cx="120459" cy="285179"/>
          </a:xfrm>
          <a:prstGeom prst="arc">
            <a:avLst>
              <a:gd name="adj1" fmla="val 16200000"/>
              <a:gd name="adj2" fmla="val 276648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弧形 43"/>
          <p:cNvSpPr/>
          <p:nvPr/>
        </p:nvSpPr>
        <p:spPr>
          <a:xfrm>
            <a:off x="3660776" y="3671672"/>
            <a:ext cx="204500" cy="168783"/>
          </a:xfrm>
          <a:prstGeom prst="arc">
            <a:avLst>
              <a:gd name="adj1" fmla="val 16053397"/>
              <a:gd name="adj2" fmla="val 276648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 rot="20915030">
            <a:off x="2766685" y="3784402"/>
            <a:ext cx="1076642" cy="311944"/>
          </a:xfrm>
          <a:prstGeom prst="rect">
            <a:avLst/>
          </a:prstGeom>
          <a:ln>
            <a:noFill/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152.5cm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962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Using segmentation method to find the area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2400" dirty="0" smtClean="0"/>
          </a:p>
          <a:p>
            <a:pPr>
              <a:lnSpc>
                <a:spcPct val="100000"/>
              </a:lnSpc>
            </a:pPr>
            <a:r>
              <a:rPr lang="en-US" altLang="zh-TW" sz="2400" dirty="0" smtClean="0"/>
              <a:t>Color space segmentation(HSV, RGB)</a:t>
            </a:r>
          </a:p>
          <a:p>
            <a:pPr>
              <a:lnSpc>
                <a:spcPct val="100000"/>
              </a:lnSpc>
            </a:pPr>
            <a:r>
              <a:rPr lang="en-US" altLang="zh-TW" sz="2400" dirty="0" smtClean="0"/>
              <a:t>CNN structure </a:t>
            </a:r>
            <a:r>
              <a:rPr lang="en-US" altLang="zh-TW" sz="2400" dirty="0"/>
              <a:t>segmentation</a:t>
            </a:r>
            <a:endParaRPr lang="zh-TW" altLang="en-US" sz="2400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4" t="69252" r="67779" b="23564"/>
          <a:stretch/>
        </p:blipFill>
        <p:spPr>
          <a:xfrm>
            <a:off x="4175312" y="4524936"/>
            <a:ext cx="1411942" cy="153472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587254" y="4524936"/>
            <a:ext cx="1411942" cy="15347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094880" y="5110203"/>
            <a:ext cx="406773" cy="4165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175312" y="6048176"/>
            <a:ext cx="141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RGB image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587254" y="6067254"/>
            <a:ext cx="141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Mask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486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Inscribed circle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Compute the Inscribed </a:t>
            </a:r>
            <a:r>
              <a:rPr lang="en-US" altLang="zh-TW" dirty="0" smtClean="0"/>
              <a:t>circle’s diameter.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551" y="2286000"/>
            <a:ext cx="1956769" cy="3913538"/>
          </a:xfrm>
          <a:prstGeom prst="rect">
            <a:avLst/>
          </a:prstGeom>
        </p:spPr>
      </p:pic>
      <p:sp>
        <p:nvSpPr>
          <p:cNvPr id="9" name="直線圖說文字 1 8"/>
          <p:cNvSpPr/>
          <p:nvPr/>
        </p:nvSpPr>
        <p:spPr>
          <a:xfrm flipH="1">
            <a:off x="4782312" y="3968496"/>
            <a:ext cx="1856277" cy="433578"/>
          </a:xfrm>
          <a:prstGeom prst="borderCallout1">
            <a:avLst>
              <a:gd name="adj1" fmla="val 58820"/>
              <a:gd name="adj2" fmla="val -5184"/>
              <a:gd name="adj3" fmla="val 116718"/>
              <a:gd name="adj4" fmla="val -46994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Diameter(pixel)</a:t>
            </a:r>
            <a:endParaRPr lang="zh-TW" altLang="en-US" b="1" dirty="0"/>
          </a:p>
        </p:txBody>
      </p:sp>
      <p:sp>
        <p:nvSpPr>
          <p:cNvPr id="10" name="直線圖說文字 1 9"/>
          <p:cNvSpPr/>
          <p:nvPr/>
        </p:nvSpPr>
        <p:spPr>
          <a:xfrm>
            <a:off x="9668282" y="4402074"/>
            <a:ext cx="1816584" cy="433578"/>
          </a:xfrm>
          <a:prstGeom prst="borderCallout1">
            <a:avLst>
              <a:gd name="adj1" fmla="val 58820"/>
              <a:gd name="adj2" fmla="val -5184"/>
              <a:gd name="adj3" fmla="val 116718"/>
              <a:gd name="adj4" fmla="val -4699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Inscribed circle</a:t>
            </a:r>
            <a:endParaRPr lang="zh-TW" altLang="en-US" b="1" dirty="0"/>
          </a:p>
        </p:txBody>
      </p:sp>
      <p:sp>
        <p:nvSpPr>
          <p:cNvPr id="11" name="直線圖說文字 1 10"/>
          <p:cNvSpPr/>
          <p:nvPr/>
        </p:nvSpPr>
        <p:spPr>
          <a:xfrm flipH="1">
            <a:off x="5244061" y="5556504"/>
            <a:ext cx="1856277" cy="433578"/>
          </a:xfrm>
          <a:prstGeom prst="borderCallout1">
            <a:avLst>
              <a:gd name="adj1" fmla="val 58820"/>
              <a:gd name="adj2" fmla="val -5184"/>
              <a:gd name="adj3" fmla="val -16147"/>
              <a:gd name="adj4" fmla="val -460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Predict mask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02292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853440" y="1879600"/>
            <a:ext cx="10901680" cy="2844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5892800" y="4724400"/>
            <a:ext cx="2580640" cy="206247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Model structure (segmentation)</a:t>
            </a:r>
            <a:endParaRPr lang="zh-TW" altLang="en-US" dirty="0"/>
          </a:p>
        </p:txBody>
      </p:sp>
      <p:grpSp>
        <p:nvGrpSpPr>
          <p:cNvPr id="8" name="群組 7"/>
          <p:cNvGrpSpPr>
            <a:grpSpLocks noChangeAspect="1"/>
          </p:cNvGrpSpPr>
          <p:nvPr/>
        </p:nvGrpSpPr>
        <p:grpSpPr>
          <a:xfrm>
            <a:off x="1181203" y="2354307"/>
            <a:ext cx="1347216" cy="1347216"/>
            <a:chOff x="1944624" y="3115056"/>
            <a:chExt cx="1204800" cy="1204800"/>
          </a:xfrm>
        </p:grpSpPr>
        <p:sp>
          <p:nvSpPr>
            <p:cNvPr id="5" name="矩形 4"/>
            <p:cNvSpPr/>
            <p:nvPr/>
          </p:nvSpPr>
          <p:spPr>
            <a:xfrm>
              <a:off x="1944624" y="3115056"/>
              <a:ext cx="900000" cy="9000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097024" y="3267456"/>
              <a:ext cx="900000" cy="900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249424" y="3419856"/>
              <a:ext cx="900000" cy="900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RGB image</a:t>
              </a:r>
              <a:endPara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1" name="群組 50"/>
          <p:cNvGrpSpPr/>
          <p:nvPr/>
        </p:nvGrpSpPr>
        <p:grpSpPr>
          <a:xfrm>
            <a:off x="3777185" y="2382285"/>
            <a:ext cx="4671295" cy="1347216"/>
            <a:chOff x="3431745" y="2382285"/>
            <a:chExt cx="4671295" cy="1347216"/>
          </a:xfrm>
        </p:grpSpPr>
        <p:sp>
          <p:nvSpPr>
            <p:cNvPr id="12" name="立方體 11"/>
            <p:cNvSpPr/>
            <p:nvPr/>
          </p:nvSpPr>
          <p:spPr>
            <a:xfrm>
              <a:off x="4849065" y="2382285"/>
              <a:ext cx="2311400" cy="1347216"/>
            </a:xfrm>
            <a:prstGeom prst="cube">
              <a:avLst/>
            </a:prstGeom>
            <a:noFill/>
            <a:ln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立方體 8"/>
            <p:cNvSpPr/>
            <p:nvPr/>
          </p:nvSpPr>
          <p:spPr>
            <a:xfrm>
              <a:off x="3431745" y="2382285"/>
              <a:ext cx="1747520" cy="1347216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MobileNet</a:t>
              </a:r>
              <a:r>
                <a:rPr lang="en-US" altLang="zh-TW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v2</a:t>
              </a:r>
              <a:endPara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立方體 9"/>
            <p:cNvSpPr/>
            <p:nvPr/>
          </p:nvSpPr>
          <p:spPr>
            <a:xfrm>
              <a:off x="6355520" y="2382285"/>
              <a:ext cx="1747520" cy="1347216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Upsample</a:t>
              </a:r>
              <a:r>
                <a:rPr lang="en-US" altLang="zh-TW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layer</a:t>
              </a:r>
              <a:endPara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5071433" y="2865451"/>
              <a:ext cx="13919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b="1" dirty="0" smtClean="0"/>
                <a:t>Output</a:t>
              </a:r>
            </a:p>
            <a:p>
              <a:pPr algn="ctr"/>
              <a:r>
                <a:rPr lang="en-US" altLang="zh-TW" sz="1400" b="1" dirty="0" smtClean="0"/>
                <a:t>(32*10*10)</a:t>
              </a:r>
              <a:endParaRPr lang="zh-TW" altLang="en-US" sz="1400" b="1" dirty="0"/>
            </a:p>
          </p:txBody>
        </p:sp>
      </p:grpSp>
      <p:sp>
        <p:nvSpPr>
          <p:cNvPr id="20" name="矩形 19"/>
          <p:cNvSpPr/>
          <p:nvPr/>
        </p:nvSpPr>
        <p:spPr>
          <a:xfrm>
            <a:off x="9887272" y="2695137"/>
            <a:ext cx="1006386" cy="10063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向右箭號 25"/>
          <p:cNvSpPr/>
          <p:nvPr/>
        </p:nvSpPr>
        <p:spPr>
          <a:xfrm>
            <a:off x="2746372" y="2949410"/>
            <a:ext cx="878413" cy="497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向右箭號 26"/>
          <p:cNvSpPr/>
          <p:nvPr/>
        </p:nvSpPr>
        <p:spPr>
          <a:xfrm>
            <a:off x="8613178" y="2949410"/>
            <a:ext cx="1001912" cy="497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8395890" y="2382040"/>
            <a:ext cx="1391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 smtClean="0"/>
              <a:t>Output</a:t>
            </a:r>
          </a:p>
          <a:p>
            <a:pPr algn="ctr"/>
            <a:r>
              <a:rPr lang="en-US" altLang="zh-TW" sz="1400" b="1" dirty="0" smtClean="0"/>
              <a:t>(1*80*80)</a:t>
            </a:r>
            <a:endParaRPr lang="zh-TW" altLang="en-US" sz="1400" b="1" dirty="0"/>
          </a:p>
        </p:txBody>
      </p:sp>
      <p:sp>
        <p:nvSpPr>
          <p:cNvPr id="37" name="矩形 36"/>
          <p:cNvSpPr/>
          <p:nvPr/>
        </p:nvSpPr>
        <p:spPr>
          <a:xfrm>
            <a:off x="6292289" y="5222937"/>
            <a:ext cx="1006386" cy="10063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7130296" y="5640014"/>
            <a:ext cx="1391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Label</a:t>
            </a:r>
          </a:p>
          <a:p>
            <a:pPr algn="ctr"/>
            <a:r>
              <a:rPr lang="en-US" altLang="zh-TW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(1*80*80)</a:t>
            </a:r>
            <a:endParaRPr lang="zh-TW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左-上雙向箭號 39"/>
          <p:cNvSpPr/>
          <p:nvPr/>
        </p:nvSpPr>
        <p:spPr>
          <a:xfrm>
            <a:off x="8473440" y="4591023"/>
            <a:ext cx="2157942" cy="1642785"/>
          </a:xfrm>
          <a:prstGeom prst="leftUpArrow">
            <a:avLst>
              <a:gd name="adj1" fmla="val 11720"/>
              <a:gd name="adj2" fmla="val 15372"/>
              <a:gd name="adj3" fmla="val 143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1224891" y="3940086"/>
            <a:ext cx="12598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Input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589225" y="3940086"/>
            <a:ext cx="12598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backbone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499754" y="3940086"/>
            <a:ext cx="12598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model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9760545" y="3940086"/>
            <a:ext cx="12598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output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160465" y="6397289"/>
            <a:ext cx="1259840" cy="34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label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727129" y="5222937"/>
            <a:ext cx="1460629" cy="49162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1"/>
                </a:solidFill>
              </a:rPr>
              <a:t>MSE loss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2453740" y="2382040"/>
            <a:ext cx="1391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 smtClean="0"/>
              <a:t>Input</a:t>
            </a:r>
          </a:p>
          <a:p>
            <a:pPr algn="ctr"/>
            <a:r>
              <a:rPr lang="en-US" altLang="zh-TW" sz="1400" b="1" dirty="0" smtClean="0"/>
              <a:t>(3*80*80)</a:t>
            </a:r>
            <a:endParaRPr lang="zh-TW" altLang="en-US" sz="1400" b="1" dirty="0"/>
          </a:p>
        </p:txBody>
      </p:sp>
      <p:sp>
        <p:nvSpPr>
          <p:cNvPr id="3" name="橢圓 2"/>
          <p:cNvSpPr/>
          <p:nvPr/>
        </p:nvSpPr>
        <p:spPr>
          <a:xfrm rot="13309590">
            <a:off x="10232773" y="3082652"/>
            <a:ext cx="298988" cy="2336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/>
          <p:cNvSpPr/>
          <p:nvPr/>
        </p:nvSpPr>
        <p:spPr>
          <a:xfrm rot="13309590">
            <a:off x="6645989" y="5609315"/>
            <a:ext cx="298988" cy="2336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948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00400" y="1770962"/>
            <a:ext cx="6373368" cy="49681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Comparison (</a:t>
            </a:r>
            <a:r>
              <a:rPr lang="en-US" altLang="zh-TW" b="1" dirty="0" smtClean="0">
                <a:solidFill>
                  <a:srgbClr val="FF0000"/>
                </a:solidFill>
              </a:rPr>
              <a:t>HSV</a:t>
            </a:r>
            <a:r>
              <a:rPr lang="en-US" altLang="zh-TW" dirty="0" smtClean="0"/>
              <a:t> vs </a:t>
            </a:r>
            <a:r>
              <a:rPr lang="en-US" altLang="zh-TW" b="1" dirty="0" smtClean="0">
                <a:solidFill>
                  <a:srgbClr val="0070C0"/>
                </a:solidFill>
              </a:rPr>
              <a:t>CNN</a:t>
            </a:r>
            <a:r>
              <a:rPr lang="en-US" altLang="zh-TW" dirty="0" smtClean="0"/>
              <a:t> )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66" b="18936"/>
          <a:stretch/>
        </p:blipFill>
        <p:spPr>
          <a:xfrm>
            <a:off x="4870580" y="1943099"/>
            <a:ext cx="4593460" cy="4724501"/>
          </a:xfrm>
        </p:spPr>
      </p:pic>
      <p:sp>
        <p:nvSpPr>
          <p:cNvPr id="3" name="文字方塊 2"/>
          <p:cNvSpPr txBox="1"/>
          <p:nvPr/>
        </p:nvSpPr>
        <p:spPr>
          <a:xfrm>
            <a:off x="3578290" y="2426065"/>
            <a:ext cx="914400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/>
              <a:t>Noise</a:t>
            </a:r>
            <a:endParaRPr lang="zh-TW" altLang="en-US" sz="2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3578290" y="4064604"/>
            <a:ext cx="914400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/>
              <a:t>Area</a:t>
            </a:r>
            <a:endParaRPr lang="zh-TW" altLang="en-US" sz="2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468562" y="5708424"/>
            <a:ext cx="1133856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/>
              <a:t>Normal</a:t>
            </a:r>
            <a:endParaRPr lang="zh-TW" altLang="en-US" sz="2000" dirty="0"/>
          </a:p>
        </p:txBody>
      </p:sp>
      <p:cxnSp>
        <p:nvCxnSpPr>
          <p:cNvPr id="9" name="直線接點 8"/>
          <p:cNvCxnSpPr/>
          <p:nvPr/>
        </p:nvCxnSpPr>
        <p:spPr>
          <a:xfrm flipV="1">
            <a:off x="3200400" y="3451487"/>
            <a:ext cx="6373368" cy="18288"/>
          </a:xfrm>
          <a:prstGeom prst="line">
            <a:avLst/>
          </a:prstGeom>
          <a:ln w="28575">
            <a:solidFill>
              <a:srgbClr val="C5BD9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V="1">
            <a:off x="3200400" y="5059543"/>
            <a:ext cx="6373368" cy="18288"/>
          </a:xfrm>
          <a:prstGeom prst="line">
            <a:avLst/>
          </a:prstGeom>
          <a:ln w="28575">
            <a:solidFill>
              <a:srgbClr val="C5BD9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1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3D position computing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Calculate </a:t>
            </a:r>
            <a:r>
              <a:rPr lang="en-US" altLang="zh-TW" sz="2400" dirty="0"/>
              <a:t>3D position using depth </a:t>
            </a:r>
            <a:r>
              <a:rPr lang="en-US" altLang="zh-TW" sz="2400" dirty="0" smtClean="0"/>
              <a:t>information.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86343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920" y="2391157"/>
            <a:ext cx="6005080" cy="2994660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Pinhole </a:t>
            </a:r>
            <a:r>
              <a:rPr lang="en-US" altLang="zh-TW" dirty="0"/>
              <a:t>camera model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3690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90092" y="3419856"/>
            <a:ext cx="4471416" cy="13350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641848" y="1773936"/>
            <a:ext cx="5833872" cy="46268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Pinhole </a:t>
            </a:r>
            <a:r>
              <a:rPr lang="en-US" altLang="zh-TW" dirty="0"/>
              <a:t>camera model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528" y="2171700"/>
            <a:ext cx="5080000" cy="358140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144" y="3582162"/>
            <a:ext cx="4064354" cy="1010412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3386514" y="4917185"/>
            <a:ext cx="1300893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extrinsic parameters</a:t>
            </a:r>
            <a:endParaRPr lang="zh-TW" altLang="en-US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1787783" y="4917185"/>
            <a:ext cx="1396538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intrinsic parameters</a:t>
            </a:r>
            <a:endParaRPr lang="zh-TW" altLang="en-US" b="1" dirty="0"/>
          </a:p>
        </p:txBody>
      </p:sp>
      <p:cxnSp>
        <p:nvCxnSpPr>
          <p:cNvPr id="11" name="直線接點 10"/>
          <p:cNvCxnSpPr/>
          <p:nvPr/>
        </p:nvCxnSpPr>
        <p:spPr>
          <a:xfrm flipV="1">
            <a:off x="2486052" y="4526279"/>
            <a:ext cx="0" cy="39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H="1" flipV="1">
            <a:off x="4036960" y="4526279"/>
            <a:ext cx="4980" cy="39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95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Calibration </a:t>
            </a:r>
            <a:r>
              <a:rPr lang="en-US" altLang="zh-TW" dirty="0"/>
              <a:t>using </a:t>
            </a:r>
            <a:r>
              <a:rPr lang="en-US" altLang="zh-TW" dirty="0" smtClean="0"/>
              <a:t>chessboard </a:t>
            </a:r>
            <a:r>
              <a:rPr lang="en-US" altLang="zh-TW" dirty="0"/>
              <a:t>image </a:t>
            </a:r>
            <a:endParaRPr lang="zh-TW" altLang="en-US" dirty="0"/>
          </a:p>
        </p:txBody>
      </p:sp>
      <p:pic>
        <p:nvPicPr>
          <p:cNvPr id="12" name="內容版面配置區 1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08423" y="6226090"/>
            <a:ext cx="6519629" cy="24108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528052" y="4646676"/>
            <a:ext cx="4471416" cy="13350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04" y="4808982"/>
            <a:ext cx="4064354" cy="101041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9924474" y="6144005"/>
            <a:ext cx="1300893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extrinsic parameters</a:t>
            </a:r>
            <a:endParaRPr lang="zh-TW" altLang="en-US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8325743" y="6144005"/>
            <a:ext cx="1396538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intrinsic parameters</a:t>
            </a:r>
            <a:endParaRPr lang="zh-TW" altLang="en-US" b="1" dirty="0"/>
          </a:p>
        </p:txBody>
      </p:sp>
      <p:cxnSp>
        <p:nvCxnSpPr>
          <p:cNvPr id="8" name="直線接點 7"/>
          <p:cNvCxnSpPr/>
          <p:nvPr/>
        </p:nvCxnSpPr>
        <p:spPr>
          <a:xfrm flipV="1">
            <a:off x="9024012" y="5753099"/>
            <a:ext cx="0" cy="39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H="1" flipV="1">
            <a:off x="10574920" y="5753099"/>
            <a:ext cx="4980" cy="39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8789593" y="4292733"/>
            <a:ext cx="868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rgbClr val="00B050"/>
                </a:solidFill>
              </a:rPr>
              <a:t>✔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206"/>
          <a:stretch/>
        </p:blipFill>
        <p:spPr>
          <a:xfrm>
            <a:off x="1453895" y="2625875"/>
            <a:ext cx="2294209" cy="1932047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97" r="3984"/>
          <a:stretch/>
        </p:blipFill>
        <p:spPr>
          <a:xfrm>
            <a:off x="4370832" y="2625875"/>
            <a:ext cx="2322576" cy="193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8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system including:</a:t>
            </a:r>
          </a:p>
          <a:p>
            <a:pPr lvl="1"/>
            <a:r>
              <a:rPr lang="en-US" altLang="zh-TW" dirty="0" smtClean="0"/>
              <a:t>Ball detection</a:t>
            </a:r>
          </a:p>
          <a:p>
            <a:pPr lvl="1"/>
            <a:r>
              <a:rPr lang="en-US" altLang="zh-TW" dirty="0" smtClean="0"/>
              <a:t>Falling point detection</a:t>
            </a:r>
          </a:p>
          <a:p>
            <a:pPr lvl="1"/>
            <a:r>
              <a:rPr lang="en-US" altLang="zh-TW" dirty="0" smtClean="0"/>
              <a:t>Score counting</a:t>
            </a:r>
          </a:p>
          <a:p>
            <a:pPr lvl="1"/>
            <a:r>
              <a:rPr lang="en-US" altLang="zh-TW" dirty="0" smtClean="0"/>
              <a:t>3D track recovery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074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292" y="1924812"/>
            <a:ext cx="7671816" cy="431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21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694944"/>
            <a:ext cx="9601200" cy="1485900"/>
          </a:xfrm>
        </p:spPr>
        <p:txBody>
          <a:bodyPr/>
          <a:lstStyle/>
          <a:p>
            <a:endParaRPr lang="zh-TW" altLang="en-US" dirty="0"/>
          </a:p>
        </p:txBody>
      </p:sp>
      <p:grpSp>
        <p:nvGrpSpPr>
          <p:cNvPr id="3" name="群組 2"/>
          <p:cNvGrpSpPr/>
          <p:nvPr/>
        </p:nvGrpSpPr>
        <p:grpSpPr>
          <a:xfrm>
            <a:off x="1371600" y="2180844"/>
            <a:ext cx="9601200" cy="4339970"/>
            <a:chOff x="1371600" y="2180844"/>
            <a:chExt cx="9601200" cy="4339970"/>
          </a:xfrm>
        </p:grpSpPr>
        <p:sp>
          <p:nvSpPr>
            <p:cNvPr id="31" name="矩形 30"/>
            <p:cNvSpPr/>
            <p:nvPr/>
          </p:nvSpPr>
          <p:spPr>
            <a:xfrm>
              <a:off x="1371600" y="2180844"/>
              <a:ext cx="9601200" cy="433997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3385628" y="4713256"/>
              <a:ext cx="186690" cy="10224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3975416" y="4008120"/>
              <a:ext cx="186690" cy="10224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7977498" y="4008120"/>
              <a:ext cx="186690" cy="10224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8557170" y="4713256"/>
              <a:ext cx="186690" cy="10224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梯形 3"/>
            <p:cNvSpPr/>
            <p:nvPr/>
          </p:nvSpPr>
          <p:spPr>
            <a:xfrm>
              <a:off x="2862072" y="3758184"/>
              <a:ext cx="6483096" cy="877824"/>
            </a:xfrm>
            <a:prstGeom prst="trapezoid">
              <a:avLst>
                <a:gd name="adj" fmla="val 113542"/>
              </a:avLst>
            </a:prstGeom>
            <a:solidFill>
              <a:srgbClr val="124377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" name="直線接點 6"/>
            <p:cNvCxnSpPr/>
            <p:nvPr/>
          </p:nvCxnSpPr>
          <p:spPr>
            <a:xfrm>
              <a:off x="3451860" y="4114800"/>
              <a:ext cx="5292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2862072" y="4636008"/>
              <a:ext cx="6483096" cy="128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" name="直線接點 10"/>
            <p:cNvCxnSpPr/>
            <p:nvPr/>
          </p:nvCxnSpPr>
          <p:spPr>
            <a:xfrm flipH="1">
              <a:off x="6069285" y="3547653"/>
              <a:ext cx="60292" cy="694147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6094379" y="4238625"/>
              <a:ext cx="4478" cy="397383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 flipH="1" flipV="1">
              <a:off x="6140725" y="3547653"/>
              <a:ext cx="0" cy="210531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 flipH="1">
              <a:off x="6089331" y="3758184"/>
              <a:ext cx="54287" cy="877824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橢圓 35"/>
            <p:cNvSpPr/>
            <p:nvPr/>
          </p:nvSpPr>
          <p:spPr>
            <a:xfrm>
              <a:off x="6742518" y="4451614"/>
              <a:ext cx="108000" cy="108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" name="直線接點 4"/>
            <p:cNvCxnSpPr/>
            <p:nvPr/>
          </p:nvCxnSpPr>
          <p:spPr>
            <a:xfrm flipH="1" flipV="1">
              <a:off x="3749040" y="3336087"/>
              <a:ext cx="115751" cy="428184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3290665" y="3079380"/>
              <a:ext cx="944721" cy="25207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 smtClean="0"/>
                <a:t>(0, 0, 0)</a:t>
              </a:r>
              <a:endParaRPr lang="zh-TW" altLang="en-US" sz="1200" b="1" dirty="0"/>
            </a:p>
          </p:txBody>
        </p:sp>
        <p:cxnSp>
          <p:nvCxnSpPr>
            <p:cNvPr id="26" name="直線接點 25"/>
            <p:cNvCxnSpPr>
              <a:endCxn id="25" idx="2"/>
            </p:cNvCxnSpPr>
            <p:nvPr/>
          </p:nvCxnSpPr>
          <p:spPr>
            <a:xfrm flipV="1">
              <a:off x="8355148" y="3329656"/>
              <a:ext cx="185324" cy="434294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>
              <a:endCxn id="44" idx="0"/>
            </p:cNvCxnSpPr>
            <p:nvPr/>
          </p:nvCxnSpPr>
          <p:spPr>
            <a:xfrm flipH="1">
              <a:off x="2677009" y="4629464"/>
              <a:ext cx="191447" cy="342108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>
              <a:endCxn id="45" idx="0"/>
            </p:cNvCxnSpPr>
            <p:nvPr/>
          </p:nvCxnSpPr>
          <p:spPr>
            <a:xfrm>
              <a:off x="9345168" y="4629464"/>
              <a:ext cx="182663" cy="342108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/>
          </p:nvSpPr>
          <p:spPr>
            <a:xfrm>
              <a:off x="2204648" y="4971572"/>
              <a:ext cx="944721" cy="25207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 smtClean="0"/>
                <a:t>(0, 152, 0)</a:t>
              </a:r>
              <a:endParaRPr lang="zh-TW" altLang="en-US" sz="1200" b="1" dirty="0"/>
            </a:p>
          </p:txBody>
        </p:sp>
        <p:sp>
          <p:nvSpPr>
            <p:cNvPr id="45" name="矩形 44"/>
            <p:cNvSpPr/>
            <p:nvPr/>
          </p:nvSpPr>
          <p:spPr>
            <a:xfrm>
              <a:off x="9012832" y="4971572"/>
              <a:ext cx="1029997" cy="25207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 smtClean="0"/>
                <a:t>(274, 152, 0)</a:t>
              </a:r>
              <a:endParaRPr lang="zh-TW" altLang="en-US" sz="1200" b="1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8068111" y="3077581"/>
              <a:ext cx="944721" cy="25207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 smtClean="0"/>
                <a:t>(274, 0, 0)</a:t>
              </a:r>
              <a:endParaRPr lang="zh-TW" altLang="en-US" sz="1200" b="1" dirty="0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71600" y="2180844"/>
              <a:ext cx="1709928" cy="3942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b="1" dirty="0" smtClean="0"/>
                <a:t>World coordinate</a:t>
              </a:r>
              <a:endParaRPr lang="zh-TW" altLang="en-US" sz="1600" b="1" dirty="0"/>
            </a:p>
          </p:txBody>
        </p:sp>
      </p:grpSp>
      <p:cxnSp>
        <p:nvCxnSpPr>
          <p:cNvPr id="27" name="直線接點 26"/>
          <p:cNvCxnSpPr/>
          <p:nvPr/>
        </p:nvCxnSpPr>
        <p:spPr>
          <a:xfrm>
            <a:off x="2717026" y="3083369"/>
            <a:ext cx="4572" cy="464722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2710676" y="3541741"/>
            <a:ext cx="480754" cy="0"/>
          </a:xfrm>
          <a:prstGeom prst="line">
            <a:avLst/>
          </a:prstGeom>
          <a:ln w="3810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 flipH="1">
            <a:off x="2376849" y="3535146"/>
            <a:ext cx="314916" cy="278518"/>
          </a:xfrm>
          <a:prstGeom prst="line">
            <a:avLst/>
          </a:prstGeom>
          <a:ln w="381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2445350" y="2762466"/>
            <a:ext cx="475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3113476" y="3414784"/>
            <a:ext cx="475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zh-TW" alt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2031681" y="3769362"/>
            <a:ext cx="475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endParaRPr lang="zh-TW" alt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202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向下箭號圖說文字 24"/>
          <p:cNvSpPr/>
          <p:nvPr/>
        </p:nvSpPr>
        <p:spPr>
          <a:xfrm>
            <a:off x="5397581" y="1434585"/>
            <a:ext cx="4425696" cy="1225296"/>
          </a:xfrm>
          <a:prstGeom prst="downArrow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489" y="2752676"/>
            <a:ext cx="6307206" cy="360000"/>
          </a:xfrm>
          <a:prstGeom prst="rect">
            <a:avLst/>
          </a:prstGeom>
        </p:spPr>
      </p:pic>
      <p:grpSp>
        <p:nvGrpSpPr>
          <p:cNvPr id="72" name="群組 71"/>
          <p:cNvGrpSpPr/>
          <p:nvPr/>
        </p:nvGrpSpPr>
        <p:grpSpPr>
          <a:xfrm>
            <a:off x="999317" y="3928824"/>
            <a:ext cx="4471416" cy="1335024"/>
            <a:chOff x="999317" y="3928824"/>
            <a:chExt cx="4471416" cy="1335024"/>
          </a:xfrm>
        </p:grpSpPr>
        <p:sp>
          <p:nvSpPr>
            <p:cNvPr id="6" name="矩形 5"/>
            <p:cNvSpPr/>
            <p:nvPr/>
          </p:nvSpPr>
          <p:spPr>
            <a:xfrm>
              <a:off x="999317" y="3928824"/>
              <a:ext cx="4471416" cy="133502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69" y="4091130"/>
              <a:ext cx="4064354" cy="1010412"/>
            </a:xfrm>
            <a:prstGeom prst="rect">
              <a:avLst/>
            </a:prstGeom>
          </p:spPr>
        </p:pic>
      </p:grpSp>
      <p:sp>
        <p:nvSpPr>
          <p:cNvPr id="8" name="文字方塊 7"/>
          <p:cNvSpPr txBox="1"/>
          <p:nvPr/>
        </p:nvSpPr>
        <p:spPr>
          <a:xfrm>
            <a:off x="3395739" y="5426153"/>
            <a:ext cx="1300893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extrinsic parameters</a:t>
            </a:r>
            <a:endParaRPr lang="zh-TW" altLang="en-US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1797008" y="5426153"/>
            <a:ext cx="1396538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intrinsic parameters</a:t>
            </a:r>
            <a:endParaRPr lang="zh-TW" altLang="en-US" b="1" dirty="0"/>
          </a:p>
        </p:txBody>
      </p:sp>
      <p:cxnSp>
        <p:nvCxnSpPr>
          <p:cNvPr id="10" name="直線接點 9"/>
          <p:cNvCxnSpPr/>
          <p:nvPr/>
        </p:nvCxnSpPr>
        <p:spPr>
          <a:xfrm flipV="1">
            <a:off x="2495277" y="5035247"/>
            <a:ext cx="0" cy="39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 flipV="1">
            <a:off x="4046185" y="5035247"/>
            <a:ext cx="4980" cy="39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2172809" y="5799993"/>
            <a:ext cx="868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rgbClr val="00B050"/>
                </a:solidFill>
              </a:rPr>
              <a:t>✔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3758111" y="5804384"/>
            <a:ext cx="868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rgbClr val="0070C0"/>
                </a:solidFill>
              </a:rPr>
              <a:t>✔</a:t>
            </a:r>
          </a:p>
        </p:txBody>
      </p:sp>
      <p:sp>
        <p:nvSpPr>
          <p:cNvPr id="18" name="向下箭號 17"/>
          <p:cNvSpPr/>
          <p:nvPr/>
        </p:nvSpPr>
        <p:spPr>
          <a:xfrm>
            <a:off x="3945601" y="3205471"/>
            <a:ext cx="201168" cy="89174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5489021" y="1526889"/>
            <a:ext cx="1124712" cy="6016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World coordinate</a:t>
            </a:r>
            <a:endParaRPr lang="zh-TW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916844" y="1526889"/>
            <a:ext cx="1132950" cy="6016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mage coordinate</a:t>
            </a:r>
            <a:endParaRPr lang="zh-TW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8352905" y="1504551"/>
            <a:ext cx="1396538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intrinsic parameters</a:t>
            </a:r>
            <a:endParaRPr lang="zh-TW" altLang="en-US" b="1" dirty="0"/>
          </a:p>
        </p:txBody>
      </p:sp>
      <p:grpSp>
        <p:nvGrpSpPr>
          <p:cNvPr id="49" name="群組 48"/>
          <p:cNvGrpSpPr>
            <a:grpSpLocks noChangeAspect="1"/>
          </p:cNvGrpSpPr>
          <p:nvPr/>
        </p:nvGrpSpPr>
        <p:grpSpPr>
          <a:xfrm>
            <a:off x="6250730" y="4101290"/>
            <a:ext cx="5868002" cy="2652476"/>
            <a:chOff x="1371600" y="2180844"/>
            <a:chExt cx="9601200" cy="4339970"/>
          </a:xfrm>
        </p:grpSpPr>
        <p:sp>
          <p:nvSpPr>
            <p:cNvPr id="50" name="矩形 49"/>
            <p:cNvSpPr/>
            <p:nvPr/>
          </p:nvSpPr>
          <p:spPr>
            <a:xfrm>
              <a:off x="1371600" y="2180844"/>
              <a:ext cx="9601200" cy="433997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51" name="矩形 50"/>
            <p:cNvSpPr/>
            <p:nvPr/>
          </p:nvSpPr>
          <p:spPr>
            <a:xfrm>
              <a:off x="3385628" y="4713256"/>
              <a:ext cx="186690" cy="10224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52" name="矩形 51"/>
            <p:cNvSpPr/>
            <p:nvPr/>
          </p:nvSpPr>
          <p:spPr>
            <a:xfrm>
              <a:off x="3975416" y="4008120"/>
              <a:ext cx="186690" cy="10224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53" name="矩形 52"/>
            <p:cNvSpPr/>
            <p:nvPr/>
          </p:nvSpPr>
          <p:spPr>
            <a:xfrm>
              <a:off x="7977498" y="4008120"/>
              <a:ext cx="186690" cy="10224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54" name="矩形 53"/>
            <p:cNvSpPr/>
            <p:nvPr/>
          </p:nvSpPr>
          <p:spPr>
            <a:xfrm>
              <a:off x="8557170" y="4713256"/>
              <a:ext cx="186690" cy="10224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55" name="梯形 54"/>
            <p:cNvSpPr/>
            <p:nvPr/>
          </p:nvSpPr>
          <p:spPr>
            <a:xfrm>
              <a:off x="2862072" y="3758184"/>
              <a:ext cx="6483096" cy="877824"/>
            </a:xfrm>
            <a:prstGeom prst="trapezoid">
              <a:avLst>
                <a:gd name="adj" fmla="val 113542"/>
              </a:avLst>
            </a:prstGeom>
            <a:solidFill>
              <a:srgbClr val="124377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cxnSp>
          <p:nvCxnSpPr>
            <p:cNvPr id="56" name="直線接點 55"/>
            <p:cNvCxnSpPr/>
            <p:nvPr/>
          </p:nvCxnSpPr>
          <p:spPr>
            <a:xfrm>
              <a:off x="3451860" y="4114800"/>
              <a:ext cx="5292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 56"/>
            <p:cNvSpPr/>
            <p:nvPr/>
          </p:nvSpPr>
          <p:spPr>
            <a:xfrm>
              <a:off x="2862072" y="4636008"/>
              <a:ext cx="6483096" cy="128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cxnSp>
          <p:nvCxnSpPr>
            <p:cNvPr id="58" name="直線接點 57"/>
            <p:cNvCxnSpPr/>
            <p:nvPr/>
          </p:nvCxnSpPr>
          <p:spPr>
            <a:xfrm flipH="1">
              <a:off x="6069285" y="3547653"/>
              <a:ext cx="60292" cy="694147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/>
          </p:nvCxnSpPr>
          <p:spPr>
            <a:xfrm>
              <a:off x="6094379" y="4238625"/>
              <a:ext cx="4478" cy="397383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 flipH="1" flipV="1">
              <a:off x="6140725" y="3547653"/>
              <a:ext cx="0" cy="210531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/>
            <p:nvPr/>
          </p:nvCxnSpPr>
          <p:spPr>
            <a:xfrm flipH="1">
              <a:off x="6089331" y="3758184"/>
              <a:ext cx="54287" cy="877824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橢圓 61"/>
            <p:cNvSpPr/>
            <p:nvPr/>
          </p:nvSpPr>
          <p:spPr>
            <a:xfrm>
              <a:off x="6742518" y="4451614"/>
              <a:ext cx="108000" cy="108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cxnSp>
          <p:nvCxnSpPr>
            <p:cNvPr id="63" name="直線接點 62"/>
            <p:cNvCxnSpPr/>
            <p:nvPr/>
          </p:nvCxnSpPr>
          <p:spPr>
            <a:xfrm flipH="1" flipV="1">
              <a:off x="3749040" y="3336087"/>
              <a:ext cx="115751" cy="428184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矩形 63"/>
            <p:cNvSpPr/>
            <p:nvPr/>
          </p:nvSpPr>
          <p:spPr>
            <a:xfrm>
              <a:off x="3290665" y="3079380"/>
              <a:ext cx="944721" cy="25207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 smtClean="0"/>
                <a:t>(0, 0, 0)</a:t>
              </a:r>
              <a:endParaRPr lang="zh-TW" altLang="en-US" sz="700" b="1" dirty="0"/>
            </a:p>
          </p:txBody>
        </p:sp>
        <p:cxnSp>
          <p:nvCxnSpPr>
            <p:cNvPr id="65" name="直線接點 64"/>
            <p:cNvCxnSpPr>
              <a:endCxn id="70" idx="2"/>
            </p:cNvCxnSpPr>
            <p:nvPr/>
          </p:nvCxnSpPr>
          <p:spPr>
            <a:xfrm flipV="1">
              <a:off x="8355148" y="3329656"/>
              <a:ext cx="185324" cy="434294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>
              <a:endCxn id="68" idx="0"/>
            </p:cNvCxnSpPr>
            <p:nvPr/>
          </p:nvCxnSpPr>
          <p:spPr>
            <a:xfrm flipH="1">
              <a:off x="2677009" y="4629464"/>
              <a:ext cx="191447" cy="342108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>
              <a:endCxn id="69" idx="0"/>
            </p:cNvCxnSpPr>
            <p:nvPr/>
          </p:nvCxnSpPr>
          <p:spPr>
            <a:xfrm>
              <a:off x="9336462" y="4629463"/>
              <a:ext cx="96585" cy="342109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矩形 67"/>
            <p:cNvSpPr/>
            <p:nvPr/>
          </p:nvSpPr>
          <p:spPr>
            <a:xfrm>
              <a:off x="2204648" y="4971572"/>
              <a:ext cx="944721" cy="25207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 smtClean="0"/>
                <a:t>(0, 152, 0)</a:t>
              </a:r>
              <a:endParaRPr lang="zh-TW" altLang="en-US" sz="700" b="1" dirty="0"/>
            </a:p>
          </p:txBody>
        </p:sp>
        <p:sp>
          <p:nvSpPr>
            <p:cNvPr id="69" name="矩形 68"/>
            <p:cNvSpPr/>
            <p:nvPr/>
          </p:nvSpPr>
          <p:spPr>
            <a:xfrm>
              <a:off x="8823264" y="4971572"/>
              <a:ext cx="1219565" cy="25207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 smtClean="0"/>
                <a:t>(274, 152, 0)</a:t>
              </a:r>
              <a:endParaRPr lang="zh-TW" altLang="en-US" sz="700" b="1" dirty="0"/>
            </a:p>
          </p:txBody>
        </p:sp>
        <p:sp>
          <p:nvSpPr>
            <p:cNvPr id="70" name="矩形 69"/>
            <p:cNvSpPr/>
            <p:nvPr/>
          </p:nvSpPr>
          <p:spPr>
            <a:xfrm>
              <a:off x="8068111" y="3077581"/>
              <a:ext cx="944721" cy="25207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b="1" dirty="0" smtClean="0"/>
                <a:t>(274, 0, 0)</a:t>
              </a:r>
              <a:endParaRPr lang="zh-TW" altLang="en-US" sz="700" b="1" dirty="0"/>
            </a:p>
          </p:txBody>
        </p:sp>
        <p:sp>
          <p:nvSpPr>
            <p:cNvPr id="71" name="矩形 70"/>
            <p:cNvSpPr/>
            <p:nvPr/>
          </p:nvSpPr>
          <p:spPr>
            <a:xfrm>
              <a:off x="1371600" y="2180844"/>
              <a:ext cx="1709928" cy="3942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b="1" dirty="0" smtClean="0"/>
                <a:t>World coordinate</a:t>
              </a:r>
              <a:endParaRPr lang="zh-TW" altLang="en-US" sz="900" b="1" dirty="0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6530177" y="4446532"/>
            <a:ext cx="1051864" cy="933027"/>
            <a:chOff x="6230086" y="4365389"/>
            <a:chExt cx="1557283" cy="1399222"/>
          </a:xfrm>
        </p:grpSpPr>
        <p:cxnSp>
          <p:nvCxnSpPr>
            <p:cNvPr id="40" name="直線接點 39"/>
            <p:cNvCxnSpPr/>
            <p:nvPr/>
          </p:nvCxnSpPr>
          <p:spPr>
            <a:xfrm>
              <a:off x="6915431" y="4686292"/>
              <a:ext cx="4572" cy="464722"/>
            </a:xfrm>
            <a:prstGeom prst="line">
              <a:avLst/>
            </a:prstGeom>
            <a:ln w="3810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>
              <a:off x="6909081" y="5144664"/>
              <a:ext cx="480754" cy="0"/>
            </a:xfrm>
            <a:prstGeom prst="line">
              <a:avLst/>
            </a:prstGeom>
            <a:ln w="38100">
              <a:solidFill>
                <a:srgbClr val="0070C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/>
            <p:nvPr/>
          </p:nvCxnSpPr>
          <p:spPr>
            <a:xfrm flipH="1">
              <a:off x="6575254" y="5138069"/>
              <a:ext cx="314916" cy="278518"/>
            </a:xfrm>
            <a:prstGeom prst="line">
              <a:avLst/>
            </a:prstGeom>
            <a:ln w="38100"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字方塊 42"/>
            <p:cNvSpPr txBox="1"/>
            <p:nvPr/>
          </p:nvSpPr>
          <p:spPr>
            <a:xfrm>
              <a:off x="6643755" y="4365389"/>
              <a:ext cx="475489" cy="392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1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Z</a:t>
              </a:r>
              <a:endParaRPr lang="zh-TW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7311880" y="5017707"/>
              <a:ext cx="475489" cy="392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100" b="1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</a:t>
              </a:r>
              <a:endParaRPr lang="zh-TW" altLang="en-US" sz="1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6230086" y="5372285"/>
              <a:ext cx="475489" cy="392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1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Y</a:t>
              </a:r>
              <a:endParaRPr lang="zh-TW" altLang="en-US" sz="1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719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1050117" y="758904"/>
            <a:ext cx="4471416" cy="1335024"/>
            <a:chOff x="999317" y="3928824"/>
            <a:chExt cx="4471416" cy="1335024"/>
          </a:xfrm>
        </p:grpSpPr>
        <p:sp>
          <p:nvSpPr>
            <p:cNvPr id="6" name="矩形 5"/>
            <p:cNvSpPr/>
            <p:nvPr/>
          </p:nvSpPr>
          <p:spPr>
            <a:xfrm>
              <a:off x="999317" y="3928824"/>
              <a:ext cx="4471416" cy="133502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69" y="4091130"/>
              <a:ext cx="4064354" cy="1010412"/>
            </a:xfrm>
            <a:prstGeom prst="rect">
              <a:avLst/>
            </a:prstGeom>
          </p:spPr>
        </p:pic>
      </p:grp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118" y="2570223"/>
            <a:ext cx="4471416" cy="39483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6281928" y="3493008"/>
                <a:ext cx="5138928" cy="178818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dirty="0" smtClean="0"/>
                  <a:t>Known parameters : </a:t>
                </a:r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dirty="0" smtClean="0"/>
                  <a:t>     </a:t>
                </a:r>
                <a:r>
                  <a:rPr lang="en-US" altLang="zh-TW" b="1" dirty="0" smtClean="0"/>
                  <a:t>(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𝑖𝑚𝑎𝑔𝑒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𝑐𝑜𝑜𝑟𝑑𝑖𝑛𝑎𝑡𝑒</m:t>
                    </m:r>
                  </m:oMath>
                </a14:m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</m:sSub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𝟑𝟒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𝑖𝑛𝑡𝑟𝑖𝑛𝑠𝑖𝑐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&amp;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𝑒𝑥𝑡𝑟𝑖𝑛𝑠𝑖𝑐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𝑝𝑎𝑟𝑎𝑚𝑒𝑡𝑒𝑟𝑠</m:t>
                    </m:r>
                  </m:oMath>
                </a14:m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𝑑𝑖𝑠𝑡𝑎𝑛𝑐𝑒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𝑐𝑎𝑚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𝑜𝑟𝑖𝑔𝑖𝑛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𝑑𝑖𝑠𝑡𝑎𝑛𝑐𝑒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𝑐𝑎𝑚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𝑏𝑎𝑙𝑙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928" y="3493008"/>
                <a:ext cx="5138928" cy="1788182"/>
              </a:xfrm>
              <a:prstGeom prst="rect">
                <a:avLst/>
              </a:prstGeom>
              <a:blipFill>
                <a:blip r:embed="rId4"/>
                <a:stretch>
                  <a:fillRect l="-10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標題 9"/>
          <p:cNvSpPr>
            <a:spLocks noGrp="1"/>
          </p:cNvSpPr>
          <p:nvPr>
            <p:ph type="title"/>
          </p:nvPr>
        </p:nvSpPr>
        <p:spPr>
          <a:xfrm>
            <a:off x="1371600" y="685800"/>
            <a:ext cx="7912100" cy="1485900"/>
          </a:xfrm>
        </p:spPr>
        <p:txBody>
          <a:bodyPr/>
          <a:lstStyle/>
          <a:p>
            <a:pPr algn="r"/>
            <a:r>
              <a:rPr lang="en-US" altLang="zh-TW" dirty="0" smtClean="0"/>
              <a:t>Equations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579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Experiment</a:t>
            </a:r>
            <a:endParaRPr lang="zh-TW" altLang="en-US" sz="3200" dirty="0"/>
          </a:p>
        </p:txBody>
      </p:sp>
      <p:grpSp>
        <p:nvGrpSpPr>
          <p:cNvPr id="3" name="群組 2"/>
          <p:cNvGrpSpPr/>
          <p:nvPr/>
        </p:nvGrpSpPr>
        <p:grpSpPr>
          <a:xfrm>
            <a:off x="1371600" y="2006600"/>
            <a:ext cx="9601200" cy="4595876"/>
            <a:chOff x="792478" y="3071274"/>
            <a:chExt cx="8121040" cy="3670902"/>
          </a:xfrm>
        </p:grpSpPr>
        <p:grpSp>
          <p:nvGrpSpPr>
            <p:cNvPr id="65" name="群組 64"/>
            <p:cNvGrpSpPr/>
            <p:nvPr/>
          </p:nvGrpSpPr>
          <p:grpSpPr>
            <a:xfrm>
              <a:off x="792478" y="3071274"/>
              <a:ext cx="8121040" cy="3670902"/>
              <a:chOff x="792478" y="3071274"/>
              <a:chExt cx="8121040" cy="3670902"/>
            </a:xfrm>
          </p:grpSpPr>
          <p:grpSp>
            <p:nvGrpSpPr>
              <p:cNvPr id="45" name="群組 44"/>
              <p:cNvGrpSpPr/>
              <p:nvPr/>
            </p:nvGrpSpPr>
            <p:grpSpPr>
              <a:xfrm>
                <a:off x="792478" y="3071274"/>
                <a:ext cx="8121040" cy="3670902"/>
                <a:chOff x="792478" y="3071274"/>
                <a:chExt cx="8121040" cy="3670902"/>
              </a:xfrm>
            </p:grpSpPr>
            <p:sp>
              <p:nvSpPr>
                <p:cNvPr id="5" name="矩形 4"/>
                <p:cNvSpPr/>
                <p:nvPr/>
              </p:nvSpPr>
              <p:spPr>
                <a:xfrm>
                  <a:off x="792479" y="3071274"/>
                  <a:ext cx="8121039" cy="367090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/>
                </a:p>
              </p:txBody>
            </p:sp>
            <p:sp>
              <p:nvSpPr>
                <p:cNvPr id="7" name="矩形 6"/>
                <p:cNvSpPr/>
                <p:nvPr/>
              </p:nvSpPr>
              <p:spPr>
                <a:xfrm>
                  <a:off x="2496016" y="5213279"/>
                  <a:ext cx="157909" cy="86479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/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2994880" y="4616849"/>
                  <a:ext cx="157909" cy="86479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/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6379984" y="4616849"/>
                  <a:ext cx="157909" cy="86479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/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6870292" y="5213279"/>
                  <a:ext cx="157909" cy="86479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/>
                </a:p>
              </p:txBody>
            </p:sp>
            <p:sp>
              <p:nvSpPr>
                <p:cNvPr id="11" name="梯形 10"/>
                <p:cNvSpPr/>
                <p:nvPr/>
              </p:nvSpPr>
              <p:spPr>
                <a:xfrm>
                  <a:off x="2053174" y="4405445"/>
                  <a:ext cx="5483635" cy="742495"/>
                </a:xfrm>
                <a:prstGeom prst="trapezoid">
                  <a:avLst>
                    <a:gd name="adj" fmla="val 113542"/>
                  </a:avLst>
                </a:prstGeom>
                <a:solidFill>
                  <a:srgbClr val="124377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/>
                </a:p>
              </p:txBody>
            </p:sp>
            <p:cxnSp>
              <p:nvCxnSpPr>
                <p:cNvPr id="12" name="直線接點 11"/>
                <p:cNvCxnSpPr/>
                <p:nvPr/>
              </p:nvCxnSpPr>
              <p:spPr>
                <a:xfrm>
                  <a:off x="2552037" y="4707083"/>
                  <a:ext cx="4476163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矩形 12"/>
                <p:cNvSpPr/>
                <p:nvPr/>
              </p:nvSpPr>
              <p:spPr>
                <a:xfrm>
                  <a:off x="2053174" y="5147940"/>
                  <a:ext cx="5483635" cy="10828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/>
                </a:p>
              </p:txBody>
            </p:sp>
            <p:cxnSp>
              <p:nvCxnSpPr>
                <p:cNvPr id="14" name="直線接點 13"/>
                <p:cNvCxnSpPr/>
                <p:nvPr/>
              </p:nvCxnSpPr>
              <p:spPr>
                <a:xfrm flipH="1">
                  <a:off x="4765949" y="4227370"/>
                  <a:ext cx="50997" cy="587134"/>
                </a:xfrm>
                <a:prstGeom prst="line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接點 14"/>
                <p:cNvCxnSpPr/>
                <p:nvPr/>
              </p:nvCxnSpPr>
              <p:spPr>
                <a:xfrm>
                  <a:off x="4787175" y="4811819"/>
                  <a:ext cx="3788" cy="336121"/>
                </a:xfrm>
                <a:prstGeom prst="line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接點 15"/>
                <p:cNvCxnSpPr/>
                <p:nvPr/>
              </p:nvCxnSpPr>
              <p:spPr>
                <a:xfrm flipH="1" flipV="1">
                  <a:off x="4826376" y="4227370"/>
                  <a:ext cx="0" cy="178075"/>
                </a:xfrm>
                <a:prstGeom prst="line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線接點 16"/>
                <p:cNvCxnSpPr/>
                <p:nvPr/>
              </p:nvCxnSpPr>
              <p:spPr>
                <a:xfrm flipH="1">
                  <a:off x="4782905" y="4405445"/>
                  <a:ext cx="45918" cy="742495"/>
                </a:xfrm>
                <a:prstGeom prst="line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橢圓 17"/>
                <p:cNvSpPr/>
                <p:nvPr/>
              </p:nvSpPr>
              <p:spPr>
                <a:xfrm>
                  <a:off x="5307035" y="5027592"/>
                  <a:ext cx="91350" cy="9135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/>
                </a:p>
              </p:txBody>
            </p:sp>
            <p:cxnSp>
              <p:nvCxnSpPr>
                <p:cNvPr id="24" name="直線接點 23"/>
                <p:cNvCxnSpPr/>
                <p:nvPr/>
              </p:nvCxnSpPr>
              <p:spPr>
                <a:xfrm flipV="1">
                  <a:off x="2909868" y="4048421"/>
                  <a:ext cx="524471" cy="357024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矩形 24"/>
                <p:cNvSpPr/>
                <p:nvPr/>
              </p:nvSpPr>
              <p:spPr>
                <a:xfrm>
                  <a:off x="3046629" y="3831288"/>
                  <a:ext cx="799079" cy="213214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100" b="1" dirty="0" smtClean="0"/>
                    <a:t>(431,769)</a:t>
                  </a:r>
                  <a:endParaRPr lang="zh-TW" altLang="en-US" sz="1100" b="1" dirty="0"/>
                </a:p>
              </p:txBody>
            </p:sp>
            <p:cxnSp>
              <p:nvCxnSpPr>
                <p:cNvPr id="26" name="直線接點 25"/>
                <p:cNvCxnSpPr>
                  <a:endCxn id="35" idx="2"/>
                </p:cNvCxnSpPr>
                <p:nvPr/>
              </p:nvCxnSpPr>
              <p:spPr>
                <a:xfrm flipV="1">
                  <a:off x="6699414" y="4042980"/>
                  <a:ext cx="156754" cy="36734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線接點 26"/>
                <p:cNvCxnSpPr>
                  <a:endCxn id="29" idx="0"/>
                </p:cNvCxnSpPr>
                <p:nvPr/>
              </p:nvCxnSpPr>
              <p:spPr>
                <a:xfrm flipH="1">
                  <a:off x="1896641" y="5142404"/>
                  <a:ext cx="161933" cy="289367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線接點 27"/>
                <p:cNvCxnSpPr>
                  <a:endCxn id="30" idx="0"/>
                </p:cNvCxnSpPr>
                <p:nvPr/>
              </p:nvCxnSpPr>
              <p:spPr>
                <a:xfrm>
                  <a:off x="7536809" y="5142404"/>
                  <a:ext cx="143580" cy="289367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矩形 28"/>
                <p:cNvSpPr/>
                <p:nvPr/>
              </p:nvSpPr>
              <p:spPr>
                <a:xfrm>
                  <a:off x="1497101" y="5431772"/>
                  <a:ext cx="799079" cy="213214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100" b="1" dirty="0" smtClean="0"/>
                    <a:t>(88,920)</a:t>
                  </a:r>
                  <a:endParaRPr lang="zh-TW" altLang="en-US" sz="1100" b="1" dirty="0"/>
                </a:p>
              </p:txBody>
            </p:sp>
            <p:sp>
              <p:nvSpPr>
                <p:cNvPr id="30" name="矩形 29"/>
                <p:cNvSpPr/>
                <p:nvPr/>
              </p:nvSpPr>
              <p:spPr>
                <a:xfrm>
                  <a:off x="7280848" y="5431772"/>
                  <a:ext cx="799079" cy="213214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100" b="1" dirty="0" smtClean="0"/>
                    <a:t>(1817,897)</a:t>
                  </a:r>
                  <a:endParaRPr lang="zh-TW" altLang="en-US" sz="1100" b="1" dirty="0"/>
                </a:p>
              </p:txBody>
            </p:sp>
            <p:sp>
              <p:nvSpPr>
                <p:cNvPr id="35" name="矩形 34"/>
                <p:cNvSpPr/>
                <p:nvPr/>
              </p:nvSpPr>
              <p:spPr>
                <a:xfrm>
                  <a:off x="6456628" y="3829766"/>
                  <a:ext cx="799079" cy="213214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100" b="1" dirty="0" smtClean="0"/>
                    <a:t>(1481,750)</a:t>
                  </a:r>
                  <a:endParaRPr lang="zh-TW" altLang="en-US" sz="1100" b="1" dirty="0"/>
                </a:p>
              </p:txBody>
            </p:sp>
            <p:sp>
              <p:nvSpPr>
                <p:cNvPr id="37" name="矩形 36"/>
                <p:cNvSpPr/>
                <p:nvPr/>
              </p:nvSpPr>
              <p:spPr>
                <a:xfrm>
                  <a:off x="3046629" y="3597825"/>
                  <a:ext cx="799079" cy="21321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100" b="1" dirty="0" smtClean="0"/>
                    <a:t>(0, 0, 0)</a:t>
                  </a:r>
                  <a:endParaRPr lang="zh-TW" altLang="en-US" sz="1100" b="1" dirty="0"/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6456627" y="3596303"/>
                  <a:ext cx="799079" cy="21321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100" b="1" dirty="0" smtClean="0"/>
                    <a:t>(274, 0, 0)</a:t>
                  </a:r>
                  <a:endParaRPr lang="zh-TW" altLang="en-US" sz="1100" b="1" dirty="0"/>
                </a:p>
              </p:txBody>
            </p:sp>
            <p:sp>
              <p:nvSpPr>
                <p:cNvPr id="39" name="矩形 38"/>
                <p:cNvSpPr/>
                <p:nvPr/>
              </p:nvSpPr>
              <p:spPr>
                <a:xfrm>
                  <a:off x="1497101" y="5671685"/>
                  <a:ext cx="799079" cy="21321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100" b="1" dirty="0" smtClean="0"/>
                    <a:t>(0, 152, 0)</a:t>
                  </a:r>
                  <a:endParaRPr lang="zh-TW" altLang="en-US" sz="1100" b="1" dirty="0"/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>
                  <a:off x="7280847" y="5677177"/>
                  <a:ext cx="799079" cy="21321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050" b="1" dirty="0" smtClean="0"/>
                    <a:t>(274, 152, 0)</a:t>
                  </a:r>
                  <a:endParaRPr lang="zh-TW" altLang="en-US" sz="1050" b="1" dirty="0"/>
                </a:p>
              </p:txBody>
            </p:sp>
            <p:sp>
              <p:nvSpPr>
                <p:cNvPr id="43" name="矩形 42"/>
                <p:cNvSpPr/>
                <p:nvPr/>
              </p:nvSpPr>
              <p:spPr>
                <a:xfrm>
                  <a:off x="792478" y="3450704"/>
                  <a:ext cx="1080000" cy="36000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600" b="1" dirty="0" smtClean="0"/>
                    <a:t>Image coordinate</a:t>
                  </a:r>
                  <a:endParaRPr lang="zh-TW" altLang="en-US" sz="1600" b="1" dirty="0"/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792478" y="3071274"/>
                  <a:ext cx="1080000" cy="3600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600" b="1" dirty="0" smtClean="0"/>
                    <a:t>World coordinate</a:t>
                  </a:r>
                  <a:endParaRPr lang="zh-TW" altLang="en-US" sz="1600" b="1" dirty="0"/>
                </a:p>
              </p:txBody>
            </p:sp>
          </p:grpSp>
          <p:grpSp>
            <p:nvGrpSpPr>
              <p:cNvPr id="51" name="群組 50"/>
              <p:cNvGrpSpPr/>
              <p:nvPr/>
            </p:nvGrpSpPr>
            <p:grpSpPr>
              <a:xfrm>
                <a:off x="1553997" y="3347562"/>
                <a:ext cx="1557283" cy="1301896"/>
                <a:chOff x="7511878" y="3099772"/>
                <a:chExt cx="1557283" cy="1301896"/>
              </a:xfrm>
            </p:grpSpPr>
            <p:cxnSp>
              <p:nvCxnSpPr>
                <p:cNvPr id="52" name="直線接點 51"/>
                <p:cNvCxnSpPr/>
                <p:nvPr/>
              </p:nvCxnSpPr>
              <p:spPr>
                <a:xfrm>
                  <a:off x="8197223" y="3420675"/>
                  <a:ext cx="4572" cy="464722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線接點 52"/>
                <p:cNvCxnSpPr/>
                <p:nvPr/>
              </p:nvCxnSpPr>
              <p:spPr>
                <a:xfrm>
                  <a:off x="8190873" y="3879047"/>
                  <a:ext cx="480754" cy="0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3"/>
                <p:cNvCxnSpPr/>
                <p:nvPr/>
              </p:nvCxnSpPr>
              <p:spPr>
                <a:xfrm flipH="1">
                  <a:off x="7857046" y="3872452"/>
                  <a:ext cx="314916" cy="278518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文字方塊 54"/>
                <p:cNvSpPr txBox="1"/>
                <p:nvPr/>
              </p:nvSpPr>
              <p:spPr>
                <a:xfrm>
                  <a:off x="7925547" y="3099772"/>
                  <a:ext cx="475488" cy="295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b="1" dirty="0" smtClean="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Z</a:t>
                  </a:r>
                  <a:endParaRPr lang="zh-TW" altLang="en-US" sz="24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6" name="文字方塊 55"/>
                <p:cNvSpPr txBox="1"/>
                <p:nvPr/>
              </p:nvSpPr>
              <p:spPr>
                <a:xfrm>
                  <a:off x="8593673" y="3752090"/>
                  <a:ext cx="475488" cy="295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b="1" dirty="0" smtClean="0">
                      <a:solidFill>
                        <a:srgbClr val="0070C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X</a:t>
                  </a:r>
                  <a:endParaRPr lang="zh-TW" altLang="en-US" sz="2400" b="1" dirty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7" name="文字方塊 56"/>
                <p:cNvSpPr txBox="1"/>
                <p:nvPr/>
              </p:nvSpPr>
              <p:spPr>
                <a:xfrm>
                  <a:off x="7511878" y="4106668"/>
                  <a:ext cx="475488" cy="295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b="1" dirty="0" smtClean="0">
                      <a:solidFill>
                        <a:srgbClr val="00B05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Y</a:t>
                  </a:r>
                  <a:endParaRPr lang="zh-TW" altLang="en-US" sz="24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cxnSp>
          <p:nvCxnSpPr>
            <p:cNvPr id="41" name="直線接點 40"/>
            <p:cNvCxnSpPr>
              <a:endCxn id="42" idx="0"/>
            </p:cNvCxnSpPr>
            <p:nvPr/>
          </p:nvCxnSpPr>
          <p:spPr>
            <a:xfrm flipH="1">
              <a:off x="5238310" y="5086997"/>
              <a:ext cx="86044" cy="538645"/>
            </a:xfrm>
            <a:prstGeom prst="line">
              <a:avLst/>
            </a:prstGeom>
            <a:ln w="12700"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/>
            <p:cNvSpPr/>
            <p:nvPr/>
          </p:nvSpPr>
          <p:spPr>
            <a:xfrm>
              <a:off x="4765949" y="5625642"/>
              <a:ext cx="944721" cy="252075"/>
            </a:xfrm>
            <a:prstGeom prst="rect">
              <a:avLst/>
            </a:prstGeom>
            <a:solidFill>
              <a:srgbClr val="D1D7B2"/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>
                  <a:solidFill>
                    <a:srgbClr val="C00000"/>
                  </a:solidFill>
                </a:rPr>
                <a:t>D = 28 pixel</a:t>
              </a:r>
              <a:endParaRPr lang="zh-TW" alt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4765949" y="6168852"/>
              <a:ext cx="944721" cy="2268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(?, 152, ?)</a:t>
              </a:r>
              <a:endParaRPr lang="zh-TW" altLang="en-US" sz="1400" b="1" dirty="0"/>
            </a:p>
          </p:txBody>
        </p:sp>
        <p:sp>
          <p:nvSpPr>
            <p:cNvPr id="47" name="矩形 46"/>
            <p:cNvSpPr/>
            <p:nvPr/>
          </p:nvSpPr>
          <p:spPr>
            <a:xfrm>
              <a:off x="4765949" y="5921839"/>
              <a:ext cx="944721" cy="22683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100" b="1" dirty="0" smtClean="0"/>
                <a:t>(1115,890)</a:t>
              </a:r>
              <a:endParaRPr lang="zh-TW" altLang="en-US" sz="1100" b="1" dirty="0"/>
            </a:p>
          </p:txBody>
        </p:sp>
      </p:grpSp>
      <p:pic>
        <p:nvPicPr>
          <p:cNvPr id="48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239" y="212104"/>
            <a:ext cx="3713318" cy="208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85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114" y="2550615"/>
            <a:ext cx="4471416" cy="3948363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5476239" y="2577450"/>
            <a:ext cx="6624321" cy="41995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/>
          </a:p>
        </p:txBody>
      </p:sp>
      <p:sp>
        <p:nvSpPr>
          <p:cNvPr id="20" name="矩形 19"/>
          <p:cNvSpPr/>
          <p:nvPr/>
        </p:nvSpPr>
        <p:spPr>
          <a:xfrm>
            <a:off x="6175404" y="5027899"/>
            <a:ext cx="180648" cy="989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/>
          </a:p>
        </p:txBody>
      </p:sp>
      <p:sp>
        <p:nvSpPr>
          <p:cNvPr id="21" name="矩形 20"/>
          <p:cNvSpPr/>
          <p:nvPr/>
        </p:nvSpPr>
        <p:spPr>
          <a:xfrm>
            <a:off x="6746103" y="4345584"/>
            <a:ext cx="180648" cy="989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/>
          </a:p>
        </p:txBody>
      </p:sp>
      <p:sp>
        <p:nvSpPr>
          <p:cNvPr id="22" name="矩形 21"/>
          <p:cNvSpPr/>
          <p:nvPr/>
        </p:nvSpPr>
        <p:spPr>
          <a:xfrm>
            <a:off x="10618655" y="4345584"/>
            <a:ext cx="180648" cy="989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/>
          </a:p>
        </p:txBody>
      </p:sp>
      <p:sp>
        <p:nvSpPr>
          <p:cNvPr id="23" name="矩形 22"/>
          <p:cNvSpPr/>
          <p:nvPr/>
        </p:nvSpPr>
        <p:spPr>
          <a:xfrm>
            <a:off x="11179567" y="5027899"/>
            <a:ext cx="180648" cy="989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/>
          </a:p>
        </p:txBody>
      </p:sp>
      <p:sp>
        <p:nvSpPr>
          <p:cNvPr id="24" name="梯形 23"/>
          <p:cNvSpPr/>
          <p:nvPr/>
        </p:nvSpPr>
        <p:spPr>
          <a:xfrm>
            <a:off x="5668794" y="4103739"/>
            <a:ext cx="6273267" cy="849413"/>
          </a:xfrm>
          <a:prstGeom prst="trapezoid">
            <a:avLst>
              <a:gd name="adj" fmla="val 113542"/>
            </a:avLst>
          </a:prstGeom>
          <a:solidFill>
            <a:srgbClr val="124377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/>
          </a:p>
        </p:txBody>
      </p:sp>
      <p:cxnSp>
        <p:nvCxnSpPr>
          <p:cNvPr id="25" name="直線接點 24"/>
          <p:cNvCxnSpPr/>
          <p:nvPr/>
        </p:nvCxnSpPr>
        <p:spPr>
          <a:xfrm>
            <a:off x="6239492" y="4448812"/>
            <a:ext cx="51207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5668794" y="4953151"/>
            <a:ext cx="6273267" cy="123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/>
          </a:p>
        </p:txBody>
      </p:sp>
      <p:cxnSp>
        <p:nvCxnSpPr>
          <p:cNvPr id="27" name="直線接點 26"/>
          <p:cNvCxnSpPr/>
          <p:nvPr/>
        </p:nvCxnSpPr>
        <p:spPr>
          <a:xfrm flipH="1">
            <a:off x="8772203" y="3900021"/>
            <a:ext cx="58340" cy="67168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8796485" y="4568630"/>
            <a:ext cx="4333" cy="384522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flipH="1" flipV="1">
            <a:off x="8841331" y="3900021"/>
            <a:ext cx="0" cy="203717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 flipH="1">
            <a:off x="8791600" y="4103739"/>
            <a:ext cx="52530" cy="849413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橢圓 30"/>
          <p:cNvSpPr/>
          <p:nvPr/>
        </p:nvSpPr>
        <p:spPr>
          <a:xfrm>
            <a:off x="9391204" y="4815474"/>
            <a:ext cx="104504" cy="10450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/>
          </a:p>
        </p:txBody>
      </p:sp>
      <p:grpSp>
        <p:nvGrpSpPr>
          <p:cNvPr id="12" name="群組 11"/>
          <p:cNvGrpSpPr/>
          <p:nvPr/>
        </p:nvGrpSpPr>
        <p:grpSpPr>
          <a:xfrm>
            <a:off x="5792751" y="3004202"/>
            <a:ext cx="1781529" cy="1520595"/>
            <a:chOff x="7511878" y="3099772"/>
            <a:chExt cx="1557283" cy="1329194"/>
          </a:xfrm>
        </p:grpSpPr>
        <p:cxnSp>
          <p:nvCxnSpPr>
            <p:cNvPr id="13" name="直線接點 12"/>
            <p:cNvCxnSpPr/>
            <p:nvPr/>
          </p:nvCxnSpPr>
          <p:spPr>
            <a:xfrm>
              <a:off x="8197223" y="3420675"/>
              <a:ext cx="4572" cy="464722"/>
            </a:xfrm>
            <a:prstGeom prst="line">
              <a:avLst/>
            </a:prstGeom>
            <a:ln w="3810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8190873" y="3879047"/>
              <a:ext cx="480754" cy="0"/>
            </a:xfrm>
            <a:prstGeom prst="line">
              <a:avLst/>
            </a:prstGeom>
            <a:ln w="38100">
              <a:solidFill>
                <a:srgbClr val="0070C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>
            <a:xfrm flipH="1">
              <a:off x="7857046" y="3872452"/>
              <a:ext cx="314916" cy="278518"/>
            </a:xfrm>
            <a:prstGeom prst="line">
              <a:avLst/>
            </a:prstGeom>
            <a:ln w="38100"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/>
            <p:cNvSpPr txBox="1"/>
            <p:nvPr/>
          </p:nvSpPr>
          <p:spPr>
            <a:xfrm>
              <a:off x="7925547" y="3099772"/>
              <a:ext cx="475487" cy="322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9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Z</a:t>
              </a:r>
              <a:endParaRPr lang="zh-TW" altLang="en-US" sz="105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8593674" y="3752090"/>
              <a:ext cx="475487" cy="322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900" b="1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</a:t>
              </a:r>
              <a:endParaRPr lang="zh-TW" altLang="en-US" sz="105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7511878" y="4106669"/>
              <a:ext cx="475487" cy="322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9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Y</a:t>
              </a:r>
              <a:endParaRPr lang="zh-TW" altLang="en-US" sz="105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7" name="直線接點 6"/>
          <p:cNvCxnSpPr/>
          <p:nvPr/>
        </p:nvCxnSpPr>
        <p:spPr>
          <a:xfrm flipH="1">
            <a:off x="9312583" y="4883433"/>
            <a:ext cx="98434" cy="616209"/>
          </a:xfrm>
          <a:prstGeom prst="line">
            <a:avLst/>
          </a:prstGeom>
          <a:ln w="127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8134901" y="5954713"/>
            <a:ext cx="2177637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>
                <a:solidFill>
                  <a:schemeClr val="tx1"/>
                </a:solidFill>
              </a:rPr>
              <a:t>Estimate 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(</a:t>
            </a:r>
            <a:r>
              <a:rPr lang="en-US" altLang="zh-TW" sz="1600" b="1" dirty="0" smtClean="0">
                <a:solidFill>
                  <a:srgbClr val="0070C0"/>
                </a:solidFill>
              </a:rPr>
              <a:t>162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,</a:t>
            </a:r>
            <a:r>
              <a:rPr lang="en-US" altLang="zh-TW" sz="1600" b="1" dirty="0" smtClean="0"/>
              <a:t> </a:t>
            </a:r>
            <a:r>
              <a:rPr lang="en-US" altLang="zh-TW" sz="1600" b="1" dirty="0" smtClean="0">
                <a:solidFill>
                  <a:srgbClr val="00B050"/>
                </a:solidFill>
              </a:rPr>
              <a:t>152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,</a:t>
            </a:r>
            <a:r>
              <a:rPr lang="en-US" altLang="zh-TW" sz="1600" b="1" dirty="0" smtClean="0"/>
              <a:t> 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1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)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124602" y="5532096"/>
            <a:ext cx="2177637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>
                <a:solidFill>
                  <a:schemeClr val="tx1"/>
                </a:solidFill>
              </a:rPr>
              <a:t>   Real 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(</a:t>
            </a:r>
            <a:r>
              <a:rPr lang="en-US" altLang="zh-TW" sz="1600" b="1" dirty="0" smtClean="0">
                <a:solidFill>
                  <a:srgbClr val="0070C0"/>
                </a:solidFill>
              </a:rPr>
              <a:t>159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,</a:t>
            </a:r>
            <a:r>
              <a:rPr lang="en-US" altLang="zh-TW" sz="1600" b="1" dirty="0" smtClean="0"/>
              <a:t> </a:t>
            </a:r>
            <a:r>
              <a:rPr lang="en-US" altLang="zh-TW" sz="1600" b="1" dirty="0" smtClean="0">
                <a:solidFill>
                  <a:srgbClr val="00B050"/>
                </a:solidFill>
              </a:rPr>
              <a:t>152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,</a:t>
            </a:r>
            <a:r>
              <a:rPr lang="en-US" altLang="zh-TW" sz="1600" b="1" dirty="0" smtClean="0"/>
              <a:t> 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0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)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94080" y="5187951"/>
            <a:ext cx="4287520" cy="5651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168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hlinkClick r:id="rId2" action="ppaction://hlinkfile"/>
              </a:rPr>
              <a:t>video</a:t>
            </a:r>
            <a:endParaRPr lang="en-US" altLang="zh-TW" dirty="0" smtClean="0">
              <a:hlinkClick r:id="rId3" action="ppaction://hlinkfile"/>
            </a:endParaRPr>
          </a:p>
          <a:p>
            <a:pPr>
              <a:lnSpc>
                <a:spcPct val="150000"/>
              </a:lnSpc>
            </a:pPr>
            <a:r>
              <a:rPr lang="en-US" altLang="zh-TW" dirty="0" smtClean="0">
                <a:hlinkClick r:id="rId3" action="ppaction://hlinkfile"/>
              </a:rPr>
              <a:t>Origin data draw.py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0155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1371600" y="1673352"/>
            <a:ext cx="10287000" cy="5001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8321465"/>
              </p:ext>
            </p:extLst>
          </p:nvPr>
        </p:nvGraphicFramePr>
        <p:xfrm>
          <a:off x="2267708" y="2386584"/>
          <a:ext cx="82204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046">
                  <a:extLst>
                    <a:ext uri="{9D8B030D-6E8A-4147-A177-3AD203B41FA5}">
                      <a16:colId xmlns:a16="http://schemas.microsoft.com/office/drawing/2014/main" val="2475737764"/>
                    </a:ext>
                  </a:extLst>
                </a:gridCol>
                <a:gridCol w="822046">
                  <a:extLst>
                    <a:ext uri="{9D8B030D-6E8A-4147-A177-3AD203B41FA5}">
                      <a16:colId xmlns:a16="http://schemas.microsoft.com/office/drawing/2014/main" val="4198831121"/>
                    </a:ext>
                  </a:extLst>
                </a:gridCol>
                <a:gridCol w="822046">
                  <a:extLst>
                    <a:ext uri="{9D8B030D-6E8A-4147-A177-3AD203B41FA5}">
                      <a16:colId xmlns:a16="http://schemas.microsoft.com/office/drawing/2014/main" val="1322951573"/>
                    </a:ext>
                  </a:extLst>
                </a:gridCol>
                <a:gridCol w="822046">
                  <a:extLst>
                    <a:ext uri="{9D8B030D-6E8A-4147-A177-3AD203B41FA5}">
                      <a16:colId xmlns:a16="http://schemas.microsoft.com/office/drawing/2014/main" val="148878825"/>
                    </a:ext>
                  </a:extLst>
                </a:gridCol>
                <a:gridCol w="822046">
                  <a:extLst>
                    <a:ext uri="{9D8B030D-6E8A-4147-A177-3AD203B41FA5}">
                      <a16:colId xmlns:a16="http://schemas.microsoft.com/office/drawing/2014/main" val="4029524893"/>
                    </a:ext>
                  </a:extLst>
                </a:gridCol>
                <a:gridCol w="822046">
                  <a:extLst>
                    <a:ext uri="{9D8B030D-6E8A-4147-A177-3AD203B41FA5}">
                      <a16:colId xmlns:a16="http://schemas.microsoft.com/office/drawing/2014/main" val="1898453447"/>
                    </a:ext>
                  </a:extLst>
                </a:gridCol>
                <a:gridCol w="822046">
                  <a:extLst>
                    <a:ext uri="{9D8B030D-6E8A-4147-A177-3AD203B41FA5}">
                      <a16:colId xmlns:a16="http://schemas.microsoft.com/office/drawing/2014/main" val="4192597425"/>
                    </a:ext>
                  </a:extLst>
                </a:gridCol>
                <a:gridCol w="822046">
                  <a:extLst>
                    <a:ext uri="{9D8B030D-6E8A-4147-A177-3AD203B41FA5}">
                      <a16:colId xmlns:a16="http://schemas.microsoft.com/office/drawing/2014/main" val="1653522296"/>
                    </a:ext>
                  </a:extLst>
                </a:gridCol>
                <a:gridCol w="822046">
                  <a:extLst>
                    <a:ext uri="{9D8B030D-6E8A-4147-A177-3AD203B41FA5}">
                      <a16:colId xmlns:a16="http://schemas.microsoft.com/office/drawing/2014/main" val="3021504811"/>
                    </a:ext>
                  </a:extLst>
                </a:gridCol>
                <a:gridCol w="822046">
                  <a:extLst>
                    <a:ext uri="{9D8B030D-6E8A-4147-A177-3AD203B41FA5}">
                      <a16:colId xmlns:a16="http://schemas.microsoft.com/office/drawing/2014/main" val="727875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528983"/>
                  </a:ext>
                </a:extLst>
              </a:tr>
            </a:tbl>
          </a:graphicData>
        </a:graphic>
      </p:graphicFrame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smooth</a:t>
            </a:r>
            <a:endParaRPr lang="zh-TW" altLang="en-US" dirty="0"/>
          </a:p>
        </p:txBody>
      </p:sp>
      <p:graphicFrame>
        <p:nvGraphicFramePr>
          <p:cNvPr id="8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296335"/>
              </p:ext>
            </p:extLst>
          </p:nvPr>
        </p:nvGraphicFramePr>
        <p:xfrm>
          <a:off x="2267708" y="3645408"/>
          <a:ext cx="82204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046">
                  <a:extLst>
                    <a:ext uri="{9D8B030D-6E8A-4147-A177-3AD203B41FA5}">
                      <a16:colId xmlns:a16="http://schemas.microsoft.com/office/drawing/2014/main" val="2475737764"/>
                    </a:ext>
                  </a:extLst>
                </a:gridCol>
                <a:gridCol w="822046">
                  <a:extLst>
                    <a:ext uri="{9D8B030D-6E8A-4147-A177-3AD203B41FA5}">
                      <a16:colId xmlns:a16="http://schemas.microsoft.com/office/drawing/2014/main" val="4198831121"/>
                    </a:ext>
                  </a:extLst>
                </a:gridCol>
                <a:gridCol w="822046">
                  <a:extLst>
                    <a:ext uri="{9D8B030D-6E8A-4147-A177-3AD203B41FA5}">
                      <a16:colId xmlns:a16="http://schemas.microsoft.com/office/drawing/2014/main" val="1322951573"/>
                    </a:ext>
                  </a:extLst>
                </a:gridCol>
                <a:gridCol w="822046">
                  <a:extLst>
                    <a:ext uri="{9D8B030D-6E8A-4147-A177-3AD203B41FA5}">
                      <a16:colId xmlns:a16="http://schemas.microsoft.com/office/drawing/2014/main" val="148878825"/>
                    </a:ext>
                  </a:extLst>
                </a:gridCol>
                <a:gridCol w="822046">
                  <a:extLst>
                    <a:ext uri="{9D8B030D-6E8A-4147-A177-3AD203B41FA5}">
                      <a16:colId xmlns:a16="http://schemas.microsoft.com/office/drawing/2014/main" val="4029524893"/>
                    </a:ext>
                  </a:extLst>
                </a:gridCol>
                <a:gridCol w="822046">
                  <a:extLst>
                    <a:ext uri="{9D8B030D-6E8A-4147-A177-3AD203B41FA5}">
                      <a16:colId xmlns:a16="http://schemas.microsoft.com/office/drawing/2014/main" val="1898453447"/>
                    </a:ext>
                  </a:extLst>
                </a:gridCol>
                <a:gridCol w="822046">
                  <a:extLst>
                    <a:ext uri="{9D8B030D-6E8A-4147-A177-3AD203B41FA5}">
                      <a16:colId xmlns:a16="http://schemas.microsoft.com/office/drawing/2014/main" val="4192597425"/>
                    </a:ext>
                  </a:extLst>
                </a:gridCol>
                <a:gridCol w="822046">
                  <a:extLst>
                    <a:ext uri="{9D8B030D-6E8A-4147-A177-3AD203B41FA5}">
                      <a16:colId xmlns:a16="http://schemas.microsoft.com/office/drawing/2014/main" val="1653522296"/>
                    </a:ext>
                  </a:extLst>
                </a:gridCol>
                <a:gridCol w="822046">
                  <a:extLst>
                    <a:ext uri="{9D8B030D-6E8A-4147-A177-3AD203B41FA5}">
                      <a16:colId xmlns:a16="http://schemas.microsoft.com/office/drawing/2014/main" val="3021504811"/>
                    </a:ext>
                  </a:extLst>
                </a:gridCol>
                <a:gridCol w="822046">
                  <a:extLst>
                    <a:ext uri="{9D8B030D-6E8A-4147-A177-3AD203B41FA5}">
                      <a16:colId xmlns:a16="http://schemas.microsoft.com/office/drawing/2014/main" val="727875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528983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2267708" y="3645408"/>
            <a:ext cx="4123948" cy="370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3381756" y="3014202"/>
            <a:ext cx="388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Get part of the data (i.e. value ‘1’~’5’ )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381756" y="4274066"/>
            <a:ext cx="5184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Remove the min and max value (e.g. remove 2, 5)</a:t>
            </a:r>
            <a:endParaRPr lang="zh-TW" altLang="en-US" dirty="0"/>
          </a:p>
        </p:txBody>
      </p:sp>
      <p:graphicFrame>
        <p:nvGraphicFramePr>
          <p:cNvPr id="14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3793036"/>
              </p:ext>
            </p:extLst>
          </p:nvPr>
        </p:nvGraphicFramePr>
        <p:xfrm>
          <a:off x="2267708" y="4901216"/>
          <a:ext cx="82204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046">
                  <a:extLst>
                    <a:ext uri="{9D8B030D-6E8A-4147-A177-3AD203B41FA5}">
                      <a16:colId xmlns:a16="http://schemas.microsoft.com/office/drawing/2014/main" val="2475737764"/>
                    </a:ext>
                  </a:extLst>
                </a:gridCol>
                <a:gridCol w="822046">
                  <a:extLst>
                    <a:ext uri="{9D8B030D-6E8A-4147-A177-3AD203B41FA5}">
                      <a16:colId xmlns:a16="http://schemas.microsoft.com/office/drawing/2014/main" val="4198831121"/>
                    </a:ext>
                  </a:extLst>
                </a:gridCol>
                <a:gridCol w="822046">
                  <a:extLst>
                    <a:ext uri="{9D8B030D-6E8A-4147-A177-3AD203B41FA5}">
                      <a16:colId xmlns:a16="http://schemas.microsoft.com/office/drawing/2014/main" val="1322951573"/>
                    </a:ext>
                  </a:extLst>
                </a:gridCol>
                <a:gridCol w="822046">
                  <a:extLst>
                    <a:ext uri="{9D8B030D-6E8A-4147-A177-3AD203B41FA5}">
                      <a16:colId xmlns:a16="http://schemas.microsoft.com/office/drawing/2014/main" val="148878825"/>
                    </a:ext>
                  </a:extLst>
                </a:gridCol>
                <a:gridCol w="822046">
                  <a:extLst>
                    <a:ext uri="{9D8B030D-6E8A-4147-A177-3AD203B41FA5}">
                      <a16:colId xmlns:a16="http://schemas.microsoft.com/office/drawing/2014/main" val="4029524893"/>
                    </a:ext>
                  </a:extLst>
                </a:gridCol>
                <a:gridCol w="822046">
                  <a:extLst>
                    <a:ext uri="{9D8B030D-6E8A-4147-A177-3AD203B41FA5}">
                      <a16:colId xmlns:a16="http://schemas.microsoft.com/office/drawing/2014/main" val="1898453447"/>
                    </a:ext>
                  </a:extLst>
                </a:gridCol>
                <a:gridCol w="822046">
                  <a:extLst>
                    <a:ext uri="{9D8B030D-6E8A-4147-A177-3AD203B41FA5}">
                      <a16:colId xmlns:a16="http://schemas.microsoft.com/office/drawing/2014/main" val="4192597425"/>
                    </a:ext>
                  </a:extLst>
                </a:gridCol>
                <a:gridCol w="822046">
                  <a:extLst>
                    <a:ext uri="{9D8B030D-6E8A-4147-A177-3AD203B41FA5}">
                      <a16:colId xmlns:a16="http://schemas.microsoft.com/office/drawing/2014/main" val="1653522296"/>
                    </a:ext>
                  </a:extLst>
                </a:gridCol>
                <a:gridCol w="822046">
                  <a:extLst>
                    <a:ext uri="{9D8B030D-6E8A-4147-A177-3AD203B41FA5}">
                      <a16:colId xmlns:a16="http://schemas.microsoft.com/office/drawing/2014/main" val="3021504811"/>
                    </a:ext>
                  </a:extLst>
                </a:gridCol>
                <a:gridCol w="822046">
                  <a:extLst>
                    <a:ext uri="{9D8B030D-6E8A-4147-A177-3AD203B41FA5}">
                      <a16:colId xmlns:a16="http://schemas.microsoft.com/office/drawing/2014/main" val="727875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528983"/>
                  </a:ext>
                </a:extLst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2267708" y="4901216"/>
            <a:ext cx="4123948" cy="370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6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6373150"/>
              </p:ext>
            </p:extLst>
          </p:nvPr>
        </p:nvGraphicFramePr>
        <p:xfrm>
          <a:off x="2267708" y="6052400"/>
          <a:ext cx="82204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046">
                  <a:extLst>
                    <a:ext uri="{9D8B030D-6E8A-4147-A177-3AD203B41FA5}">
                      <a16:colId xmlns:a16="http://schemas.microsoft.com/office/drawing/2014/main" val="2475737764"/>
                    </a:ext>
                  </a:extLst>
                </a:gridCol>
                <a:gridCol w="822046">
                  <a:extLst>
                    <a:ext uri="{9D8B030D-6E8A-4147-A177-3AD203B41FA5}">
                      <a16:colId xmlns:a16="http://schemas.microsoft.com/office/drawing/2014/main" val="4198831121"/>
                    </a:ext>
                  </a:extLst>
                </a:gridCol>
                <a:gridCol w="822046">
                  <a:extLst>
                    <a:ext uri="{9D8B030D-6E8A-4147-A177-3AD203B41FA5}">
                      <a16:colId xmlns:a16="http://schemas.microsoft.com/office/drawing/2014/main" val="1322951573"/>
                    </a:ext>
                  </a:extLst>
                </a:gridCol>
                <a:gridCol w="822046">
                  <a:extLst>
                    <a:ext uri="{9D8B030D-6E8A-4147-A177-3AD203B41FA5}">
                      <a16:colId xmlns:a16="http://schemas.microsoft.com/office/drawing/2014/main" val="148878825"/>
                    </a:ext>
                  </a:extLst>
                </a:gridCol>
                <a:gridCol w="822046">
                  <a:extLst>
                    <a:ext uri="{9D8B030D-6E8A-4147-A177-3AD203B41FA5}">
                      <a16:colId xmlns:a16="http://schemas.microsoft.com/office/drawing/2014/main" val="4029524893"/>
                    </a:ext>
                  </a:extLst>
                </a:gridCol>
                <a:gridCol w="822046">
                  <a:extLst>
                    <a:ext uri="{9D8B030D-6E8A-4147-A177-3AD203B41FA5}">
                      <a16:colId xmlns:a16="http://schemas.microsoft.com/office/drawing/2014/main" val="1898453447"/>
                    </a:ext>
                  </a:extLst>
                </a:gridCol>
                <a:gridCol w="822046">
                  <a:extLst>
                    <a:ext uri="{9D8B030D-6E8A-4147-A177-3AD203B41FA5}">
                      <a16:colId xmlns:a16="http://schemas.microsoft.com/office/drawing/2014/main" val="4192597425"/>
                    </a:ext>
                  </a:extLst>
                </a:gridCol>
                <a:gridCol w="822046">
                  <a:extLst>
                    <a:ext uri="{9D8B030D-6E8A-4147-A177-3AD203B41FA5}">
                      <a16:colId xmlns:a16="http://schemas.microsoft.com/office/drawing/2014/main" val="1653522296"/>
                    </a:ext>
                  </a:extLst>
                </a:gridCol>
                <a:gridCol w="822046">
                  <a:extLst>
                    <a:ext uri="{9D8B030D-6E8A-4147-A177-3AD203B41FA5}">
                      <a16:colId xmlns:a16="http://schemas.microsoft.com/office/drawing/2014/main" val="3021504811"/>
                    </a:ext>
                  </a:extLst>
                </a:gridCol>
                <a:gridCol w="822046">
                  <a:extLst>
                    <a:ext uri="{9D8B030D-6E8A-4147-A177-3AD203B41FA5}">
                      <a16:colId xmlns:a16="http://schemas.microsoft.com/office/drawing/2014/main" val="727875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528983"/>
                  </a:ext>
                </a:extLst>
              </a:tr>
            </a:tbl>
          </a:graphicData>
        </a:graphic>
      </p:graphicFrame>
      <p:sp>
        <p:nvSpPr>
          <p:cNvPr id="18" name="文字方塊 17"/>
          <p:cNvSpPr txBox="1"/>
          <p:nvPr/>
        </p:nvSpPr>
        <p:spPr>
          <a:xfrm>
            <a:off x="3381756" y="5507969"/>
            <a:ext cx="5184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Average the remains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904486" y="6051470"/>
            <a:ext cx="850392" cy="37084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3381756" y="1802368"/>
            <a:ext cx="5001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Origin data (e.g. we want to smooth the </a:t>
            </a:r>
            <a:r>
              <a:rPr lang="en-US" altLang="zh-TW" dirty="0"/>
              <a:t>value </a:t>
            </a:r>
            <a:r>
              <a:rPr lang="en-US" altLang="zh-TW" dirty="0" smtClean="0"/>
              <a:t>‘3’)</a:t>
            </a:r>
            <a:endParaRPr lang="zh-TW" altLang="en-US" dirty="0"/>
          </a:p>
        </p:txBody>
      </p:sp>
      <p:cxnSp>
        <p:nvCxnSpPr>
          <p:cNvPr id="22" name="直線接點 21"/>
          <p:cNvCxnSpPr/>
          <p:nvPr/>
        </p:nvCxnSpPr>
        <p:spPr>
          <a:xfrm flipH="1">
            <a:off x="3363468" y="4878864"/>
            <a:ext cx="288000" cy="393192"/>
          </a:xfrm>
          <a:prstGeom prst="line">
            <a:avLst/>
          </a:prstGeom>
          <a:ln w="38100">
            <a:solidFill>
              <a:srgbClr val="7332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H="1" flipV="1">
            <a:off x="3363468" y="4878864"/>
            <a:ext cx="288000" cy="393193"/>
          </a:xfrm>
          <a:prstGeom prst="line">
            <a:avLst/>
          </a:prstGeom>
          <a:ln w="38100">
            <a:solidFill>
              <a:srgbClr val="7332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 flipH="1">
            <a:off x="5801868" y="4901216"/>
            <a:ext cx="288000" cy="393192"/>
          </a:xfrm>
          <a:prstGeom prst="line">
            <a:avLst/>
          </a:prstGeom>
          <a:ln w="38100">
            <a:solidFill>
              <a:srgbClr val="7332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flipH="1" flipV="1">
            <a:off x="5801868" y="4901216"/>
            <a:ext cx="288000" cy="393193"/>
          </a:xfrm>
          <a:prstGeom prst="line">
            <a:avLst/>
          </a:prstGeom>
          <a:ln w="38100">
            <a:solidFill>
              <a:srgbClr val="7332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904486" y="2386584"/>
            <a:ext cx="850392" cy="370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792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smooth</a:t>
            </a:r>
            <a:endParaRPr lang="zh-TW" altLang="en-US" dirty="0"/>
          </a:p>
        </p:txBody>
      </p:sp>
      <p:grpSp>
        <p:nvGrpSpPr>
          <p:cNvPr id="6" name="群組 5"/>
          <p:cNvGrpSpPr>
            <a:grpSpLocks noChangeAspect="1"/>
          </p:cNvGrpSpPr>
          <p:nvPr/>
        </p:nvGrpSpPr>
        <p:grpSpPr>
          <a:xfrm>
            <a:off x="6507725" y="2842894"/>
            <a:ext cx="5142859" cy="3240000"/>
            <a:chOff x="1686354" y="3149100"/>
            <a:chExt cx="3428571" cy="2160000"/>
          </a:xfrm>
        </p:grpSpPr>
        <p:pic>
          <p:nvPicPr>
            <p:cNvPr id="7" name="內容版面配置區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6354" y="3149100"/>
              <a:ext cx="3428571" cy="2160000"/>
            </a:xfrm>
            <a:prstGeom prst="rect">
              <a:avLst/>
            </a:prstGeom>
          </p:spPr>
        </p:pic>
        <p:grpSp>
          <p:nvGrpSpPr>
            <p:cNvPr id="8" name="群組 7"/>
            <p:cNvGrpSpPr>
              <a:grpSpLocks noChangeAspect="1"/>
            </p:cNvGrpSpPr>
            <p:nvPr/>
          </p:nvGrpSpPr>
          <p:grpSpPr>
            <a:xfrm>
              <a:off x="2454888" y="3744232"/>
              <a:ext cx="2073044" cy="1051400"/>
              <a:chOff x="4588446" y="3272763"/>
              <a:chExt cx="3437223" cy="1743280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4588446" y="3272763"/>
                <a:ext cx="3437223" cy="174328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1" name="直線接點 10"/>
              <p:cNvCxnSpPr>
                <a:stCxn id="10" idx="0"/>
                <a:endCxn id="10" idx="2"/>
              </p:cNvCxnSpPr>
              <p:nvPr/>
            </p:nvCxnSpPr>
            <p:spPr>
              <a:xfrm>
                <a:off x="6307058" y="3272763"/>
                <a:ext cx="0" cy="1743280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接點 11"/>
              <p:cNvCxnSpPr>
                <a:stCxn id="10" idx="3"/>
                <a:endCxn id="10" idx="1"/>
              </p:cNvCxnSpPr>
              <p:nvPr/>
            </p:nvCxnSpPr>
            <p:spPr>
              <a:xfrm flipH="1">
                <a:off x="4588446" y="4144403"/>
                <a:ext cx="3437223" cy="0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群組 28"/>
          <p:cNvGrpSpPr>
            <a:grpSpLocks noChangeAspect="1"/>
          </p:cNvGrpSpPr>
          <p:nvPr/>
        </p:nvGrpSpPr>
        <p:grpSpPr>
          <a:xfrm>
            <a:off x="1014918" y="2842893"/>
            <a:ext cx="5142861" cy="3240000"/>
            <a:chOff x="1603232" y="3197084"/>
            <a:chExt cx="3428572" cy="2160000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3232" y="3197084"/>
              <a:ext cx="3428572" cy="2160000"/>
            </a:xfrm>
            <a:prstGeom prst="rect">
              <a:avLst/>
            </a:prstGeom>
          </p:spPr>
        </p:pic>
        <p:grpSp>
          <p:nvGrpSpPr>
            <p:cNvPr id="19" name="群組 18"/>
            <p:cNvGrpSpPr>
              <a:grpSpLocks noChangeAspect="1"/>
            </p:cNvGrpSpPr>
            <p:nvPr/>
          </p:nvGrpSpPr>
          <p:grpSpPr>
            <a:xfrm>
              <a:off x="2371766" y="3792216"/>
              <a:ext cx="2073044" cy="1051400"/>
              <a:chOff x="4588446" y="3272763"/>
              <a:chExt cx="3437223" cy="1743280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4588446" y="3272763"/>
                <a:ext cx="3437223" cy="174328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2" name="直線接點 21"/>
              <p:cNvCxnSpPr>
                <a:stCxn id="21" idx="0"/>
                <a:endCxn id="21" idx="2"/>
              </p:cNvCxnSpPr>
              <p:nvPr/>
            </p:nvCxnSpPr>
            <p:spPr>
              <a:xfrm>
                <a:off x="6307058" y="3272763"/>
                <a:ext cx="0" cy="1743280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/>
              <p:cNvCxnSpPr>
                <a:stCxn id="21" idx="3"/>
                <a:endCxn id="21" idx="1"/>
              </p:cNvCxnSpPr>
              <p:nvPr/>
            </p:nvCxnSpPr>
            <p:spPr>
              <a:xfrm flipH="1">
                <a:off x="4588446" y="4144403"/>
                <a:ext cx="3437223" cy="0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矩形 29"/>
          <p:cNvSpPr/>
          <p:nvPr/>
        </p:nvSpPr>
        <p:spPr>
          <a:xfrm>
            <a:off x="2866348" y="2171700"/>
            <a:ext cx="144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ysClr val="windowText" lastClr="000000"/>
                </a:solidFill>
              </a:rPr>
              <a:t>O</a:t>
            </a:r>
            <a:r>
              <a:rPr lang="en-US" altLang="zh-TW" sz="2000" b="1" dirty="0" smtClean="0">
                <a:solidFill>
                  <a:sysClr val="windowText" lastClr="000000"/>
                </a:solidFill>
              </a:rPr>
              <a:t>rigin</a:t>
            </a:r>
            <a:endParaRPr lang="zh-TW" altLang="en-US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495314" y="2171700"/>
            <a:ext cx="144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ysClr val="windowText" lastClr="000000"/>
                </a:solidFill>
              </a:rPr>
              <a:t>S</a:t>
            </a:r>
            <a:r>
              <a:rPr lang="en-US" altLang="zh-TW" sz="2000" b="1" dirty="0" smtClean="0">
                <a:solidFill>
                  <a:sysClr val="windowText" lastClr="000000"/>
                </a:solidFill>
              </a:rPr>
              <a:t>mooth</a:t>
            </a:r>
            <a:endParaRPr lang="zh-TW" altLang="en-US" sz="2000" b="1" dirty="0">
              <a:solidFill>
                <a:sysClr val="windowText" lastClr="000000"/>
              </a:solidFill>
            </a:endParaRPr>
          </a:p>
        </p:txBody>
      </p:sp>
      <p:grpSp>
        <p:nvGrpSpPr>
          <p:cNvPr id="49" name="群組 48"/>
          <p:cNvGrpSpPr/>
          <p:nvPr/>
        </p:nvGrpSpPr>
        <p:grpSpPr>
          <a:xfrm>
            <a:off x="1531625" y="2793677"/>
            <a:ext cx="4536190" cy="3052603"/>
            <a:chOff x="1531625" y="2793677"/>
            <a:chExt cx="4536190" cy="3052603"/>
          </a:xfrm>
        </p:grpSpPr>
        <p:cxnSp>
          <p:nvCxnSpPr>
            <p:cNvPr id="4" name="直線單箭頭接點 3"/>
            <p:cNvCxnSpPr/>
            <p:nvPr/>
          </p:nvCxnSpPr>
          <p:spPr>
            <a:xfrm>
              <a:off x="5242980" y="5725583"/>
              <a:ext cx="569383" cy="0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單箭頭接點 32"/>
            <p:cNvCxnSpPr/>
            <p:nvPr/>
          </p:nvCxnSpPr>
          <p:spPr>
            <a:xfrm flipV="1">
              <a:off x="1659467" y="3052237"/>
              <a:ext cx="0" cy="457200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3" name="群組 42"/>
            <p:cNvGrpSpPr/>
            <p:nvPr/>
          </p:nvGrpSpPr>
          <p:grpSpPr>
            <a:xfrm>
              <a:off x="1531625" y="2793677"/>
              <a:ext cx="4536190" cy="3052603"/>
              <a:chOff x="1531625" y="2793677"/>
              <a:chExt cx="4536190" cy="3052603"/>
            </a:xfrm>
          </p:grpSpPr>
          <p:cxnSp>
            <p:nvCxnSpPr>
              <p:cNvPr id="28" name="直線接點 27"/>
              <p:cNvCxnSpPr/>
              <p:nvPr/>
            </p:nvCxnSpPr>
            <p:spPr>
              <a:xfrm flipV="1">
                <a:off x="1659467" y="3238501"/>
                <a:ext cx="4078816" cy="2117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>
              <a:xfrm flipV="1">
                <a:off x="5651501" y="3143250"/>
                <a:ext cx="2116" cy="2582336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字方塊 36"/>
              <p:cNvSpPr txBox="1"/>
              <p:nvPr/>
            </p:nvSpPr>
            <p:spPr>
              <a:xfrm>
                <a:off x="5760898" y="5569281"/>
                <a:ext cx="3069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/>
                  <a:t>x</a:t>
                </a:r>
                <a:endParaRPr lang="zh-TW" altLang="en-US" sz="1200" dirty="0"/>
              </a:p>
            </p:txBody>
          </p:sp>
          <p:sp>
            <p:nvSpPr>
              <p:cNvPr id="38" name="文字方塊 37"/>
              <p:cNvSpPr txBox="1"/>
              <p:nvPr/>
            </p:nvSpPr>
            <p:spPr>
              <a:xfrm>
                <a:off x="1531625" y="2793677"/>
                <a:ext cx="3069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 smtClean="0"/>
                  <a:t>y</a:t>
                </a:r>
                <a:endParaRPr lang="zh-TW" altLang="en-US" sz="1200" dirty="0"/>
              </a:p>
            </p:txBody>
          </p:sp>
        </p:grpSp>
      </p:grpSp>
      <p:grpSp>
        <p:nvGrpSpPr>
          <p:cNvPr id="50" name="群組 49"/>
          <p:cNvGrpSpPr/>
          <p:nvPr/>
        </p:nvGrpSpPr>
        <p:grpSpPr>
          <a:xfrm>
            <a:off x="7029577" y="2794268"/>
            <a:ext cx="4536190" cy="3052603"/>
            <a:chOff x="1531625" y="2793677"/>
            <a:chExt cx="4536190" cy="3052603"/>
          </a:xfrm>
        </p:grpSpPr>
        <p:cxnSp>
          <p:nvCxnSpPr>
            <p:cNvPr id="51" name="直線單箭頭接點 50"/>
            <p:cNvCxnSpPr/>
            <p:nvPr/>
          </p:nvCxnSpPr>
          <p:spPr>
            <a:xfrm>
              <a:off x="5242980" y="5725583"/>
              <a:ext cx="569383" cy="0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/>
            <p:nvPr/>
          </p:nvCxnSpPr>
          <p:spPr>
            <a:xfrm flipV="1">
              <a:off x="1659467" y="3052237"/>
              <a:ext cx="0" cy="457200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3" name="群組 52"/>
            <p:cNvGrpSpPr/>
            <p:nvPr/>
          </p:nvGrpSpPr>
          <p:grpSpPr>
            <a:xfrm>
              <a:off x="1531625" y="2793677"/>
              <a:ext cx="4536190" cy="3052603"/>
              <a:chOff x="1531625" y="2793677"/>
              <a:chExt cx="4536190" cy="3052603"/>
            </a:xfrm>
          </p:grpSpPr>
          <p:cxnSp>
            <p:nvCxnSpPr>
              <p:cNvPr id="54" name="直線接點 53"/>
              <p:cNvCxnSpPr/>
              <p:nvPr/>
            </p:nvCxnSpPr>
            <p:spPr>
              <a:xfrm flipV="1">
                <a:off x="1659467" y="3238501"/>
                <a:ext cx="4078816" cy="2117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接點 54"/>
              <p:cNvCxnSpPr/>
              <p:nvPr/>
            </p:nvCxnSpPr>
            <p:spPr>
              <a:xfrm flipV="1">
                <a:off x="5651501" y="3240618"/>
                <a:ext cx="0" cy="248400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文字方塊 55"/>
              <p:cNvSpPr txBox="1"/>
              <p:nvPr/>
            </p:nvSpPr>
            <p:spPr>
              <a:xfrm>
                <a:off x="5760898" y="5569281"/>
                <a:ext cx="3069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/>
                  <a:t>x</a:t>
                </a:r>
                <a:endParaRPr lang="zh-TW" altLang="en-US" sz="1200" dirty="0"/>
              </a:p>
            </p:txBody>
          </p:sp>
          <p:sp>
            <p:nvSpPr>
              <p:cNvPr id="57" name="文字方塊 56"/>
              <p:cNvSpPr txBox="1"/>
              <p:nvPr/>
            </p:nvSpPr>
            <p:spPr>
              <a:xfrm>
                <a:off x="1531625" y="2793677"/>
                <a:ext cx="3069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 smtClean="0"/>
                  <a:t>y</a:t>
                </a:r>
                <a:endParaRPr lang="zh-TW" altLang="en-US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329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 action="ppaction://hlinkfile"/>
              </a:rPr>
              <a:t>Smooth data draw.py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635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System structure</a:t>
            </a:r>
            <a:endParaRPr lang="zh-TW" altLang="en-US" dirty="0"/>
          </a:p>
        </p:txBody>
      </p:sp>
      <p:graphicFrame>
        <p:nvGraphicFramePr>
          <p:cNvPr id="7" name="資料庫圖表 6"/>
          <p:cNvGraphicFramePr/>
          <p:nvPr>
            <p:extLst>
              <p:ext uri="{D42A27DB-BD31-4B8C-83A1-F6EECF244321}">
                <p14:modId xmlns:p14="http://schemas.microsoft.com/office/powerpoint/2010/main" val="4149526518"/>
              </p:ext>
            </p:extLst>
          </p:nvPr>
        </p:nvGraphicFramePr>
        <p:xfrm>
          <a:off x="1539240" y="2980563"/>
          <a:ext cx="7763256" cy="3387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756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Fit line</a:t>
            </a:r>
            <a:endParaRPr lang="zh-TW" altLang="en-US" dirty="0"/>
          </a:p>
        </p:txBody>
      </p:sp>
      <p:grpSp>
        <p:nvGrpSpPr>
          <p:cNvPr id="42" name="群組 41"/>
          <p:cNvGrpSpPr>
            <a:grpSpLocks noChangeAspect="1"/>
          </p:cNvGrpSpPr>
          <p:nvPr/>
        </p:nvGrpSpPr>
        <p:grpSpPr>
          <a:xfrm>
            <a:off x="1080126" y="2821850"/>
            <a:ext cx="5142857" cy="3240000"/>
            <a:chOff x="1686354" y="3149100"/>
            <a:chExt cx="3428571" cy="2160000"/>
          </a:xfrm>
        </p:grpSpPr>
        <p:pic>
          <p:nvPicPr>
            <p:cNvPr id="32" name="內容版面配置區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6354" y="3149100"/>
              <a:ext cx="3428571" cy="2160000"/>
            </a:xfrm>
            <a:prstGeom prst="rect">
              <a:avLst/>
            </a:prstGeom>
          </p:spPr>
        </p:pic>
        <p:grpSp>
          <p:nvGrpSpPr>
            <p:cNvPr id="33" name="群組 32"/>
            <p:cNvGrpSpPr>
              <a:grpSpLocks noChangeAspect="1"/>
            </p:cNvGrpSpPr>
            <p:nvPr/>
          </p:nvGrpSpPr>
          <p:grpSpPr>
            <a:xfrm>
              <a:off x="1722729" y="3171937"/>
              <a:ext cx="2805204" cy="1623696"/>
              <a:chOff x="3374484" y="2323865"/>
              <a:chExt cx="4651185" cy="2692178"/>
            </a:xfrm>
          </p:grpSpPr>
          <p:grpSp>
            <p:nvGrpSpPr>
              <p:cNvPr id="34" name="群組 33"/>
              <p:cNvGrpSpPr/>
              <p:nvPr/>
            </p:nvGrpSpPr>
            <p:grpSpPr>
              <a:xfrm>
                <a:off x="3374484" y="2323865"/>
                <a:ext cx="1347052" cy="1080765"/>
                <a:chOff x="2765980" y="3169192"/>
                <a:chExt cx="1347052" cy="1080765"/>
              </a:xfrm>
            </p:grpSpPr>
            <p:cxnSp>
              <p:nvCxnSpPr>
                <p:cNvPr id="38" name="直線接點 37"/>
                <p:cNvCxnSpPr/>
                <p:nvPr/>
              </p:nvCxnSpPr>
              <p:spPr>
                <a:xfrm>
                  <a:off x="3074665" y="3328139"/>
                  <a:ext cx="568377" cy="0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>
                <a:xfrm flipH="1">
                  <a:off x="3047056" y="3368578"/>
                  <a:ext cx="3211" cy="512046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文字方塊 39"/>
                <p:cNvSpPr txBox="1"/>
                <p:nvPr/>
              </p:nvSpPr>
              <p:spPr>
                <a:xfrm>
                  <a:off x="3550880" y="3169192"/>
                  <a:ext cx="562152" cy="3693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b="1" dirty="0" smtClean="0">
                      <a:solidFill>
                        <a:srgbClr val="0070C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X</a:t>
                  </a:r>
                  <a:endParaRPr lang="zh-TW" altLang="en-US" sz="2400" b="1" dirty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1" name="文字方塊 40"/>
                <p:cNvSpPr txBox="1"/>
                <p:nvPr/>
              </p:nvSpPr>
              <p:spPr>
                <a:xfrm>
                  <a:off x="2765980" y="3880624"/>
                  <a:ext cx="562152" cy="3693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b="1" dirty="0" smtClean="0">
                      <a:solidFill>
                        <a:srgbClr val="00B05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Y</a:t>
                  </a:r>
                  <a:endParaRPr lang="zh-TW" altLang="en-US" sz="24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35" name="矩形 34"/>
              <p:cNvSpPr/>
              <p:nvPr/>
            </p:nvSpPr>
            <p:spPr>
              <a:xfrm>
                <a:off x="4588446" y="3272763"/>
                <a:ext cx="3437223" cy="174328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6" name="直線接點 35"/>
              <p:cNvCxnSpPr>
                <a:stCxn id="35" idx="0"/>
                <a:endCxn id="35" idx="2"/>
              </p:cNvCxnSpPr>
              <p:nvPr/>
            </p:nvCxnSpPr>
            <p:spPr>
              <a:xfrm>
                <a:off x="6307058" y="3272763"/>
                <a:ext cx="0" cy="1743280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>
                <a:stCxn id="35" idx="3"/>
                <a:endCxn id="35" idx="1"/>
              </p:cNvCxnSpPr>
              <p:nvPr/>
            </p:nvCxnSpPr>
            <p:spPr>
              <a:xfrm flipH="1">
                <a:off x="4588446" y="4144403"/>
                <a:ext cx="3437223" cy="0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群組 56"/>
          <p:cNvGrpSpPr>
            <a:grpSpLocks noChangeAspect="1"/>
          </p:cNvGrpSpPr>
          <p:nvPr/>
        </p:nvGrpSpPr>
        <p:grpSpPr>
          <a:xfrm>
            <a:off x="6699241" y="2821850"/>
            <a:ext cx="5142857" cy="3240000"/>
            <a:chOff x="6803120" y="3195738"/>
            <a:chExt cx="3428571" cy="2160000"/>
          </a:xfrm>
        </p:grpSpPr>
        <p:grpSp>
          <p:nvGrpSpPr>
            <p:cNvPr id="44" name="群組 43"/>
            <p:cNvGrpSpPr/>
            <p:nvPr/>
          </p:nvGrpSpPr>
          <p:grpSpPr>
            <a:xfrm>
              <a:off x="6803120" y="3195738"/>
              <a:ext cx="3428571" cy="2160000"/>
              <a:chOff x="1686354" y="3149100"/>
              <a:chExt cx="3428571" cy="2160000"/>
            </a:xfrm>
          </p:grpSpPr>
          <p:pic>
            <p:nvPicPr>
              <p:cNvPr id="45" name="內容版面配置區 3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86354" y="3149100"/>
                <a:ext cx="3428571" cy="2160000"/>
              </a:xfrm>
              <a:prstGeom prst="rect">
                <a:avLst/>
              </a:prstGeom>
            </p:spPr>
          </p:pic>
          <p:grpSp>
            <p:nvGrpSpPr>
              <p:cNvPr id="46" name="群組 45"/>
              <p:cNvGrpSpPr>
                <a:grpSpLocks noChangeAspect="1"/>
              </p:cNvGrpSpPr>
              <p:nvPr/>
            </p:nvGrpSpPr>
            <p:grpSpPr>
              <a:xfrm>
                <a:off x="2454889" y="3744232"/>
                <a:ext cx="2073044" cy="1051400"/>
                <a:chOff x="4588446" y="3272763"/>
                <a:chExt cx="3437223" cy="1743280"/>
              </a:xfrm>
            </p:grpSpPr>
            <p:sp>
              <p:nvSpPr>
                <p:cNvPr id="48" name="矩形 47"/>
                <p:cNvSpPr/>
                <p:nvPr/>
              </p:nvSpPr>
              <p:spPr>
                <a:xfrm>
                  <a:off x="4588446" y="3272763"/>
                  <a:ext cx="3437223" cy="174328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49" name="直線接點 48"/>
                <p:cNvCxnSpPr>
                  <a:stCxn id="48" idx="0"/>
                  <a:endCxn id="48" idx="2"/>
                </p:cNvCxnSpPr>
                <p:nvPr/>
              </p:nvCxnSpPr>
              <p:spPr>
                <a:xfrm>
                  <a:off x="6307058" y="3272763"/>
                  <a:ext cx="0" cy="1743280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線接點 49"/>
                <p:cNvCxnSpPr>
                  <a:stCxn id="48" idx="3"/>
                  <a:endCxn id="48" idx="1"/>
                </p:cNvCxnSpPr>
                <p:nvPr/>
              </p:nvCxnSpPr>
              <p:spPr>
                <a:xfrm flipH="1">
                  <a:off x="4588446" y="4144403"/>
                  <a:ext cx="3437223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6" name="直線接點 55"/>
            <p:cNvCxnSpPr/>
            <p:nvPr/>
          </p:nvCxnSpPr>
          <p:spPr>
            <a:xfrm flipH="1">
              <a:off x="7900416" y="3871748"/>
              <a:ext cx="1837944" cy="21562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8" name="矩形 57"/>
          <p:cNvSpPr/>
          <p:nvPr/>
        </p:nvSpPr>
        <p:spPr>
          <a:xfrm>
            <a:off x="2931555" y="2171700"/>
            <a:ext cx="144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ysClr val="windowText" lastClr="000000"/>
                </a:solidFill>
              </a:rPr>
              <a:t>S</a:t>
            </a:r>
            <a:r>
              <a:rPr lang="en-US" altLang="zh-TW" b="1" dirty="0" smtClean="0">
                <a:solidFill>
                  <a:sysClr val="windowText" lastClr="000000"/>
                </a:solidFill>
              </a:rPr>
              <a:t>mooth</a:t>
            </a:r>
            <a:endParaRPr lang="zh-TW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8578564" y="2165854"/>
            <a:ext cx="144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ysClr val="windowText" lastClr="000000"/>
                </a:solidFill>
              </a:rPr>
              <a:t>Fit line</a:t>
            </a:r>
            <a:endParaRPr lang="zh-TW" altLang="en-US" b="1" dirty="0">
              <a:solidFill>
                <a:sysClr val="windowText" lastClr="000000"/>
              </a:solidFill>
            </a:endParaRPr>
          </a:p>
        </p:txBody>
      </p:sp>
      <p:grpSp>
        <p:nvGrpSpPr>
          <p:cNvPr id="30" name="群組 29"/>
          <p:cNvGrpSpPr/>
          <p:nvPr/>
        </p:nvGrpSpPr>
        <p:grpSpPr>
          <a:xfrm>
            <a:off x="7220082" y="2773100"/>
            <a:ext cx="4536190" cy="3052603"/>
            <a:chOff x="1531625" y="2793677"/>
            <a:chExt cx="4536190" cy="3052603"/>
          </a:xfrm>
        </p:grpSpPr>
        <p:cxnSp>
          <p:nvCxnSpPr>
            <p:cNvPr id="31" name="直線單箭頭接點 30"/>
            <p:cNvCxnSpPr/>
            <p:nvPr/>
          </p:nvCxnSpPr>
          <p:spPr>
            <a:xfrm>
              <a:off x="5242980" y="5725583"/>
              <a:ext cx="569383" cy="0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單箭頭接點 42"/>
            <p:cNvCxnSpPr/>
            <p:nvPr/>
          </p:nvCxnSpPr>
          <p:spPr>
            <a:xfrm flipV="1">
              <a:off x="1659467" y="3052237"/>
              <a:ext cx="0" cy="457200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5" name="群組 54"/>
            <p:cNvGrpSpPr/>
            <p:nvPr/>
          </p:nvGrpSpPr>
          <p:grpSpPr>
            <a:xfrm>
              <a:off x="1531625" y="2793677"/>
              <a:ext cx="4536190" cy="3052603"/>
              <a:chOff x="1531625" y="2793677"/>
              <a:chExt cx="4536190" cy="3052603"/>
            </a:xfrm>
          </p:grpSpPr>
          <p:cxnSp>
            <p:nvCxnSpPr>
              <p:cNvPr id="61" name="直線接點 60"/>
              <p:cNvCxnSpPr/>
              <p:nvPr/>
            </p:nvCxnSpPr>
            <p:spPr>
              <a:xfrm flipV="1">
                <a:off x="1659467" y="3238501"/>
                <a:ext cx="4078816" cy="2117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線接點 61"/>
              <p:cNvCxnSpPr/>
              <p:nvPr/>
            </p:nvCxnSpPr>
            <p:spPr>
              <a:xfrm flipV="1">
                <a:off x="5651501" y="3240618"/>
                <a:ext cx="0" cy="248400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文字方塊 62"/>
              <p:cNvSpPr txBox="1"/>
              <p:nvPr/>
            </p:nvSpPr>
            <p:spPr>
              <a:xfrm>
                <a:off x="5760898" y="5569281"/>
                <a:ext cx="3069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/>
                  <a:t>x</a:t>
                </a:r>
                <a:endParaRPr lang="zh-TW" altLang="en-US" sz="1200" dirty="0"/>
              </a:p>
            </p:txBody>
          </p:sp>
          <p:sp>
            <p:nvSpPr>
              <p:cNvPr id="64" name="文字方塊 63"/>
              <p:cNvSpPr txBox="1"/>
              <p:nvPr/>
            </p:nvSpPr>
            <p:spPr>
              <a:xfrm>
                <a:off x="1531625" y="2793677"/>
                <a:ext cx="3069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 smtClean="0"/>
                  <a:t>y</a:t>
                </a:r>
                <a:endParaRPr lang="zh-TW" altLang="en-US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521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 action="ppaction://hlinkfile"/>
              </a:rPr>
              <a:t>Fit line draw.py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879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6584292" y="805265"/>
            <a:ext cx="4498622" cy="3244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Fit falling point</a:t>
            </a:r>
            <a:endParaRPr lang="zh-TW" altLang="en-US" dirty="0"/>
          </a:p>
        </p:txBody>
      </p:sp>
      <p:grpSp>
        <p:nvGrpSpPr>
          <p:cNvPr id="4" name="群組 3"/>
          <p:cNvGrpSpPr>
            <a:grpSpLocks noChangeAspect="1"/>
          </p:cNvGrpSpPr>
          <p:nvPr/>
        </p:nvGrpSpPr>
        <p:grpSpPr>
          <a:xfrm>
            <a:off x="767103" y="2394707"/>
            <a:ext cx="4897868" cy="2967142"/>
            <a:chOff x="6718382" y="3280717"/>
            <a:chExt cx="3277740" cy="1985662"/>
          </a:xfrm>
        </p:grpSpPr>
        <p:grpSp>
          <p:nvGrpSpPr>
            <p:cNvPr id="5" name="群組 4"/>
            <p:cNvGrpSpPr/>
            <p:nvPr/>
          </p:nvGrpSpPr>
          <p:grpSpPr>
            <a:xfrm>
              <a:off x="6718382" y="3280717"/>
              <a:ext cx="3277740" cy="1985662"/>
              <a:chOff x="1601616" y="3234079"/>
              <a:chExt cx="3277740" cy="1985662"/>
            </a:xfrm>
          </p:grpSpPr>
          <p:pic>
            <p:nvPicPr>
              <p:cNvPr id="7" name="內容版面配置區 30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010" r="6871" b="4137"/>
              <a:stretch/>
            </p:blipFill>
            <p:spPr>
              <a:xfrm>
                <a:off x="1686354" y="3278927"/>
                <a:ext cx="3193002" cy="1940814"/>
              </a:xfrm>
              <a:prstGeom prst="rect">
                <a:avLst/>
              </a:prstGeom>
            </p:spPr>
          </p:pic>
          <p:grpSp>
            <p:nvGrpSpPr>
              <p:cNvPr id="8" name="群組 7"/>
              <p:cNvGrpSpPr>
                <a:grpSpLocks noChangeAspect="1"/>
              </p:cNvGrpSpPr>
              <p:nvPr/>
            </p:nvGrpSpPr>
            <p:grpSpPr>
              <a:xfrm>
                <a:off x="1601616" y="3234079"/>
                <a:ext cx="2926318" cy="1561555"/>
                <a:chOff x="3173671" y="2426899"/>
                <a:chExt cx="4851998" cy="2589144"/>
              </a:xfrm>
            </p:grpSpPr>
            <p:grpSp>
              <p:nvGrpSpPr>
                <p:cNvPr id="9" name="群組 8"/>
                <p:cNvGrpSpPr/>
                <p:nvPr/>
              </p:nvGrpSpPr>
              <p:grpSpPr>
                <a:xfrm>
                  <a:off x="3173671" y="2426899"/>
                  <a:ext cx="1347051" cy="1080765"/>
                  <a:chOff x="2565167" y="3272226"/>
                  <a:chExt cx="1347051" cy="1080765"/>
                </a:xfrm>
              </p:grpSpPr>
              <p:cxnSp>
                <p:nvCxnSpPr>
                  <p:cNvPr id="13" name="直線接點 12"/>
                  <p:cNvCxnSpPr/>
                  <p:nvPr/>
                </p:nvCxnSpPr>
                <p:spPr>
                  <a:xfrm>
                    <a:off x="2873851" y="3431173"/>
                    <a:ext cx="568377" cy="0"/>
                  </a:xfrm>
                  <a:prstGeom prst="line">
                    <a:avLst/>
                  </a:prstGeom>
                  <a:ln w="38100">
                    <a:solidFill>
                      <a:srgbClr val="0070C0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直線接點 13"/>
                  <p:cNvCxnSpPr/>
                  <p:nvPr/>
                </p:nvCxnSpPr>
                <p:spPr>
                  <a:xfrm flipH="1">
                    <a:off x="2846243" y="3471612"/>
                    <a:ext cx="3211" cy="512046"/>
                  </a:xfrm>
                  <a:prstGeom prst="line">
                    <a:avLst/>
                  </a:prstGeom>
                  <a:ln w="38100">
                    <a:solidFill>
                      <a:srgbClr val="00B050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文字方塊 14"/>
                  <p:cNvSpPr txBox="1"/>
                  <p:nvPr/>
                </p:nvSpPr>
                <p:spPr>
                  <a:xfrm>
                    <a:off x="3350066" y="3272226"/>
                    <a:ext cx="562152" cy="3693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b="1" dirty="0" smtClean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X</a:t>
                    </a:r>
                    <a:endParaRPr lang="zh-TW" altLang="en-US" sz="2400" b="1" dirty="0">
                      <a:solidFill>
                        <a:srgbClr val="0070C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6" name="文字方塊 15"/>
                  <p:cNvSpPr txBox="1"/>
                  <p:nvPr/>
                </p:nvSpPr>
                <p:spPr>
                  <a:xfrm>
                    <a:off x="2565167" y="3983658"/>
                    <a:ext cx="562151" cy="3693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b="1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Y</a:t>
                    </a:r>
                    <a:endParaRPr lang="zh-TW" altLang="en-US" sz="2400" b="1" dirty="0">
                      <a:solidFill>
                        <a:srgbClr val="00B05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10" name="矩形 9"/>
                <p:cNvSpPr/>
                <p:nvPr/>
              </p:nvSpPr>
              <p:spPr>
                <a:xfrm>
                  <a:off x="4588446" y="3272763"/>
                  <a:ext cx="3437223" cy="174328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1" name="直線接點 10"/>
                <p:cNvCxnSpPr>
                  <a:stCxn id="10" idx="0"/>
                  <a:endCxn id="10" idx="2"/>
                </p:cNvCxnSpPr>
                <p:nvPr/>
              </p:nvCxnSpPr>
              <p:spPr>
                <a:xfrm>
                  <a:off x="6307058" y="3272763"/>
                  <a:ext cx="0" cy="1743280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線接點 11"/>
                <p:cNvCxnSpPr>
                  <a:stCxn id="10" idx="3"/>
                  <a:endCxn id="10" idx="1"/>
                </p:cNvCxnSpPr>
                <p:nvPr/>
              </p:nvCxnSpPr>
              <p:spPr>
                <a:xfrm flipH="1">
                  <a:off x="4588446" y="4144403"/>
                  <a:ext cx="3437223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" name="直線接點 5"/>
            <p:cNvCxnSpPr/>
            <p:nvPr/>
          </p:nvCxnSpPr>
          <p:spPr>
            <a:xfrm flipH="1">
              <a:off x="7900416" y="3871748"/>
              <a:ext cx="1837944" cy="215620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06" name="群組 105"/>
          <p:cNvGrpSpPr>
            <a:grpSpLocks noChangeAspect="1"/>
          </p:cNvGrpSpPr>
          <p:nvPr/>
        </p:nvGrpSpPr>
        <p:grpSpPr>
          <a:xfrm>
            <a:off x="6765666" y="1043067"/>
            <a:ext cx="4135875" cy="2520000"/>
            <a:chOff x="6775702" y="1307590"/>
            <a:chExt cx="3931920" cy="2395730"/>
          </a:xfrm>
        </p:grpSpPr>
        <p:grpSp>
          <p:nvGrpSpPr>
            <p:cNvPr id="63" name="群組 62"/>
            <p:cNvGrpSpPr>
              <a:grpSpLocks noChangeAspect="1"/>
            </p:cNvGrpSpPr>
            <p:nvPr/>
          </p:nvGrpSpPr>
          <p:grpSpPr>
            <a:xfrm>
              <a:off x="6775702" y="1307590"/>
              <a:ext cx="3931920" cy="2395730"/>
              <a:chOff x="6943277" y="2848120"/>
              <a:chExt cx="4194048" cy="2555445"/>
            </a:xfrm>
          </p:grpSpPr>
          <p:grpSp>
            <p:nvGrpSpPr>
              <p:cNvPr id="17" name="群組 16"/>
              <p:cNvGrpSpPr>
                <a:grpSpLocks noChangeAspect="1"/>
              </p:cNvGrpSpPr>
              <p:nvPr/>
            </p:nvGrpSpPr>
            <p:grpSpPr>
              <a:xfrm>
                <a:off x="6943277" y="2848120"/>
                <a:ext cx="4194048" cy="2555445"/>
                <a:chOff x="6875354" y="3338885"/>
                <a:chExt cx="3145536" cy="1916584"/>
              </a:xfrm>
            </p:grpSpPr>
            <p:grpSp>
              <p:nvGrpSpPr>
                <p:cNvPr id="18" name="群組 17"/>
                <p:cNvGrpSpPr/>
                <p:nvPr/>
              </p:nvGrpSpPr>
              <p:grpSpPr>
                <a:xfrm>
                  <a:off x="6875354" y="3338885"/>
                  <a:ext cx="3145536" cy="1916584"/>
                  <a:chOff x="1758588" y="3292247"/>
                  <a:chExt cx="3145536" cy="1916584"/>
                </a:xfrm>
              </p:grpSpPr>
              <p:pic>
                <p:nvPicPr>
                  <p:cNvPr id="20" name="內容版面配置區 30"/>
                  <p:cNvPicPr>
                    <a:picLocks noChangeAspect="1"/>
                  </p:cNvPicPr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107" t="6628" r="6149" b="4642"/>
                  <a:stretch/>
                </p:blipFill>
                <p:spPr>
                  <a:xfrm>
                    <a:off x="1758588" y="3292247"/>
                    <a:ext cx="3145536" cy="1916584"/>
                  </a:xfrm>
                  <a:prstGeom prst="rect">
                    <a:avLst/>
                  </a:prstGeom>
                </p:spPr>
              </p:pic>
              <p:grpSp>
                <p:nvGrpSpPr>
                  <p:cNvPr id="21" name="群組 20"/>
                  <p:cNvGrpSpPr>
                    <a:grpSpLocks noChangeAspect="1"/>
                  </p:cNvGrpSpPr>
                  <p:nvPr/>
                </p:nvGrpSpPr>
                <p:grpSpPr>
                  <a:xfrm>
                    <a:off x="2454888" y="3744234"/>
                    <a:ext cx="2073044" cy="1051401"/>
                    <a:chOff x="4588446" y="3272763"/>
                    <a:chExt cx="3437223" cy="1743280"/>
                  </a:xfrm>
                </p:grpSpPr>
                <p:sp>
                  <p:nvSpPr>
                    <p:cNvPr id="23" name="矩形 22"/>
                    <p:cNvSpPr/>
                    <p:nvPr/>
                  </p:nvSpPr>
                  <p:spPr>
                    <a:xfrm>
                      <a:off x="4588446" y="3272763"/>
                      <a:ext cx="3437223" cy="174328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cxnSp>
                  <p:nvCxnSpPr>
                    <p:cNvPr id="24" name="直線接點 23"/>
                    <p:cNvCxnSpPr>
                      <a:stCxn id="23" idx="0"/>
                      <a:endCxn id="23" idx="2"/>
                    </p:cNvCxnSpPr>
                    <p:nvPr/>
                  </p:nvCxnSpPr>
                  <p:spPr>
                    <a:xfrm>
                      <a:off x="6307058" y="3272763"/>
                      <a:ext cx="0" cy="1743280"/>
                    </a:xfrm>
                    <a:prstGeom prst="line">
                      <a:avLst/>
                    </a:prstGeom>
                    <a:ln w="19050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直線接點 24"/>
                    <p:cNvCxnSpPr>
                      <a:stCxn id="23" idx="3"/>
                      <a:endCxn id="23" idx="1"/>
                    </p:cNvCxnSpPr>
                    <p:nvPr/>
                  </p:nvCxnSpPr>
                  <p:spPr>
                    <a:xfrm flipH="1">
                      <a:off x="4588446" y="4144403"/>
                      <a:ext cx="3437223" cy="0"/>
                    </a:xfrm>
                    <a:prstGeom prst="line">
                      <a:avLst/>
                    </a:prstGeom>
                    <a:ln w="19050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9" name="直線接點 18"/>
                <p:cNvCxnSpPr/>
                <p:nvPr/>
              </p:nvCxnSpPr>
              <p:spPr>
                <a:xfrm flipH="1">
                  <a:off x="7900416" y="3871748"/>
                  <a:ext cx="1837944" cy="21562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3" name="直線接點 42"/>
              <p:cNvCxnSpPr/>
              <p:nvPr/>
            </p:nvCxnSpPr>
            <p:spPr>
              <a:xfrm flipH="1">
                <a:off x="8310026" y="3846098"/>
                <a:ext cx="2388152" cy="611207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5" name="橢圓 44"/>
              <p:cNvSpPr/>
              <p:nvPr/>
            </p:nvSpPr>
            <p:spPr>
              <a:xfrm>
                <a:off x="8695944" y="4279392"/>
                <a:ext cx="144000" cy="14400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6" name="橢圓 45"/>
              <p:cNvSpPr/>
              <p:nvPr/>
            </p:nvSpPr>
            <p:spPr>
              <a:xfrm>
                <a:off x="10053391" y="3935955"/>
                <a:ext cx="144000" cy="14400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85" name="向下箭號 84"/>
            <p:cNvSpPr/>
            <p:nvPr/>
          </p:nvSpPr>
          <p:spPr>
            <a:xfrm>
              <a:off x="9179951" y="2168153"/>
              <a:ext cx="100536" cy="310504"/>
            </a:xfrm>
            <a:prstGeom prst="down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7" name="群組 106"/>
          <p:cNvGrpSpPr>
            <a:grpSpLocks noChangeAspect="1"/>
          </p:cNvGrpSpPr>
          <p:nvPr/>
        </p:nvGrpSpPr>
        <p:grpSpPr>
          <a:xfrm>
            <a:off x="6774541" y="3688985"/>
            <a:ext cx="4145500" cy="2520000"/>
            <a:chOff x="6766559" y="4233671"/>
            <a:chExt cx="3941064" cy="2395725"/>
          </a:xfrm>
        </p:grpSpPr>
        <p:grpSp>
          <p:nvGrpSpPr>
            <p:cNvPr id="64" name="群組 63"/>
            <p:cNvGrpSpPr>
              <a:grpSpLocks noChangeAspect="1"/>
            </p:cNvGrpSpPr>
            <p:nvPr/>
          </p:nvGrpSpPr>
          <p:grpSpPr>
            <a:xfrm>
              <a:off x="6766559" y="4233671"/>
              <a:ext cx="3941064" cy="2395725"/>
              <a:chOff x="6933523" y="2850785"/>
              <a:chExt cx="4203801" cy="2555441"/>
            </a:xfrm>
          </p:grpSpPr>
          <p:grpSp>
            <p:nvGrpSpPr>
              <p:cNvPr id="65" name="群組 64"/>
              <p:cNvGrpSpPr>
                <a:grpSpLocks noChangeAspect="1"/>
              </p:cNvGrpSpPr>
              <p:nvPr/>
            </p:nvGrpSpPr>
            <p:grpSpPr>
              <a:xfrm>
                <a:off x="6933523" y="2850785"/>
                <a:ext cx="4203801" cy="2555441"/>
                <a:chOff x="6868039" y="3340884"/>
                <a:chExt cx="3152851" cy="1916581"/>
              </a:xfrm>
            </p:grpSpPr>
            <p:grpSp>
              <p:nvGrpSpPr>
                <p:cNvPr id="69" name="群組 68"/>
                <p:cNvGrpSpPr/>
                <p:nvPr/>
              </p:nvGrpSpPr>
              <p:grpSpPr>
                <a:xfrm>
                  <a:off x="6868039" y="3340884"/>
                  <a:ext cx="3152851" cy="1916581"/>
                  <a:chOff x="1751273" y="3294246"/>
                  <a:chExt cx="3152851" cy="1916581"/>
                </a:xfrm>
              </p:grpSpPr>
              <p:pic>
                <p:nvPicPr>
                  <p:cNvPr id="71" name="內容版面配置區 30"/>
                  <p:cNvPicPr>
                    <a:picLocks noChangeAspect="1"/>
                  </p:cNvPicPr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893" t="6720" r="6149" b="4550"/>
                  <a:stretch/>
                </p:blipFill>
                <p:spPr>
                  <a:xfrm>
                    <a:off x="1751273" y="3294246"/>
                    <a:ext cx="3152851" cy="1916581"/>
                  </a:xfrm>
                  <a:prstGeom prst="rect">
                    <a:avLst/>
                  </a:prstGeom>
                </p:spPr>
              </p:pic>
              <p:grpSp>
                <p:nvGrpSpPr>
                  <p:cNvPr id="72" name="群組 71"/>
                  <p:cNvGrpSpPr>
                    <a:grpSpLocks noChangeAspect="1"/>
                  </p:cNvGrpSpPr>
                  <p:nvPr/>
                </p:nvGrpSpPr>
                <p:grpSpPr>
                  <a:xfrm>
                    <a:off x="2454888" y="3744234"/>
                    <a:ext cx="2073044" cy="1051401"/>
                    <a:chOff x="4588446" y="3272763"/>
                    <a:chExt cx="3437223" cy="1743280"/>
                  </a:xfrm>
                </p:grpSpPr>
                <p:sp>
                  <p:nvSpPr>
                    <p:cNvPr id="74" name="矩形 73"/>
                    <p:cNvSpPr/>
                    <p:nvPr/>
                  </p:nvSpPr>
                  <p:spPr>
                    <a:xfrm>
                      <a:off x="4588446" y="3272763"/>
                      <a:ext cx="3437223" cy="174328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cxnSp>
                  <p:nvCxnSpPr>
                    <p:cNvPr id="75" name="直線接點 74"/>
                    <p:cNvCxnSpPr>
                      <a:stCxn id="74" idx="0"/>
                      <a:endCxn id="74" idx="2"/>
                    </p:cNvCxnSpPr>
                    <p:nvPr/>
                  </p:nvCxnSpPr>
                  <p:spPr>
                    <a:xfrm>
                      <a:off x="6307058" y="3272763"/>
                      <a:ext cx="0" cy="1743280"/>
                    </a:xfrm>
                    <a:prstGeom prst="line">
                      <a:avLst/>
                    </a:prstGeom>
                    <a:ln w="19050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直線接點 75"/>
                    <p:cNvCxnSpPr>
                      <a:stCxn id="74" idx="3"/>
                      <a:endCxn id="74" idx="1"/>
                    </p:cNvCxnSpPr>
                    <p:nvPr/>
                  </p:nvCxnSpPr>
                  <p:spPr>
                    <a:xfrm flipH="1">
                      <a:off x="4588446" y="4144403"/>
                      <a:ext cx="3437223" cy="0"/>
                    </a:xfrm>
                    <a:prstGeom prst="line">
                      <a:avLst/>
                    </a:prstGeom>
                    <a:ln w="19050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70" name="直線接點 69"/>
                <p:cNvCxnSpPr/>
                <p:nvPr/>
              </p:nvCxnSpPr>
              <p:spPr>
                <a:xfrm flipH="1">
                  <a:off x="7900416" y="3871748"/>
                  <a:ext cx="1837944" cy="21562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8" name="橢圓 67"/>
              <p:cNvSpPr/>
              <p:nvPr/>
            </p:nvSpPr>
            <p:spPr>
              <a:xfrm>
                <a:off x="8709867" y="4363179"/>
                <a:ext cx="144000" cy="14400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81" name="直線接點 80"/>
            <p:cNvCxnSpPr/>
            <p:nvPr/>
          </p:nvCxnSpPr>
          <p:spPr>
            <a:xfrm flipH="1">
              <a:off x="8057031" y="5480452"/>
              <a:ext cx="2297430" cy="269525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6" name="向下箭號 85"/>
            <p:cNvSpPr/>
            <p:nvPr/>
          </p:nvSpPr>
          <p:spPr>
            <a:xfrm>
              <a:off x="9179951" y="5111905"/>
              <a:ext cx="111483" cy="491803"/>
            </a:xfrm>
            <a:prstGeom prst="down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8" name="矩形 87"/>
          <p:cNvSpPr/>
          <p:nvPr/>
        </p:nvSpPr>
        <p:spPr>
          <a:xfrm>
            <a:off x="2559348" y="1972473"/>
            <a:ext cx="1440000" cy="3547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ysClr val="windowText" lastClr="000000"/>
                </a:solidFill>
              </a:rPr>
              <a:t>Fit line</a:t>
            </a:r>
            <a:endParaRPr lang="zh-TW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8324049" y="6264186"/>
            <a:ext cx="1440000" cy="3547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ysClr val="windowText" lastClr="000000"/>
                </a:solidFill>
              </a:rPr>
              <a:t>Fit one point</a:t>
            </a:r>
            <a:endParaRPr lang="zh-TW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09" name="向右箭號 108"/>
          <p:cNvSpPr/>
          <p:nvPr/>
        </p:nvSpPr>
        <p:spPr>
          <a:xfrm rot="19453615">
            <a:off x="5771063" y="2889503"/>
            <a:ext cx="917641" cy="549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向右箭號 109"/>
          <p:cNvSpPr/>
          <p:nvPr/>
        </p:nvSpPr>
        <p:spPr>
          <a:xfrm rot="1668213">
            <a:off x="5777416" y="4196624"/>
            <a:ext cx="917641" cy="549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9" name="群組 58"/>
          <p:cNvGrpSpPr>
            <a:grpSpLocks noChangeAspect="1"/>
          </p:cNvGrpSpPr>
          <p:nvPr/>
        </p:nvGrpSpPr>
        <p:grpSpPr>
          <a:xfrm>
            <a:off x="7137399" y="3422925"/>
            <a:ext cx="3851226" cy="2691420"/>
            <a:chOff x="1531625" y="2793677"/>
            <a:chExt cx="4342091" cy="3034460"/>
          </a:xfrm>
        </p:grpSpPr>
        <p:grpSp>
          <p:nvGrpSpPr>
            <p:cNvPr id="62" name="群組 61"/>
            <p:cNvGrpSpPr/>
            <p:nvPr/>
          </p:nvGrpSpPr>
          <p:grpSpPr>
            <a:xfrm>
              <a:off x="1531625" y="2793677"/>
              <a:ext cx="4342091" cy="3034460"/>
              <a:chOff x="1531625" y="2793677"/>
              <a:chExt cx="4342091" cy="3034460"/>
            </a:xfrm>
          </p:grpSpPr>
          <p:cxnSp>
            <p:nvCxnSpPr>
              <p:cNvPr id="66" name="直線接點 65"/>
              <p:cNvCxnSpPr/>
              <p:nvPr/>
            </p:nvCxnSpPr>
            <p:spPr>
              <a:xfrm flipV="1">
                <a:off x="1669012" y="3281453"/>
                <a:ext cx="4078816" cy="2117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接點 66"/>
              <p:cNvCxnSpPr/>
              <p:nvPr/>
            </p:nvCxnSpPr>
            <p:spPr>
              <a:xfrm flipV="1">
                <a:off x="5651500" y="3237436"/>
                <a:ext cx="0" cy="2483999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文字方塊 81"/>
              <p:cNvSpPr txBox="1"/>
              <p:nvPr/>
            </p:nvSpPr>
            <p:spPr>
              <a:xfrm>
                <a:off x="5566799" y="5551138"/>
                <a:ext cx="3069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/>
                  <a:t>x</a:t>
                </a:r>
                <a:endParaRPr lang="zh-TW" altLang="en-US" sz="1200" dirty="0"/>
              </a:p>
            </p:txBody>
          </p:sp>
          <p:sp>
            <p:nvSpPr>
              <p:cNvPr id="83" name="文字方塊 82"/>
              <p:cNvSpPr txBox="1"/>
              <p:nvPr/>
            </p:nvSpPr>
            <p:spPr>
              <a:xfrm>
                <a:off x="1531625" y="2793677"/>
                <a:ext cx="3069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 smtClean="0"/>
                  <a:t>y</a:t>
                </a:r>
                <a:endParaRPr lang="zh-TW" altLang="en-US" sz="1200" dirty="0"/>
              </a:p>
            </p:txBody>
          </p:sp>
        </p:grpSp>
        <p:cxnSp>
          <p:nvCxnSpPr>
            <p:cNvPr id="60" name="直線單箭頭接點 59"/>
            <p:cNvCxnSpPr/>
            <p:nvPr/>
          </p:nvCxnSpPr>
          <p:spPr>
            <a:xfrm>
              <a:off x="1660261" y="5721436"/>
              <a:ext cx="3954821" cy="96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單箭頭接點 60"/>
            <p:cNvCxnSpPr/>
            <p:nvPr/>
          </p:nvCxnSpPr>
          <p:spPr>
            <a:xfrm flipH="1" flipV="1">
              <a:off x="1660261" y="3122240"/>
              <a:ext cx="1591" cy="259919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4" name="群組 83"/>
          <p:cNvGrpSpPr>
            <a:grpSpLocks noChangeAspect="1"/>
          </p:cNvGrpSpPr>
          <p:nvPr/>
        </p:nvGrpSpPr>
        <p:grpSpPr>
          <a:xfrm>
            <a:off x="7116319" y="779629"/>
            <a:ext cx="3851226" cy="2691420"/>
            <a:chOff x="1531625" y="2793677"/>
            <a:chExt cx="4342091" cy="3034460"/>
          </a:xfrm>
        </p:grpSpPr>
        <p:grpSp>
          <p:nvGrpSpPr>
            <p:cNvPr id="89" name="群組 88"/>
            <p:cNvGrpSpPr/>
            <p:nvPr/>
          </p:nvGrpSpPr>
          <p:grpSpPr>
            <a:xfrm>
              <a:off x="1531625" y="2793677"/>
              <a:ext cx="4342091" cy="3034460"/>
              <a:chOff x="1531625" y="2793677"/>
              <a:chExt cx="4342091" cy="3034460"/>
            </a:xfrm>
          </p:grpSpPr>
          <p:cxnSp>
            <p:nvCxnSpPr>
              <p:cNvPr id="92" name="直線接點 91"/>
              <p:cNvCxnSpPr/>
              <p:nvPr/>
            </p:nvCxnSpPr>
            <p:spPr>
              <a:xfrm flipV="1">
                <a:off x="1669012" y="3281453"/>
                <a:ext cx="4078816" cy="2117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線接點 92"/>
              <p:cNvCxnSpPr/>
              <p:nvPr/>
            </p:nvCxnSpPr>
            <p:spPr>
              <a:xfrm flipV="1">
                <a:off x="5651500" y="3237436"/>
                <a:ext cx="0" cy="2483999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文字方塊 93"/>
              <p:cNvSpPr txBox="1"/>
              <p:nvPr/>
            </p:nvSpPr>
            <p:spPr>
              <a:xfrm>
                <a:off x="5566799" y="5551138"/>
                <a:ext cx="3069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/>
                  <a:t>x</a:t>
                </a:r>
                <a:endParaRPr lang="zh-TW" altLang="en-US" sz="1200" dirty="0"/>
              </a:p>
            </p:txBody>
          </p:sp>
          <p:sp>
            <p:nvSpPr>
              <p:cNvPr id="95" name="文字方塊 94"/>
              <p:cNvSpPr txBox="1"/>
              <p:nvPr/>
            </p:nvSpPr>
            <p:spPr>
              <a:xfrm>
                <a:off x="1531625" y="2793677"/>
                <a:ext cx="3069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 smtClean="0"/>
                  <a:t>y</a:t>
                </a:r>
                <a:endParaRPr lang="zh-TW" altLang="en-US" sz="1200" dirty="0"/>
              </a:p>
            </p:txBody>
          </p:sp>
        </p:grpSp>
        <p:cxnSp>
          <p:nvCxnSpPr>
            <p:cNvPr id="90" name="直線單箭頭接點 89"/>
            <p:cNvCxnSpPr/>
            <p:nvPr/>
          </p:nvCxnSpPr>
          <p:spPr>
            <a:xfrm>
              <a:off x="1660261" y="5721436"/>
              <a:ext cx="3954821" cy="96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線單箭頭接點 90"/>
            <p:cNvCxnSpPr/>
            <p:nvPr/>
          </p:nvCxnSpPr>
          <p:spPr>
            <a:xfrm flipH="1" flipV="1">
              <a:off x="1660261" y="3122240"/>
              <a:ext cx="1591" cy="259919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467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 action="ppaction://hlinkfile"/>
              </a:rPr>
              <a:t>Fit falling point draw.py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28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End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8157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接點 11"/>
          <p:cNvCxnSpPr/>
          <p:nvPr/>
        </p:nvCxnSpPr>
        <p:spPr>
          <a:xfrm flipH="1">
            <a:off x="6327140" y="3175635"/>
            <a:ext cx="934720" cy="58674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H="1" flipV="1">
            <a:off x="7680960" y="3238881"/>
            <a:ext cx="866140" cy="52349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System structure</a:t>
            </a:r>
            <a:endParaRPr lang="zh-TW" altLang="en-US" dirty="0"/>
          </a:p>
        </p:txBody>
      </p:sp>
      <p:graphicFrame>
        <p:nvGraphicFramePr>
          <p:cNvPr id="7" name="資料庫圖表 6"/>
          <p:cNvGraphicFramePr/>
          <p:nvPr/>
        </p:nvGraphicFramePr>
        <p:xfrm>
          <a:off x="1539240" y="2980563"/>
          <a:ext cx="7763256" cy="3387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圓角矩形 8"/>
          <p:cNvSpPr/>
          <p:nvPr/>
        </p:nvSpPr>
        <p:spPr>
          <a:xfrm>
            <a:off x="6472428" y="2262759"/>
            <a:ext cx="1929384" cy="97612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ysClr val="windowText" lastClr="000000"/>
                </a:solidFill>
              </a:rPr>
              <a:t>Scoring system</a:t>
            </a:r>
            <a:endParaRPr lang="zh-TW" altLang="en-US" sz="28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41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接點 11"/>
          <p:cNvCxnSpPr/>
          <p:nvPr/>
        </p:nvCxnSpPr>
        <p:spPr>
          <a:xfrm flipH="1">
            <a:off x="6327140" y="3175635"/>
            <a:ext cx="934720" cy="58674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H="1" flipV="1">
            <a:off x="7680960" y="3238881"/>
            <a:ext cx="866140" cy="52349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6416992" y="4391023"/>
            <a:ext cx="3600" cy="252000"/>
          </a:xfrm>
          <a:prstGeom prst="line">
            <a:avLst/>
          </a:prstGeom>
          <a:ln w="28575">
            <a:solidFill>
              <a:srgbClr val="7332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8562340" y="4400550"/>
            <a:ext cx="0" cy="214313"/>
          </a:xfrm>
          <a:prstGeom prst="line">
            <a:avLst/>
          </a:prstGeom>
          <a:ln w="28575">
            <a:solidFill>
              <a:srgbClr val="7332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8577580" y="5566410"/>
            <a:ext cx="0" cy="214313"/>
          </a:xfrm>
          <a:prstGeom prst="line">
            <a:avLst/>
          </a:prstGeom>
          <a:ln w="28575">
            <a:solidFill>
              <a:srgbClr val="7332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 flipH="1" flipV="1">
            <a:off x="8547100" y="5795963"/>
            <a:ext cx="1692000" cy="0"/>
          </a:xfrm>
          <a:prstGeom prst="line">
            <a:avLst/>
          </a:prstGeom>
          <a:ln w="28575">
            <a:solidFill>
              <a:srgbClr val="7332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flipH="1">
            <a:off x="6416040" y="4614863"/>
            <a:ext cx="3799100" cy="0"/>
          </a:xfrm>
          <a:prstGeom prst="line">
            <a:avLst/>
          </a:prstGeom>
          <a:ln w="28575">
            <a:solidFill>
              <a:srgbClr val="7332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10239100" y="3053715"/>
            <a:ext cx="0" cy="2727008"/>
          </a:xfrm>
          <a:prstGeom prst="line">
            <a:avLst/>
          </a:prstGeom>
          <a:ln w="28575">
            <a:solidFill>
              <a:srgbClr val="7332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System structure</a:t>
            </a:r>
            <a:endParaRPr lang="zh-TW" altLang="en-US" dirty="0"/>
          </a:p>
        </p:txBody>
      </p:sp>
      <p:graphicFrame>
        <p:nvGraphicFramePr>
          <p:cNvPr id="7" name="資料庫圖表 6"/>
          <p:cNvGraphicFramePr/>
          <p:nvPr/>
        </p:nvGraphicFramePr>
        <p:xfrm>
          <a:off x="1539240" y="2980563"/>
          <a:ext cx="7763256" cy="3387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圓角矩形 8"/>
          <p:cNvSpPr/>
          <p:nvPr/>
        </p:nvSpPr>
        <p:spPr>
          <a:xfrm>
            <a:off x="6472428" y="2262759"/>
            <a:ext cx="1929384" cy="97612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ysClr val="windowText" lastClr="000000"/>
                </a:solidFill>
              </a:rPr>
              <a:t>Scoring system</a:t>
            </a:r>
            <a:endParaRPr lang="zh-TW" alt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9209532" y="2262759"/>
            <a:ext cx="1929384" cy="976122"/>
          </a:xfrm>
          <a:prstGeom prst="roundRect">
            <a:avLst/>
          </a:prstGeom>
          <a:solidFill>
            <a:srgbClr val="E2D0F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ysClr val="windowText" lastClr="000000"/>
                </a:solidFill>
              </a:rPr>
              <a:t>3D track recovery</a:t>
            </a:r>
            <a:endParaRPr lang="zh-TW" altLang="en-US" sz="28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75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接點 11"/>
          <p:cNvCxnSpPr/>
          <p:nvPr/>
        </p:nvCxnSpPr>
        <p:spPr>
          <a:xfrm flipH="1">
            <a:off x="6327140" y="3175635"/>
            <a:ext cx="934720" cy="58674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H="1" flipV="1">
            <a:off x="7680960" y="3238881"/>
            <a:ext cx="866140" cy="52349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6416992" y="4391023"/>
            <a:ext cx="3600" cy="252000"/>
          </a:xfrm>
          <a:prstGeom prst="line">
            <a:avLst/>
          </a:prstGeom>
          <a:ln w="28575">
            <a:solidFill>
              <a:srgbClr val="7332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8562340" y="4400550"/>
            <a:ext cx="0" cy="214313"/>
          </a:xfrm>
          <a:prstGeom prst="line">
            <a:avLst/>
          </a:prstGeom>
          <a:ln w="28575">
            <a:solidFill>
              <a:srgbClr val="7332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8577580" y="5566410"/>
            <a:ext cx="0" cy="214313"/>
          </a:xfrm>
          <a:prstGeom prst="line">
            <a:avLst/>
          </a:prstGeom>
          <a:ln w="28575">
            <a:solidFill>
              <a:srgbClr val="7332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 flipH="1" flipV="1">
            <a:off x="8547100" y="5795963"/>
            <a:ext cx="1692000" cy="0"/>
          </a:xfrm>
          <a:prstGeom prst="line">
            <a:avLst/>
          </a:prstGeom>
          <a:ln w="28575">
            <a:solidFill>
              <a:srgbClr val="7332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flipH="1">
            <a:off x="6416040" y="4614863"/>
            <a:ext cx="3799100" cy="0"/>
          </a:xfrm>
          <a:prstGeom prst="line">
            <a:avLst/>
          </a:prstGeom>
          <a:ln w="28575">
            <a:solidFill>
              <a:srgbClr val="7332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10239100" y="3053715"/>
            <a:ext cx="0" cy="2727008"/>
          </a:xfrm>
          <a:prstGeom prst="line">
            <a:avLst/>
          </a:prstGeom>
          <a:ln w="28575">
            <a:solidFill>
              <a:srgbClr val="7332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System structure</a:t>
            </a:r>
            <a:endParaRPr lang="zh-TW" altLang="en-US" dirty="0"/>
          </a:p>
        </p:txBody>
      </p:sp>
      <p:graphicFrame>
        <p:nvGraphicFramePr>
          <p:cNvPr id="7" name="資料庫圖表 6"/>
          <p:cNvGraphicFramePr/>
          <p:nvPr/>
        </p:nvGraphicFramePr>
        <p:xfrm>
          <a:off x="1539240" y="2980563"/>
          <a:ext cx="7763256" cy="3387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圓角矩形 8"/>
          <p:cNvSpPr/>
          <p:nvPr/>
        </p:nvSpPr>
        <p:spPr>
          <a:xfrm>
            <a:off x="6472428" y="2262759"/>
            <a:ext cx="1929384" cy="97612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ysClr val="windowText" lastClr="000000"/>
                </a:solidFill>
              </a:rPr>
              <a:t>Scoring system</a:t>
            </a:r>
            <a:endParaRPr lang="zh-TW" alt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9209532" y="2262759"/>
            <a:ext cx="1929384" cy="976122"/>
          </a:xfrm>
          <a:prstGeom prst="roundRect">
            <a:avLst/>
          </a:prstGeom>
          <a:solidFill>
            <a:srgbClr val="E2D0F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ysClr val="windowText" lastClr="000000"/>
                </a:solidFill>
              </a:rPr>
              <a:t>3D track recovery</a:t>
            </a:r>
            <a:endParaRPr lang="zh-TW" alt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3" name="橢圓 2"/>
          <p:cNvSpPr/>
          <p:nvPr/>
        </p:nvSpPr>
        <p:spPr>
          <a:xfrm>
            <a:off x="3546116" y="4142899"/>
            <a:ext cx="288000" cy="287655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bg1"/>
                </a:solidFill>
              </a:rPr>
              <a:t>1</a:t>
            </a:r>
            <a:endParaRPr lang="zh-TW" alt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7695456" y="3612357"/>
            <a:ext cx="288000" cy="287655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bg1"/>
                </a:solidFill>
              </a:rPr>
              <a:t>2</a:t>
            </a:r>
            <a:endParaRPr lang="zh-TW" altLang="en-US" sz="1600" b="1" dirty="0">
              <a:solidFill>
                <a:schemeClr val="bg1"/>
              </a:solidFill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6416040" y="2128075"/>
            <a:ext cx="288000" cy="287655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bg1"/>
                </a:solidFill>
              </a:rPr>
              <a:t>3</a:t>
            </a:r>
            <a:endParaRPr lang="zh-TW" altLang="en-US" sz="1600" b="1" dirty="0">
              <a:solidFill>
                <a:schemeClr val="bg1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9158496" y="2128074"/>
            <a:ext cx="288000" cy="287655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bg1"/>
                </a:solidFill>
              </a:rPr>
              <a:t>4</a:t>
            </a:r>
            <a:endParaRPr lang="zh-TW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64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3D</a:t>
            </a:r>
            <a:r>
              <a:rPr lang="zh-TW" altLang="en-US" dirty="0" smtClean="0"/>
              <a:t> </a:t>
            </a:r>
            <a:r>
              <a:rPr lang="en-US" altLang="zh-TW" dirty="0" smtClean="0"/>
              <a:t>information recovery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Recovery depth information.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8833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Origin image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200" y="1700784"/>
            <a:ext cx="8320000" cy="4680000"/>
          </a:xfrm>
        </p:spPr>
      </p:pic>
    </p:spTree>
    <p:extLst>
      <p:ext uri="{BB962C8B-B14F-4D97-AF65-F5344CB8AC3E}">
        <p14:creationId xmlns:p14="http://schemas.microsoft.com/office/powerpoint/2010/main" val="76272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371600" y="2180844"/>
            <a:ext cx="9601200" cy="43399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5637609" y="3336087"/>
            <a:ext cx="944721" cy="2520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274cm</a:t>
            </a:r>
            <a:endParaRPr lang="zh-TW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3385628" y="4713256"/>
            <a:ext cx="186690" cy="1022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3975416" y="4008120"/>
            <a:ext cx="186690" cy="1022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7977498" y="4008120"/>
            <a:ext cx="186690" cy="1022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8557170" y="4713256"/>
            <a:ext cx="186690" cy="1022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梯形 3"/>
          <p:cNvSpPr/>
          <p:nvPr/>
        </p:nvSpPr>
        <p:spPr>
          <a:xfrm>
            <a:off x="2862072" y="3758184"/>
            <a:ext cx="6483096" cy="877824"/>
          </a:xfrm>
          <a:prstGeom prst="trapezoid">
            <a:avLst>
              <a:gd name="adj" fmla="val 113542"/>
            </a:avLst>
          </a:prstGeom>
          <a:solidFill>
            <a:srgbClr val="124377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/>
          <p:cNvCxnSpPr/>
          <p:nvPr/>
        </p:nvCxnSpPr>
        <p:spPr>
          <a:xfrm>
            <a:off x="3451860" y="4114800"/>
            <a:ext cx="5292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862072" y="4636008"/>
            <a:ext cx="6483096" cy="128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 flipH="1">
            <a:off x="6069285" y="3547653"/>
            <a:ext cx="60292" cy="694147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6094379" y="4238625"/>
            <a:ext cx="4478" cy="397383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H="1" flipV="1">
            <a:off x="6140725" y="3547653"/>
            <a:ext cx="0" cy="210531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flipH="1">
            <a:off x="6089331" y="3758184"/>
            <a:ext cx="54287" cy="877824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橢圓 35"/>
          <p:cNvSpPr/>
          <p:nvPr/>
        </p:nvSpPr>
        <p:spPr>
          <a:xfrm>
            <a:off x="4693920" y="3882492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弧形 36"/>
          <p:cNvSpPr/>
          <p:nvPr/>
        </p:nvSpPr>
        <p:spPr>
          <a:xfrm flipH="1">
            <a:off x="2868421" y="4482020"/>
            <a:ext cx="120459" cy="285179"/>
          </a:xfrm>
          <a:prstGeom prst="arc">
            <a:avLst>
              <a:gd name="adj1" fmla="val 16200000"/>
              <a:gd name="adj2" fmla="val 276648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弧形 37"/>
          <p:cNvSpPr/>
          <p:nvPr/>
        </p:nvSpPr>
        <p:spPr>
          <a:xfrm>
            <a:off x="3660776" y="3671672"/>
            <a:ext cx="204500" cy="168783"/>
          </a:xfrm>
          <a:prstGeom prst="arc">
            <a:avLst>
              <a:gd name="adj1" fmla="val 16053397"/>
              <a:gd name="adj2" fmla="val 276648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 rot="20915030">
            <a:off x="2766685" y="3784402"/>
            <a:ext cx="1076642" cy="311944"/>
          </a:xfrm>
          <a:prstGeom prst="rect">
            <a:avLst/>
          </a:prstGeom>
          <a:ln>
            <a:noFill/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152.5cm</a:t>
            </a:r>
            <a:endParaRPr lang="zh-TW" altLang="en-US" dirty="0"/>
          </a:p>
        </p:txBody>
      </p:sp>
      <p:sp>
        <p:nvSpPr>
          <p:cNvPr id="40" name="弧形 39"/>
          <p:cNvSpPr/>
          <p:nvPr/>
        </p:nvSpPr>
        <p:spPr>
          <a:xfrm flipH="1">
            <a:off x="3860294" y="3608450"/>
            <a:ext cx="241805" cy="285179"/>
          </a:xfrm>
          <a:prstGeom prst="arc">
            <a:avLst>
              <a:gd name="adj1" fmla="val 16200000"/>
              <a:gd name="adj2" fmla="val 276648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弧形 40"/>
          <p:cNvSpPr/>
          <p:nvPr/>
        </p:nvSpPr>
        <p:spPr>
          <a:xfrm>
            <a:off x="8093588" y="3605251"/>
            <a:ext cx="253525" cy="285179"/>
          </a:xfrm>
          <a:prstGeom prst="arc">
            <a:avLst>
              <a:gd name="adj1" fmla="val 16200000"/>
              <a:gd name="adj2" fmla="val 276648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371600" y="852499"/>
            <a:ext cx="5349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400" dirty="0"/>
              <a:t>Known </a:t>
            </a:r>
            <a:r>
              <a:rPr lang="en-US" altLang="zh-TW" sz="2400" dirty="0" smtClean="0"/>
              <a:t>parameter</a:t>
            </a:r>
          </a:p>
          <a:p>
            <a:pPr marL="800100" lvl="1" indent="-342900">
              <a:buFontTx/>
              <a:buChar char="-"/>
            </a:pPr>
            <a:r>
              <a:rPr lang="en-US" altLang="zh-TW" sz="2400" dirty="0" smtClean="0"/>
              <a:t>table’s </a:t>
            </a:r>
            <a:r>
              <a:rPr lang="en-US" altLang="zh-TW" sz="2400" b="1" dirty="0"/>
              <a:t>length</a:t>
            </a:r>
            <a:r>
              <a:rPr lang="en-US" altLang="zh-TW" sz="2400" dirty="0"/>
              <a:t> and </a:t>
            </a:r>
            <a:r>
              <a:rPr lang="en-US" altLang="zh-TW" sz="2400" b="1" dirty="0" smtClean="0"/>
              <a:t>width</a:t>
            </a:r>
          </a:p>
          <a:p>
            <a:pPr marL="800100" lvl="1" indent="-342900">
              <a:buFontTx/>
              <a:buChar char="-"/>
            </a:pPr>
            <a:r>
              <a:rPr lang="en-US" altLang="zh-TW" sz="2400" dirty="0" smtClean="0"/>
              <a:t>Ball’s</a:t>
            </a:r>
            <a:r>
              <a:rPr lang="en-US" altLang="zh-TW" sz="2400" b="1" dirty="0" smtClean="0"/>
              <a:t> diameter</a:t>
            </a:r>
            <a:endParaRPr lang="zh-TW" altLang="en-US" sz="2400" b="1" dirty="0"/>
          </a:p>
        </p:txBody>
      </p:sp>
      <p:sp>
        <p:nvSpPr>
          <p:cNvPr id="23" name="矩形 22"/>
          <p:cNvSpPr/>
          <p:nvPr/>
        </p:nvSpPr>
        <p:spPr>
          <a:xfrm>
            <a:off x="1636238" y="2495550"/>
            <a:ext cx="1268887" cy="75723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2403303" y="2715938"/>
            <a:ext cx="360000" cy="36000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接點 24"/>
          <p:cNvCxnSpPr/>
          <p:nvPr/>
        </p:nvCxnSpPr>
        <p:spPr>
          <a:xfrm flipH="1">
            <a:off x="2236030" y="2689691"/>
            <a:ext cx="108000" cy="0"/>
          </a:xfrm>
          <a:prstGeom prst="line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 flipH="1">
            <a:off x="2234492" y="3059513"/>
            <a:ext cx="108000" cy="0"/>
          </a:xfrm>
          <a:prstGeom prst="line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 flipH="1">
            <a:off x="2275741" y="2704032"/>
            <a:ext cx="0" cy="360000"/>
          </a:xfrm>
          <a:prstGeom prst="line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1636238" y="2683977"/>
            <a:ext cx="757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</a:rPr>
              <a:t>Diameter</a:t>
            </a:r>
          </a:p>
          <a:p>
            <a:pPr algn="ctr"/>
            <a:r>
              <a:rPr lang="en-US" altLang="zh-TW" sz="1200" dirty="0" smtClean="0">
                <a:solidFill>
                  <a:schemeClr val="bg1"/>
                </a:solidFill>
              </a:rPr>
              <a:t>4.5cm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cxnSp>
        <p:nvCxnSpPr>
          <p:cNvPr id="30" name="直線接點 29"/>
          <p:cNvCxnSpPr/>
          <p:nvPr/>
        </p:nvCxnSpPr>
        <p:spPr>
          <a:xfrm flipH="1">
            <a:off x="2324212" y="2706411"/>
            <a:ext cx="432000" cy="0"/>
          </a:xfrm>
          <a:prstGeom prst="line">
            <a:avLst/>
          </a:prstGeom>
          <a:ln w="1270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 flipH="1">
            <a:off x="2326445" y="3071419"/>
            <a:ext cx="432000" cy="0"/>
          </a:xfrm>
          <a:prstGeom prst="line">
            <a:avLst/>
          </a:prstGeom>
          <a:ln w="1270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17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462</TotalTime>
  <Words>583</Words>
  <Application>Microsoft Office PowerPoint</Application>
  <PresentationFormat>寬螢幕</PresentationFormat>
  <Paragraphs>255</Paragraphs>
  <Slides>34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1" baseType="lpstr">
      <vt:lpstr>微軟正黑體</vt:lpstr>
      <vt:lpstr>新細明體</vt:lpstr>
      <vt:lpstr>Calibri</vt:lpstr>
      <vt:lpstr>Cambria Math</vt:lpstr>
      <vt:lpstr>Franklin Gothic Book</vt:lpstr>
      <vt:lpstr>Wingdings</vt:lpstr>
      <vt:lpstr>Crop</vt:lpstr>
      <vt:lpstr>Graduation Project: 3D Track Recovery for Table Tennis Using a Single Camera</vt:lpstr>
      <vt:lpstr>Introduce</vt:lpstr>
      <vt:lpstr>System structure</vt:lpstr>
      <vt:lpstr>System structure</vt:lpstr>
      <vt:lpstr>System structure</vt:lpstr>
      <vt:lpstr>System structure</vt:lpstr>
      <vt:lpstr>3D information recovery</vt:lpstr>
      <vt:lpstr>Origin image</vt:lpstr>
      <vt:lpstr>PowerPoint 簡報</vt:lpstr>
      <vt:lpstr>PowerPoint 簡報</vt:lpstr>
      <vt:lpstr>PowerPoint 簡報</vt:lpstr>
      <vt:lpstr>Using segmentation method to find the area</vt:lpstr>
      <vt:lpstr>Inscribed circle</vt:lpstr>
      <vt:lpstr>Model structure (segmentation)</vt:lpstr>
      <vt:lpstr>Comparison (HSV vs CNN )</vt:lpstr>
      <vt:lpstr>3D position computing</vt:lpstr>
      <vt:lpstr>Pinhole camera model</vt:lpstr>
      <vt:lpstr>Pinhole camera model</vt:lpstr>
      <vt:lpstr>Calibration using chessboard image </vt:lpstr>
      <vt:lpstr>PowerPoint 簡報</vt:lpstr>
      <vt:lpstr>PowerPoint 簡報</vt:lpstr>
      <vt:lpstr>PowerPoint 簡報</vt:lpstr>
      <vt:lpstr>Equations</vt:lpstr>
      <vt:lpstr>Experiment</vt:lpstr>
      <vt:lpstr>Test</vt:lpstr>
      <vt:lpstr>Result1</vt:lpstr>
      <vt:lpstr>Data smooth</vt:lpstr>
      <vt:lpstr>Data smooth</vt:lpstr>
      <vt:lpstr>Result2</vt:lpstr>
      <vt:lpstr>Fit line</vt:lpstr>
      <vt:lpstr>Result3</vt:lpstr>
      <vt:lpstr>Fit falling point</vt:lpstr>
      <vt:lpstr>Result4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Graduation Project: 3D Track Recovery for Table Tennis Using a Single Camera</dc:title>
  <dc:creator>hermes</dc:creator>
  <cp:lastModifiedBy>lab70636</cp:lastModifiedBy>
  <cp:revision>46</cp:revision>
  <dcterms:created xsi:type="dcterms:W3CDTF">2020-05-05T12:24:25Z</dcterms:created>
  <dcterms:modified xsi:type="dcterms:W3CDTF">2020-05-21T12:10:55Z</dcterms:modified>
</cp:coreProperties>
</file>