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0"/>
  </p:notesMasterIdLst>
  <p:handoutMasterIdLst>
    <p:handoutMasterId r:id="rId61"/>
  </p:handoutMasterIdLst>
  <p:sldIdLst>
    <p:sldId id="256" r:id="rId5"/>
    <p:sldId id="257" r:id="rId6"/>
    <p:sldId id="258" r:id="rId7"/>
    <p:sldId id="259" r:id="rId8"/>
    <p:sldId id="261" r:id="rId9"/>
    <p:sldId id="263" r:id="rId10"/>
    <p:sldId id="260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1" r:id="rId25"/>
    <p:sldId id="277" r:id="rId26"/>
    <p:sldId id="278" r:id="rId27"/>
    <p:sldId id="279" r:id="rId28"/>
    <p:sldId id="280" r:id="rId29"/>
    <p:sldId id="281" r:id="rId30"/>
    <p:sldId id="283" r:id="rId31"/>
    <p:sldId id="282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300" r:id="rId48"/>
    <p:sldId id="301" r:id="rId49"/>
    <p:sldId id="299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5A065-1310-4E07-B9C0-A53A93E55F0A}" v="138" dt="2020-03-24T02:12:53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660"/>
  </p:normalViewPr>
  <p:slideViewPr>
    <p:cSldViewPr>
      <p:cViewPr varScale="1">
        <p:scale>
          <a:sx n="76" d="100"/>
          <a:sy n="76" d="100"/>
        </p:scale>
        <p:origin x="300" y="9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mes Suen" userId="bac3cfda-596d-4361-b9bc-d278a78ed53a" providerId="ADAL" clId="{34B5A065-1310-4E07-B9C0-A53A93E55F0A}"/>
    <pc:docChg chg="undo custSel addSld delSld modSld sldOrd">
      <pc:chgData name="Hermes Suen" userId="bac3cfda-596d-4361-b9bc-d278a78ed53a" providerId="ADAL" clId="{34B5A065-1310-4E07-B9C0-A53A93E55F0A}" dt="2020-03-24T02:13:47.584" v="17894" actId="20577"/>
      <pc:docMkLst>
        <pc:docMk/>
      </pc:docMkLst>
      <pc:sldChg chg="modSp">
        <pc:chgData name="Hermes Suen" userId="bac3cfda-596d-4361-b9bc-d278a78ed53a" providerId="ADAL" clId="{34B5A065-1310-4E07-B9C0-A53A93E55F0A}" dt="2020-03-22T20:40:57.889" v="18" actId="20577"/>
        <pc:sldMkLst>
          <pc:docMk/>
          <pc:sldMk cId="2137109622" sldId="258"/>
        </pc:sldMkLst>
        <pc:spChg chg="mod">
          <ac:chgData name="Hermes Suen" userId="bac3cfda-596d-4361-b9bc-d278a78ed53a" providerId="ADAL" clId="{34B5A065-1310-4E07-B9C0-A53A93E55F0A}" dt="2020-03-22T20:40:57.889" v="18" actId="20577"/>
          <ac:spMkLst>
            <pc:docMk/>
            <pc:sldMk cId="2137109622" sldId="258"/>
            <ac:spMk id="3" creationId="{064EC60C-D026-4747-A6F7-C8FC8DEE03F5}"/>
          </ac:spMkLst>
        </pc:spChg>
      </pc:sldChg>
      <pc:sldChg chg="modSp">
        <pc:chgData name="Hermes Suen" userId="bac3cfda-596d-4361-b9bc-d278a78ed53a" providerId="ADAL" clId="{34B5A065-1310-4E07-B9C0-A53A93E55F0A}" dt="2020-03-22T20:41:20.353" v="27" actId="20577"/>
        <pc:sldMkLst>
          <pc:docMk/>
          <pc:sldMk cId="620652973" sldId="259"/>
        </pc:sldMkLst>
        <pc:spChg chg="mod">
          <ac:chgData name="Hermes Suen" userId="bac3cfda-596d-4361-b9bc-d278a78ed53a" providerId="ADAL" clId="{34B5A065-1310-4E07-B9C0-A53A93E55F0A}" dt="2020-03-22T20:41:20.353" v="27" actId="20577"/>
          <ac:spMkLst>
            <pc:docMk/>
            <pc:sldMk cId="620652973" sldId="259"/>
            <ac:spMk id="3" creationId="{C3CE7205-36FB-474B-8AC5-1F599B01D8A4}"/>
          </ac:spMkLst>
        </pc:spChg>
      </pc:sldChg>
      <pc:sldChg chg="modSp">
        <pc:chgData name="Hermes Suen" userId="bac3cfda-596d-4361-b9bc-d278a78ed53a" providerId="ADAL" clId="{34B5A065-1310-4E07-B9C0-A53A93E55F0A}" dt="2020-03-22T20:42:02.510" v="76" actId="20577"/>
        <pc:sldMkLst>
          <pc:docMk/>
          <pc:sldMk cId="3363921261" sldId="260"/>
        </pc:sldMkLst>
        <pc:spChg chg="mod">
          <ac:chgData name="Hermes Suen" userId="bac3cfda-596d-4361-b9bc-d278a78ed53a" providerId="ADAL" clId="{34B5A065-1310-4E07-B9C0-A53A93E55F0A}" dt="2020-03-22T20:42:02.510" v="76" actId="20577"/>
          <ac:spMkLst>
            <pc:docMk/>
            <pc:sldMk cId="3363921261" sldId="260"/>
            <ac:spMk id="3" creationId="{AA74E856-4F25-4D84-ACA2-664407527DB3}"/>
          </ac:spMkLst>
        </pc:spChg>
      </pc:sldChg>
      <pc:sldChg chg="modSp">
        <pc:chgData name="Hermes Suen" userId="bac3cfda-596d-4361-b9bc-d278a78ed53a" providerId="ADAL" clId="{34B5A065-1310-4E07-B9C0-A53A93E55F0A}" dt="2020-03-22T20:43:08.390" v="78" actId="20577"/>
        <pc:sldMkLst>
          <pc:docMk/>
          <pc:sldMk cId="1095171949" sldId="266"/>
        </pc:sldMkLst>
        <pc:spChg chg="mod">
          <ac:chgData name="Hermes Suen" userId="bac3cfda-596d-4361-b9bc-d278a78ed53a" providerId="ADAL" clId="{34B5A065-1310-4E07-B9C0-A53A93E55F0A}" dt="2020-03-22T20:43:08.390" v="78" actId="20577"/>
          <ac:spMkLst>
            <pc:docMk/>
            <pc:sldMk cId="1095171949" sldId="266"/>
            <ac:spMk id="3" creationId="{C3B68079-DBBB-4920-84B8-01192AC7CFFD}"/>
          </ac:spMkLst>
        </pc:spChg>
      </pc:sldChg>
      <pc:sldChg chg="modSp">
        <pc:chgData name="Hermes Suen" userId="bac3cfda-596d-4361-b9bc-d278a78ed53a" providerId="ADAL" clId="{34B5A065-1310-4E07-B9C0-A53A93E55F0A}" dt="2020-03-22T20:43:30.736" v="94" actId="20577"/>
        <pc:sldMkLst>
          <pc:docMk/>
          <pc:sldMk cId="4180875328" sldId="267"/>
        </pc:sldMkLst>
        <pc:spChg chg="mod">
          <ac:chgData name="Hermes Suen" userId="bac3cfda-596d-4361-b9bc-d278a78ed53a" providerId="ADAL" clId="{34B5A065-1310-4E07-B9C0-A53A93E55F0A}" dt="2020-03-22T20:43:30.736" v="94" actId="20577"/>
          <ac:spMkLst>
            <pc:docMk/>
            <pc:sldMk cId="4180875328" sldId="267"/>
            <ac:spMk id="3" creationId="{3271315B-A2DE-4037-9C19-F2EC60A63128}"/>
          </ac:spMkLst>
        </pc:spChg>
      </pc:sldChg>
      <pc:sldChg chg="modSp">
        <pc:chgData name="Hermes Suen" userId="bac3cfda-596d-4361-b9bc-d278a78ed53a" providerId="ADAL" clId="{34B5A065-1310-4E07-B9C0-A53A93E55F0A}" dt="2020-03-22T20:44:30.829" v="102" actId="20577"/>
        <pc:sldMkLst>
          <pc:docMk/>
          <pc:sldMk cId="4163341788" sldId="269"/>
        </pc:sldMkLst>
        <pc:spChg chg="mod">
          <ac:chgData name="Hermes Suen" userId="bac3cfda-596d-4361-b9bc-d278a78ed53a" providerId="ADAL" clId="{34B5A065-1310-4E07-B9C0-A53A93E55F0A}" dt="2020-03-22T20:44:30.829" v="102" actId="20577"/>
          <ac:spMkLst>
            <pc:docMk/>
            <pc:sldMk cId="4163341788" sldId="269"/>
            <ac:spMk id="3" creationId="{7EC5B6C2-0E95-4252-A7E0-48B5B11B508A}"/>
          </ac:spMkLst>
        </pc:spChg>
      </pc:sldChg>
      <pc:sldChg chg="modSp">
        <pc:chgData name="Hermes Suen" userId="bac3cfda-596d-4361-b9bc-d278a78ed53a" providerId="ADAL" clId="{34B5A065-1310-4E07-B9C0-A53A93E55F0A}" dt="2020-03-22T20:45:15.381" v="136" actId="20577"/>
        <pc:sldMkLst>
          <pc:docMk/>
          <pc:sldMk cId="2740276581" sldId="270"/>
        </pc:sldMkLst>
        <pc:spChg chg="mod">
          <ac:chgData name="Hermes Suen" userId="bac3cfda-596d-4361-b9bc-d278a78ed53a" providerId="ADAL" clId="{34B5A065-1310-4E07-B9C0-A53A93E55F0A}" dt="2020-03-22T20:45:15.381" v="136" actId="20577"/>
          <ac:spMkLst>
            <pc:docMk/>
            <pc:sldMk cId="2740276581" sldId="270"/>
            <ac:spMk id="3" creationId="{90916E0B-2FFC-4FD6-81BB-BF05427C0432}"/>
          </ac:spMkLst>
        </pc:spChg>
      </pc:sldChg>
      <pc:sldChg chg="addSp modSp">
        <pc:chgData name="Hermes Suen" userId="bac3cfda-596d-4361-b9bc-d278a78ed53a" providerId="ADAL" clId="{34B5A065-1310-4E07-B9C0-A53A93E55F0A}" dt="2020-03-22T21:07:08.444" v="2371" actId="20577"/>
        <pc:sldMkLst>
          <pc:docMk/>
          <pc:sldMk cId="346471111" sldId="271"/>
        </pc:sldMkLst>
        <pc:spChg chg="mod">
          <ac:chgData name="Hermes Suen" userId="bac3cfda-596d-4361-b9bc-d278a78ed53a" providerId="ADAL" clId="{34B5A065-1310-4E07-B9C0-A53A93E55F0A}" dt="2020-03-22T21:07:08.444" v="2371" actId="20577"/>
          <ac:spMkLst>
            <pc:docMk/>
            <pc:sldMk cId="346471111" sldId="271"/>
            <ac:spMk id="3" creationId="{F662C2AF-3EF6-4DD8-99B5-D9DE059481E6}"/>
          </ac:spMkLst>
        </pc:spChg>
        <pc:picChg chg="add mod">
          <ac:chgData name="Hermes Suen" userId="bac3cfda-596d-4361-b9bc-d278a78ed53a" providerId="ADAL" clId="{34B5A065-1310-4E07-B9C0-A53A93E55F0A}" dt="2020-03-22T21:05:08.974" v="1988" actId="1076"/>
          <ac:picMkLst>
            <pc:docMk/>
            <pc:sldMk cId="346471111" sldId="271"/>
            <ac:picMk id="4" creationId="{60CA8A6D-EC01-42E1-8FE4-8F15FDD9F5A7}"/>
          </ac:picMkLst>
        </pc:picChg>
      </pc:sldChg>
      <pc:sldChg chg="modSp add">
        <pc:chgData name="Hermes Suen" userId="bac3cfda-596d-4361-b9bc-d278a78ed53a" providerId="ADAL" clId="{34B5A065-1310-4E07-B9C0-A53A93E55F0A}" dt="2020-03-22T20:46:12.332" v="256" actId="20577"/>
        <pc:sldMkLst>
          <pc:docMk/>
          <pc:sldMk cId="3735354293" sldId="272"/>
        </pc:sldMkLst>
        <pc:spChg chg="mod">
          <ac:chgData name="Hermes Suen" userId="bac3cfda-596d-4361-b9bc-d278a78ed53a" providerId="ADAL" clId="{34B5A065-1310-4E07-B9C0-A53A93E55F0A}" dt="2020-03-22T20:45:37.846" v="148" actId="20577"/>
          <ac:spMkLst>
            <pc:docMk/>
            <pc:sldMk cId="3735354293" sldId="272"/>
            <ac:spMk id="2" creationId="{AC11F109-4687-4FD5-BABC-8B2707C2E05F}"/>
          </ac:spMkLst>
        </pc:spChg>
        <pc:spChg chg="mod">
          <ac:chgData name="Hermes Suen" userId="bac3cfda-596d-4361-b9bc-d278a78ed53a" providerId="ADAL" clId="{34B5A065-1310-4E07-B9C0-A53A93E55F0A}" dt="2020-03-22T20:46:12.332" v="256" actId="20577"/>
          <ac:spMkLst>
            <pc:docMk/>
            <pc:sldMk cId="3735354293" sldId="272"/>
            <ac:spMk id="3" creationId="{9E45E2ED-738C-4717-A219-0D2BC1A6A1EF}"/>
          </ac:spMkLst>
        </pc:spChg>
      </pc:sldChg>
      <pc:sldChg chg="addSp modSp add">
        <pc:chgData name="Hermes Suen" userId="bac3cfda-596d-4361-b9bc-d278a78ed53a" providerId="ADAL" clId="{34B5A065-1310-4E07-B9C0-A53A93E55F0A}" dt="2020-03-22T20:51:05.545" v="617" actId="1076"/>
        <pc:sldMkLst>
          <pc:docMk/>
          <pc:sldMk cId="4245308703" sldId="273"/>
        </pc:sldMkLst>
        <pc:spChg chg="mod">
          <ac:chgData name="Hermes Suen" userId="bac3cfda-596d-4361-b9bc-d278a78ed53a" providerId="ADAL" clId="{34B5A065-1310-4E07-B9C0-A53A93E55F0A}" dt="2020-03-22T20:46:56.860" v="265" actId="20577"/>
          <ac:spMkLst>
            <pc:docMk/>
            <pc:sldMk cId="4245308703" sldId="273"/>
            <ac:spMk id="2" creationId="{F60514F1-E629-4B6E-90D9-1AAFC6D841AB}"/>
          </ac:spMkLst>
        </pc:spChg>
        <pc:spChg chg="mod">
          <ac:chgData name="Hermes Suen" userId="bac3cfda-596d-4361-b9bc-d278a78ed53a" providerId="ADAL" clId="{34B5A065-1310-4E07-B9C0-A53A93E55F0A}" dt="2020-03-22T20:50:59.467" v="615" actId="20577"/>
          <ac:spMkLst>
            <pc:docMk/>
            <pc:sldMk cId="4245308703" sldId="273"/>
            <ac:spMk id="3" creationId="{66BDB495-57E0-4B86-BE20-84914566C2D1}"/>
          </ac:spMkLst>
        </pc:spChg>
        <pc:picChg chg="add mod">
          <ac:chgData name="Hermes Suen" userId="bac3cfda-596d-4361-b9bc-d278a78ed53a" providerId="ADAL" clId="{34B5A065-1310-4E07-B9C0-A53A93E55F0A}" dt="2020-03-22T20:51:05.545" v="617" actId="1076"/>
          <ac:picMkLst>
            <pc:docMk/>
            <pc:sldMk cId="4245308703" sldId="273"/>
            <ac:picMk id="4" creationId="{0EADB7C7-6D3F-49C8-93CE-3E50D058BCB9}"/>
          </ac:picMkLst>
        </pc:picChg>
      </pc:sldChg>
      <pc:sldChg chg="addSp delSp modSp add">
        <pc:chgData name="Hermes Suen" userId="bac3cfda-596d-4361-b9bc-d278a78ed53a" providerId="ADAL" clId="{34B5A065-1310-4E07-B9C0-A53A93E55F0A}" dt="2020-03-22T20:54:24.127" v="1181" actId="732"/>
        <pc:sldMkLst>
          <pc:docMk/>
          <pc:sldMk cId="3131566430" sldId="274"/>
        </pc:sldMkLst>
        <pc:spChg chg="mod">
          <ac:chgData name="Hermes Suen" userId="bac3cfda-596d-4361-b9bc-d278a78ed53a" providerId="ADAL" clId="{34B5A065-1310-4E07-B9C0-A53A93E55F0A}" dt="2020-03-22T20:52:14.469" v="641" actId="20577"/>
          <ac:spMkLst>
            <pc:docMk/>
            <pc:sldMk cId="3131566430" sldId="274"/>
            <ac:spMk id="2" creationId="{3FC5BA78-7B2F-484E-A389-DC82D370493C}"/>
          </ac:spMkLst>
        </pc:spChg>
        <pc:spChg chg="add del mod">
          <ac:chgData name="Hermes Suen" userId="bac3cfda-596d-4361-b9bc-d278a78ed53a" providerId="ADAL" clId="{34B5A065-1310-4E07-B9C0-A53A93E55F0A}" dt="2020-03-22T20:54:10.245" v="1178" actId="5793"/>
          <ac:spMkLst>
            <pc:docMk/>
            <pc:sldMk cId="3131566430" sldId="274"/>
            <ac:spMk id="3" creationId="{CA3B2434-5D69-43B0-A16F-9A4B160B2DC7}"/>
          </ac:spMkLst>
        </pc:spChg>
        <pc:picChg chg="add del mod">
          <ac:chgData name="Hermes Suen" userId="bac3cfda-596d-4361-b9bc-d278a78ed53a" providerId="ADAL" clId="{34B5A065-1310-4E07-B9C0-A53A93E55F0A}" dt="2020-03-22T20:52:11.266" v="632"/>
          <ac:picMkLst>
            <pc:docMk/>
            <pc:sldMk cId="3131566430" sldId="274"/>
            <ac:picMk id="4" creationId="{CB062011-EF54-4BDA-85D9-1E1DC472C410}"/>
          </ac:picMkLst>
        </pc:picChg>
        <pc:picChg chg="add mod modCrop">
          <ac:chgData name="Hermes Suen" userId="bac3cfda-596d-4361-b9bc-d278a78ed53a" providerId="ADAL" clId="{34B5A065-1310-4E07-B9C0-A53A93E55F0A}" dt="2020-03-22T20:54:24.127" v="1181" actId="732"/>
          <ac:picMkLst>
            <pc:docMk/>
            <pc:sldMk cId="3131566430" sldId="274"/>
            <ac:picMk id="5" creationId="{44B29C36-8E14-4EBD-A1BF-F11B161B5250}"/>
          </ac:picMkLst>
        </pc:picChg>
      </pc:sldChg>
      <pc:sldChg chg="modSp add">
        <pc:chgData name="Hermes Suen" userId="bac3cfda-596d-4361-b9bc-d278a78ed53a" providerId="ADAL" clId="{34B5A065-1310-4E07-B9C0-A53A93E55F0A}" dt="2020-03-22T20:59:43.878" v="1753" actId="5793"/>
        <pc:sldMkLst>
          <pc:docMk/>
          <pc:sldMk cId="3294446681" sldId="275"/>
        </pc:sldMkLst>
        <pc:spChg chg="mod">
          <ac:chgData name="Hermes Suen" userId="bac3cfda-596d-4361-b9bc-d278a78ed53a" providerId="ADAL" clId="{34B5A065-1310-4E07-B9C0-A53A93E55F0A}" dt="2020-03-22T20:54:45.930" v="1208" actId="20577"/>
          <ac:spMkLst>
            <pc:docMk/>
            <pc:sldMk cId="3294446681" sldId="275"/>
            <ac:spMk id="2" creationId="{FBAF7D2A-BE8D-453F-9EB6-03AA85A9B91D}"/>
          </ac:spMkLst>
        </pc:spChg>
        <pc:spChg chg="mod">
          <ac:chgData name="Hermes Suen" userId="bac3cfda-596d-4361-b9bc-d278a78ed53a" providerId="ADAL" clId="{34B5A065-1310-4E07-B9C0-A53A93E55F0A}" dt="2020-03-22T20:59:43.878" v="1753" actId="5793"/>
          <ac:spMkLst>
            <pc:docMk/>
            <pc:sldMk cId="3294446681" sldId="275"/>
            <ac:spMk id="3" creationId="{113EBB02-2AB9-427A-AF49-7764CC457F80}"/>
          </ac:spMkLst>
        </pc:spChg>
      </pc:sldChg>
      <pc:sldChg chg="modSp add">
        <pc:chgData name="Hermes Suen" userId="bac3cfda-596d-4361-b9bc-d278a78ed53a" providerId="ADAL" clId="{34B5A065-1310-4E07-B9C0-A53A93E55F0A}" dt="2020-03-22T21:01:03.747" v="1907" actId="113"/>
        <pc:sldMkLst>
          <pc:docMk/>
          <pc:sldMk cId="396559259" sldId="276"/>
        </pc:sldMkLst>
        <pc:spChg chg="mod">
          <ac:chgData name="Hermes Suen" userId="bac3cfda-596d-4361-b9bc-d278a78ed53a" providerId="ADAL" clId="{34B5A065-1310-4E07-B9C0-A53A93E55F0A}" dt="2020-03-22T21:00:11.476" v="1761" actId="20577"/>
          <ac:spMkLst>
            <pc:docMk/>
            <pc:sldMk cId="396559259" sldId="276"/>
            <ac:spMk id="2" creationId="{5C892819-BAED-4C19-A725-D17EF101B151}"/>
          </ac:spMkLst>
        </pc:spChg>
        <pc:spChg chg="mod">
          <ac:chgData name="Hermes Suen" userId="bac3cfda-596d-4361-b9bc-d278a78ed53a" providerId="ADAL" clId="{34B5A065-1310-4E07-B9C0-A53A93E55F0A}" dt="2020-03-22T21:01:03.747" v="1907" actId="113"/>
          <ac:spMkLst>
            <pc:docMk/>
            <pc:sldMk cId="396559259" sldId="276"/>
            <ac:spMk id="3" creationId="{0566C07B-563C-4ECE-A23A-D7A7F3AB91D7}"/>
          </ac:spMkLst>
        </pc:spChg>
      </pc:sldChg>
      <pc:sldChg chg="addSp modSp add">
        <pc:chgData name="Hermes Suen" userId="bac3cfda-596d-4361-b9bc-d278a78ed53a" providerId="ADAL" clId="{34B5A065-1310-4E07-B9C0-A53A93E55F0A}" dt="2020-03-24T01:35:47.046" v="12747" actId="20577"/>
        <pc:sldMkLst>
          <pc:docMk/>
          <pc:sldMk cId="3695445709" sldId="277"/>
        </pc:sldMkLst>
        <pc:spChg chg="mod">
          <ac:chgData name="Hermes Suen" userId="bac3cfda-596d-4361-b9bc-d278a78ed53a" providerId="ADAL" clId="{34B5A065-1310-4E07-B9C0-A53A93E55F0A}" dt="2020-03-22T21:08:03.698" v="2381" actId="20577"/>
          <ac:spMkLst>
            <pc:docMk/>
            <pc:sldMk cId="3695445709" sldId="277"/>
            <ac:spMk id="2" creationId="{F1AA217F-D8B9-4924-9FA2-204A96361602}"/>
          </ac:spMkLst>
        </pc:spChg>
        <pc:spChg chg="mod">
          <ac:chgData name="Hermes Suen" userId="bac3cfda-596d-4361-b9bc-d278a78ed53a" providerId="ADAL" clId="{34B5A065-1310-4E07-B9C0-A53A93E55F0A}" dt="2020-03-24T01:35:47.046" v="12747" actId="20577"/>
          <ac:spMkLst>
            <pc:docMk/>
            <pc:sldMk cId="3695445709" sldId="277"/>
            <ac:spMk id="3" creationId="{E0AA9C2A-103C-4CE9-B9F7-027D26893F5C}"/>
          </ac:spMkLst>
        </pc:spChg>
        <pc:picChg chg="add mod">
          <ac:chgData name="Hermes Suen" userId="bac3cfda-596d-4361-b9bc-d278a78ed53a" providerId="ADAL" clId="{34B5A065-1310-4E07-B9C0-A53A93E55F0A}" dt="2020-03-22T21:09:00.886" v="2402" actId="1076"/>
          <ac:picMkLst>
            <pc:docMk/>
            <pc:sldMk cId="3695445709" sldId="277"/>
            <ac:picMk id="4" creationId="{714F92B0-E77D-4D23-A720-3B9C2967655D}"/>
          </ac:picMkLst>
        </pc:picChg>
      </pc:sldChg>
      <pc:sldChg chg="modSp add">
        <pc:chgData name="Hermes Suen" userId="bac3cfda-596d-4361-b9bc-d278a78ed53a" providerId="ADAL" clId="{34B5A065-1310-4E07-B9C0-A53A93E55F0A}" dt="2020-03-22T21:20:05.700" v="3533" actId="20577"/>
        <pc:sldMkLst>
          <pc:docMk/>
          <pc:sldMk cId="1435934226" sldId="278"/>
        </pc:sldMkLst>
        <pc:spChg chg="mod">
          <ac:chgData name="Hermes Suen" userId="bac3cfda-596d-4361-b9bc-d278a78ed53a" providerId="ADAL" clId="{34B5A065-1310-4E07-B9C0-A53A93E55F0A}" dt="2020-03-22T21:19:54.358" v="3478" actId="20577"/>
          <ac:spMkLst>
            <pc:docMk/>
            <pc:sldMk cId="1435934226" sldId="278"/>
            <ac:spMk id="2" creationId="{3E7ECF5F-E31B-4AF9-93F7-0FF493D6C21F}"/>
          </ac:spMkLst>
        </pc:spChg>
        <pc:spChg chg="mod">
          <ac:chgData name="Hermes Suen" userId="bac3cfda-596d-4361-b9bc-d278a78ed53a" providerId="ADAL" clId="{34B5A065-1310-4E07-B9C0-A53A93E55F0A}" dt="2020-03-22T21:20:05.700" v="3533" actId="20577"/>
          <ac:spMkLst>
            <pc:docMk/>
            <pc:sldMk cId="1435934226" sldId="278"/>
            <ac:spMk id="3" creationId="{705A6D09-47D6-4E73-815B-18DE105279BA}"/>
          </ac:spMkLst>
        </pc:spChg>
      </pc:sldChg>
      <pc:sldChg chg="addSp delSp modSp add">
        <pc:chgData name="Hermes Suen" userId="bac3cfda-596d-4361-b9bc-d278a78ed53a" providerId="ADAL" clId="{34B5A065-1310-4E07-B9C0-A53A93E55F0A}" dt="2020-03-22T21:20:50.631" v="3534"/>
        <pc:sldMkLst>
          <pc:docMk/>
          <pc:sldMk cId="2967176155" sldId="279"/>
        </pc:sldMkLst>
        <pc:spChg chg="mod">
          <ac:chgData name="Hermes Suen" userId="bac3cfda-596d-4361-b9bc-d278a78ed53a" providerId="ADAL" clId="{34B5A065-1310-4E07-B9C0-A53A93E55F0A}" dt="2020-03-22T21:19:01.902" v="3444" actId="20577"/>
          <ac:spMkLst>
            <pc:docMk/>
            <pc:sldMk cId="2967176155" sldId="279"/>
            <ac:spMk id="2" creationId="{D4C1F159-09CB-4494-B098-E42504183992}"/>
          </ac:spMkLst>
        </pc:spChg>
        <pc:spChg chg="del">
          <ac:chgData name="Hermes Suen" userId="bac3cfda-596d-4361-b9bc-d278a78ed53a" providerId="ADAL" clId="{34B5A065-1310-4E07-B9C0-A53A93E55F0A}" dt="2020-03-22T21:20:50.631" v="3534"/>
          <ac:spMkLst>
            <pc:docMk/>
            <pc:sldMk cId="2967176155" sldId="279"/>
            <ac:spMk id="3" creationId="{367916DA-187E-4336-B5AA-A310756E70A5}"/>
          </ac:spMkLst>
        </pc:spChg>
        <pc:picChg chg="add mod">
          <ac:chgData name="Hermes Suen" userId="bac3cfda-596d-4361-b9bc-d278a78ed53a" providerId="ADAL" clId="{34B5A065-1310-4E07-B9C0-A53A93E55F0A}" dt="2020-03-22T21:20:50.631" v="3534"/>
          <ac:picMkLst>
            <pc:docMk/>
            <pc:sldMk cId="2967176155" sldId="279"/>
            <ac:picMk id="4" creationId="{EF647C96-65DA-433B-BD59-2F886F7D532D}"/>
          </ac:picMkLst>
        </pc:picChg>
      </pc:sldChg>
      <pc:sldChg chg="addSp modSp add">
        <pc:chgData name="Hermes Suen" userId="bac3cfda-596d-4361-b9bc-d278a78ed53a" providerId="ADAL" clId="{34B5A065-1310-4E07-B9C0-A53A93E55F0A}" dt="2020-03-22T21:28:47.239" v="4387" actId="20577"/>
        <pc:sldMkLst>
          <pc:docMk/>
          <pc:sldMk cId="2231907870" sldId="280"/>
        </pc:sldMkLst>
        <pc:spChg chg="mod">
          <ac:chgData name="Hermes Suen" userId="bac3cfda-596d-4361-b9bc-d278a78ed53a" providerId="ADAL" clId="{34B5A065-1310-4E07-B9C0-A53A93E55F0A}" dt="2020-03-22T21:22:08.857" v="3583" actId="20577"/>
          <ac:spMkLst>
            <pc:docMk/>
            <pc:sldMk cId="2231907870" sldId="280"/>
            <ac:spMk id="2" creationId="{D81837FF-46FC-43D9-934D-3CDE3DD91DD0}"/>
          </ac:spMkLst>
        </pc:spChg>
        <pc:spChg chg="mod">
          <ac:chgData name="Hermes Suen" userId="bac3cfda-596d-4361-b9bc-d278a78ed53a" providerId="ADAL" clId="{34B5A065-1310-4E07-B9C0-A53A93E55F0A}" dt="2020-03-22T21:28:47.239" v="4387" actId="20577"/>
          <ac:spMkLst>
            <pc:docMk/>
            <pc:sldMk cId="2231907870" sldId="280"/>
            <ac:spMk id="3" creationId="{CDE8CCDD-7FCA-472C-998C-87E0F506FE12}"/>
          </ac:spMkLst>
        </pc:spChg>
        <pc:picChg chg="add mod">
          <ac:chgData name="Hermes Suen" userId="bac3cfda-596d-4361-b9bc-d278a78ed53a" providerId="ADAL" clId="{34B5A065-1310-4E07-B9C0-A53A93E55F0A}" dt="2020-03-22T21:23:57.992" v="3787" actId="1076"/>
          <ac:picMkLst>
            <pc:docMk/>
            <pc:sldMk cId="2231907870" sldId="280"/>
            <ac:picMk id="4" creationId="{E253751F-B6F9-4921-9BB8-8878CB082390}"/>
          </ac:picMkLst>
        </pc:picChg>
      </pc:sldChg>
      <pc:sldChg chg="addSp delSp modSp add">
        <pc:chgData name="Hermes Suen" userId="bac3cfda-596d-4361-b9bc-d278a78ed53a" providerId="ADAL" clId="{34B5A065-1310-4E07-B9C0-A53A93E55F0A}" dt="2020-03-22T21:39:19.929" v="5131" actId="20577"/>
        <pc:sldMkLst>
          <pc:docMk/>
          <pc:sldMk cId="2109271632" sldId="281"/>
        </pc:sldMkLst>
        <pc:spChg chg="mod">
          <ac:chgData name="Hermes Suen" userId="bac3cfda-596d-4361-b9bc-d278a78ed53a" providerId="ADAL" clId="{34B5A065-1310-4E07-B9C0-A53A93E55F0A}" dt="2020-03-22T21:25:51.790" v="3808"/>
          <ac:spMkLst>
            <pc:docMk/>
            <pc:sldMk cId="2109271632" sldId="281"/>
            <ac:spMk id="2" creationId="{27599454-A511-40C7-854F-759D03F3B0A2}"/>
          </ac:spMkLst>
        </pc:spChg>
        <pc:spChg chg="del">
          <ac:chgData name="Hermes Suen" userId="bac3cfda-596d-4361-b9bc-d278a78ed53a" providerId="ADAL" clId="{34B5A065-1310-4E07-B9C0-A53A93E55F0A}" dt="2020-03-22T21:25:33.685" v="3806"/>
          <ac:spMkLst>
            <pc:docMk/>
            <pc:sldMk cId="2109271632" sldId="281"/>
            <ac:spMk id="3" creationId="{2C3B49BE-B6AF-4AFD-9CAB-ECC814EA6B98}"/>
          </ac:spMkLst>
        </pc:spChg>
        <pc:spChg chg="add mod">
          <ac:chgData name="Hermes Suen" userId="bac3cfda-596d-4361-b9bc-d278a78ed53a" providerId="ADAL" clId="{34B5A065-1310-4E07-B9C0-A53A93E55F0A}" dt="2020-03-22T21:39:19.929" v="5131" actId="20577"/>
          <ac:spMkLst>
            <pc:docMk/>
            <pc:sldMk cId="2109271632" sldId="281"/>
            <ac:spMk id="6" creationId="{6EAA125B-3895-493F-9A9F-5F9E64EB336F}"/>
          </ac:spMkLst>
        </pc:spChg>
        <pc:picChg chg="add del mod">
          <ac:chgData name="Hermes Suen" userId="bac3cfda-596d-4361-b9bc-d278a78ed53a" providerId="ADAL" clId="{34B5A065-1310-4E07-B9C0-A53A93E55F0A}" dt="2020-03-22T21:25:55.824" v="3810" actId="478"/>
          <ac:picMkLst>
            <pc:docMk/>
            <pc:sldMk cId="2109271632" sldId="281"/>
            <ac:picMk id="4" creationId="{3F6C3E8A-9AD4-43A9-B7BB-BC379CE1F95C}"/>
          </ac:picMkLst>
        </pc:picChg>
        <pc:picChg chg="add mod">
          <ac:chgData name="Hermes Suen" userId="bac3cfda-596d-4361-b9bc-d278a78ed53a" providerId="ADAL" clId="{34B5A065-1310-4E07-B9C0-A53A93E55F0A}" dt="2020-03-22T21:26:37.847" v="3879" actId="1076"/>
          <ac:picMkLst>
            <pc:docMk/>
            <pc:sldMk cId="2109271632" sldId="281"/>
            <ac:picMk id="7" creationId="{746EE438-D468-42B6-B655-5028F2A0109D}"/>
          </ac:picMkLst>
        </pc:picChg>
      </pc:sldChg>
      <pc:sldChg chg="addSp delSp modSp add">
        <pc:chgData name="Hermes Suen" userId="bac3cfda-596d-4361-b9bc-d278a78ed53a" providerId="ADAL" clId="{34B5A065-1310-4E07-B9C0-A53A93E55F0A}" dt="2020-03-22T21:38:30.363" v="5024" actId="20577"/>
        <pc:sldMkLst>
          <pc:docMk/>
          <pc:sldMk cId="3779972972" sldId="282"/>
        </pc:sldMkLst>
        <pc:spChg chg="mod">
          <ac:chgData name="Hermes Suen" userId="bac3cfda-596d-4361-b9bc-d278a78ed53a" providerId="ADAL" clId="{34B5A065-1310-4E07-B9C0-A53A93E55F0A}" dt="2020-03-22T21:38:30.363" v="5024" actId="20577"/>
          <ac:spMkLst>
            <pc:docMk/>
            <pc:sldMk cId="3779972972" sldId="282"/>
            <ac:spMk id="2" creationId="{71529550-7AE0-473C-BAEA-893B9A1CF7FC}"/>
          </ac:spMkLst>
        </pc:spChg>
        <pc:spChg chg="mod">
          <ac:chgData name="Hermes Suen" userId="bac3cfda-596d-4361-b9bc-d278a78ed53a" providerId="ADAL" clId="{34B5A065-1310-4E07-B9C0-A53A93E55F0A}" dt="2020-03-22T21:38:03.681" v="5004" actId="113"/>
          <ac:spMkLst>
            <pc:docMk/>
            <pc:sldMk cId="3779972972" sldId="282"/>
            <ac:spMk id="3" creationId="{DC599A53-8403-42EB-AC11-DF05917BB5C7}"/>
          </ac:spMkLst>
        </pc:spChg>
        <pc:picChg chg="add del mod">
          <ac:chgData name="Hermes Suen" userId="bac3cfda-596d-4361-b9bc-d278a78ed53a" providerId="ADAL" clId="{34B5A065-1310-4E07-B9C0-A53A93E55F0A}" dt="2020-03-22T21:36:35.309" v="4927"/>
          <ac:picMkLst>
            <pc:docMk/>
            <pc:sldMk cId="3779972972" sldId="282"/>
            <ac:picMk id="4" creationId="{64153364-6A81-4D8D-8D77-0E01865BF2AC}"/>
          </ac:picMkLst>
        </pc:picChg>
        <pc:picChg chg="add mod">
          <ac:chgData name="Hermes Suen" userId="bac3cfda-596d-4361-b9bc-d278a78ed53a" providerId="ADAL" clId="{34B5A065-1310-4E07-B9C0-A53A93E55F0A}" dt="2020-03-22T21:37:32.378" v="4976" actId="1076"/>
          <ac:picMkLst>
            <pc:docMk/>
            <pc:sldMk cId="3779972972" sldId="282"/>
            <ac:picMk id="6" creationId="{D29A7183-C87A-4E47-81D9-46B5D4FBBFDD}"/>
          </ac:picMkLst>
        </pc:picChg>
      </pc:sldChg>
      <pc:sldChg chg="addSp modSp add">
        <pc:chgData name="Hermes Suen" userId="bac3cfda-596d-4361-b9bc-d278a78ed53a" providerId="ADAL" clId="{34B5A065-1310-4E07-B9C0-A53A93E55F0A}" dt="2020-03-22T21:33:21.252" v="4858" actId="20577"/>
        <pc:sldMkLst>
          <pc:docMk/>
          <pc:sldMk cId="141582927" sldId="283"/>
        </pc:sldMkLst>
        <pc:spChg chg="mod">
          <ac:chgData name="Hermes Suen" userId="bac3cfda-596d-4361-b9bc-d278a78ed53a" providerId="ADAL" clId="{34B5A065-1310-4E07-B9C0-A53A93E55F0A}" dt="2020-03-22T21:31:21.890" v="4746" actId="20577"/>
          <ac:spMkLst>
            <pc:docMk/>
            <pc:sldMk cId="141582927" sldId="283"/>
            <ac:spMk id="2" creationId="{1ECA6E28-0D63-427B-95E0-BBD268C9E4C2}"/>
          </ac:spMkLst>
        </pc:spChg>
        <pc:spChg chg="mod">
          <ac:chgData name="Hermes Suen" userId="bac3cfda-596d-4361-b9bc-d278a78ed53a" providerId="ADAL" clId="{34B5A065-1310-4E07-B9C0-A53A93E55F0A}" dt="2020-03-22T21:33:21.252" v="4858" actId="20577"/>
          <ac:spMkLst>
            <pc:docMk/>
            <pc:sldMk cId="141582927" sldId="283"/>
            <ac:spMk id="3" creationId="{FC694370-2399-43E5-A713-C76BAECC3F10}"/>
          </ac:spMkLst>
        </pc:spChg>
        <pc:picChg chg="add mod">
          <ac:chgData name="Hermes Suen" userId="bac3cfda-596d-4361-b9bc-d278a78ed53a" providerId="ADAL" clId="{34B5A065-1310-4E07-B9C0-A53A93E55F0A}" dt="2020-03-22T21:32:42.179" v="4763" actId="14100"/>
          <ac:picMkLst>
            <pc:docMk/>
            <pc:sldMk cId="141582927" sldId="283"/>
            <ac:picMk id="5" creationId="{B77DBB65-AC39-4235-8EF0-08CB72776E82}"/>
          </ac:picMkLst>
        </pc:picChg>
      </pc:sldChg>
      <pc:sldChg chg="addSp modSp add">
        <pc:chgData name="Hermes Suen" userId="bac3cfda-596d-4361-b9bc-d278a78ed53a" providerId="ADAL" clId="{34B5A065-1310-4E07-B9C0-A53A93E55F0A}" dt="2020-03-22T21:41:16.112" v="5421" actId="20577"/>
        <pc:sldMkLst>
          <pc:docMk/>
          <pc:sldMk cId="2736887533" sldId="284"/>
        </pc:sldMkLst>
        <pc:spChg chg="mod">
          <ac:chgData name="Hermes Suen" userId="bac3cfda-596d-4361-b9bc-d278a78ed53a" providerId="ADAL" clId="{34B5A065-1310-4E07-B9C0-A53A93E55F0A}" dt="2020-03-22T21:36:39.439" v="4939" actId="20577"/>
          <ac:spMkLst>
            <pc:docMk/>
            <pc:sldMk cId="2736887533" sldId="284"/>
            <ac:spMk id="2" creationId="{D3EE378B-3625-4066-A606-8518944D187A}"/>
          </ac:spMkLst>
        </pc:spChg>
        <pc:spChg chg="mod">
          <ac:chgData name="Hermes Suen" userId="bac3cfda-596d-4361-b9bc-d278a78ed53a" providerId="ADAL" clId="{34B5A065-1310-4E07-B9C0-A53A93E55F0A}" dt="2020-03-22T21:41:16.112" v="5421" actId="20577"/>
          <ac:spMkLst>
            <pc:docMk/>
            <pc:sldMk cId="2736887533" sldId="284"/>
            <ac:spMk id="3" creationId="{2B7319FA-4613-430D-BA7A-173321FEDB32}"/>
          </ac:spMkLst>
        </pc:spChg>
        <pc:picChg chg="add mod">
          <ac:chgData name="Hermes Suen" userId="bac3cfda-596d-4361-b9bc-d278a78ed53a" providerId="ADAL" clId="{34B5A065-1310-4E07-B9C0-A53A93E55F0A}" dt="2020-03-22T21:40:06.671" v="5133" actId="1076"/>
          <ac:picMkLst>
            <pc:docMk/>
            <pc:sldMk cId="2736887533" sldId="284"/>
            <ac:picMk id="4" creationId="{8C1C420C-843B-4EC8-A430-6A765EE03522}"/>
          </ac:picMkLst>
        </pc:picChg>
      </pc:sldChg>
      <pc:sldChg chg="addSp delSp modSp add">
        <pc:chgData name="Hermes Suen" userId="bac3cfda-596d-4361-b9bc-d278a78ed53a" providerId="ADAL" clId="{34B5A065-1310-4E07-B9C0-A53A93E55F0A}" dt="2020-03-22T21:42:23.183" v="5551" actId="20577"/>
        <pc:sldMkLst>
          <pc:docMk/>
          <pc:sldMk cId="2409664521" sldId="285"/>
        </pc:sldMkLst>
        <pc:spChg chg="mod">
          <ac:chgData name="Hermes Suen" userId="bac3cfda-596d-4361-b9bc-d278a78ed53a" providerId="ADAL" clId="{34B5A065-1310-4E07-B9C0-A53A93E55F0A}" dt="2020-03-22T21:41:37.692" v="5439" actId="20577"/>
          <ac:spMkLst>
            <pc:docMk/>
            <pc:sldMk cId="2409664521" sldId="285"/>
            <ac:spMk id="2" creationId="{2C674323-BF13-42EA-999B-CD5C317A2C3D}"/>
          </ac:spMkLst>
        </pc:spChg>
        <pc:spChg chg="del">
          <ac:chgData name="Hermes Suen" userId="bac3cfda-596d-4361-b9bc-d278a78ed53a" providerId="ADAL" clId="{34B5A065-1310-4E07-B9C0-A53A93E55F0A}" dt="2020-03-22T21:41:43.758" v="5440"/>
          <ac:spMkLst>
            <pc:docMk/>
            <pc:sldMk cId="2409664521" sldId="285"/>
            <ac:spMk id="3" creationId="{6E0A5007-599E-4839-A86A-51F83A61B9E4}"/>
          </ac:spMkLst>
        </pc:spChg>
        <pc:spChg chg="add mod">
          <ac:chgData name="Hermes Suen" userId="bac3cfda-596d-4361-b9bc-d278a78ed53a" providerId="ADAL" clId="{34B5A065-1310-4E07-B9C0-A53A93E55F0A}" dt="2020-03-22T21:42:23.183" v="5551" actId="20577"/>
          <ac:spMkLst>
            <pc:docMk/>
            <pc:sldMk cId="2409664521" sldId="285"/>
            <ac:spMk id="6" creationId="{98F60D01-34C3-40D3-8BB9-0A38D400E1BA}"/>
          </ac:spMkLst>
        </pc:spChg>
        <pc:picChg chg="add del mod">
          <ac:chgData name="Hermes Suen" userId="bac3cfda-596d-4361-b9bc-d278a78ed53a" providerId="ADAL" clId="{34B5A065-1310-4E07-B9C0-A53A93E55F0A}" dt="2020-03-22T21:41:51.696" v="5443" actId="478"/>
          <ac:picMkLst>
            <pc:docMk/>
            <pc:sldMk cId="2409664521" sldId="285"/>
            <ac:picMk id="4" creationId="{4C7ABF9F-6448-4945-BA59-865D20809BD5}"/>
          </ac:picMkLst>
        </pc:picChg>
        <pc:picChg chg="add mod">
          <ac:chgData name="Hermes Suen" userId="bac3cfda-596d-4361-b9bc-d278a78ed53a" providerId="ADAL" clId="{34B5A065-1310-4E07-B9C0-A53A93E55F0A}" dt="2020-03-22T21:42:05.847" v="5473" actId="1076"/>
          <ac:picMkLst>
            <pc:docMk/>
            <pc:sldMk cId="2409664521" sldId="285"/>
            <ac:picMk id="7" creationId="{9D950AE2-67F2-4C0C-81BD-80639D098D86}"/>
          </ac:picMkLst>
        </pc:picChg>
      </pc:sldChg>
      <pc:sldChg chg="modSp add">
        <pc:chgData name="Hermes Suen" userId="bac3cfda-596d-4361-b9bc-d278a78ed53a" providerId="ADAL" clId="{34B5A065-1310-4E07-B9C0-A53A93E55F0A}" dt="2020-03-22T22:04:15.312" v="6457" actId="20577"/>
        <pc:sldMkLst>
          <pc:docMk/>
          <pc:sldMk cId="3263760284" sldId="286"/>
        </pc:sldMkLst>
        <pc:spChg chg="mod">
          <ac:chgData name="Hermes Suen" userId="bac3cfda-596d-4361-b9bc-d278a78ed53a" providerId="ADAL" clId="{34B5A065-1310-4E07-B9C0-A53A93E55F0A}" dt="2020-03-22T21:42:43.309" v="5576" actId="20577"/>
          <ac:spMkLst>
            <pc:docMk/>
            <pc:sldMk cId="3263760284" sldId="286"/>
            <ac:spMk id="2" creationId="{96F9028E-24B6-46C2-AFCC-3618BC73D447}"/>
          </ac:spMkLst>
        </pc:spChg>
        <pc:spChg chg="mod">
          <ac:chgData name="Hermes Suen" userId="bac3cfda-596d-4361-b9bc-d278a78ed53a" providerId="ADAL" clId="{34B5A065-1310-4E07-B9C0-A53A93E55F0A}" dt="2020-03-22T22:04:15.312" v="6457" actId="20577"/>
          <ac:spMkLst>
            <pc:docMk/>
            <pc:sldMk cId="3263760284" sldId="286"/>
            <ac:spMk id="3" creationId="{04D56EC6-0CAD-424C-AB0C-CC0E2B6F468A}"/>
          </ac:spMkLst>
        </pc:spChg>
      </pc:sldChg>
      <pc:sldChg chg="addSp modSp add">
        <pc:chgData name="Hermes Suen" userId="bac3cfda-596d-4361-b9bc-d278a78ed53a" providerId="ADAL" clId="{34B5A065-1310-4E07-B9C0-A53A93E55F0A}" dt="2020-03-22T22:08:20.345" v="7021" actId="1076"/>
        <pc:sldMkLst>
          <pc:docMk/>
          <pc:sldMk cId="287627814" sldId="287"/>
        </pc:sldMkLst>
        <pc:spChg chg="mod">
          <ac:chgData name="Hermes Suen" userId="bac3cfda-596d-4361-b9bc-d278a78ed53a" providerId="ADAL" clId="{34B5A065-1310-4E07-B9C0-A53A93E55F0A}" dt="2020-03-22T22:04:29.897" v="6483" actId="20577"/>
          <ac:spMkLst>
            <pc:docMk/>
            <pc:sldMk cId="287627814" sldId="287"/>
            <ac:spMk id="2" creationId="{3890F1B7-95CE-4E4C-B4A2-9D24A44A604A}"/>
          </ac:spMkLst>
        </pc:spChg>
        <pc:spChg chg="mod">
          <ac:chgData name="Hermes Suen" userId="bac3cfda-596d-4361-b9bc-d278a78ed53a" providerId="ADAL" clId="{34B5A065-1310-4E07-B9C0-A53A93E55F0A}" dt="2020-03-22T22:07:43.202" v="7018" actId="20577"/>
          <ac:spMkLst>
            <pc:docMk/>
            <pc:sldMk cId="287627814" sldId="287"/>
            <ac:spMk id="3" creationId="{9FA2EA14-1B1A-4FB1-98A8-0AF2B3206826}"/>
          </ac:spMkLst>
        </pc:spChg>
        <pc:picChg chg="add mod">
          <ac:chgData name="Hermes Suen" userId="bac3cfda-596d-4361-b9bc-d278a78ed53a" providerId="ADAL" clId="{34B5A065-1310-4E07-B9C0-A53A93E55F0A}" dt="2020-03-22T22:08:20.345" v="7021" actId="1076"/>
          <ac:picMkLst>
            <pc:docMk/>
            <pc:sldMk cId="287627814" sldId="287"/>
            <ac:picMk id="4" creationId="{F0B268F5-D581-46F6-BBC5-0B2C7B7884F8}"/>
          </ac:picMkLst>
        </pc:picChg>
      </pc:sldChg>
      <pc:sldChg chg="addSp modSp add">
        <pc:chgData name="Hermes Suen" userId="bac3cfda-596d-4361-b9bc-d278a78ed53a" providerId="ADAL" clId="{34B5A065-1310-4E07-B9C0-A53A93E55F0A}" dt="2020-03-22T22:13:28.348" v="7171" actId="1076"/>
        <pc:sldMkLst>
          <pc:docMk/>
          <pc:sldMk cId="1242846543" sldId="288"/>
        </pc:sldMkLst>
        <pc:spChg chg="mod">
          <ac:chgData name="Hermes Suen" userId="bac3cfda-596d-4361-b9bc-d278a78ed53a" providerId="ADAL" clId="{34B5A065-1310-4E07-B9C0-A53A93E55F0A}" dt="2020-03-22T22:09:01.516" v="7045" actId="20577"/>
          <ac:spMkLst>
            <pc:docMk/>
            <pc:sldMk cId="1242846543" sldId="288"/>
            <ac:spMk id="2" creationId="{DA346775-057D-4FF3-A3AC-5A6202207A5A}"/>
          </ac:spMkLst>
        </pc:spChg>
        <pc:spChg chg="mod">
          <ac:chgData name="Hermes Suen" userId="bac3cfda-596d-4361-b9bc-d278a78ed53a" providerId="ADAL" clId="{34B5A065-1310-4E07-B9C0-A53A93E55F0A}" dt="2020-03-22T22:13:25.052" v="7169" actId="20577"/>
          <ac:spMkLst>
            <pc:docMk/>
            <pc:sldMk cId="1242846543" sldId="288"/>
            <ac:spMk id="3" creationId="{88C6D1C8-F2F0-4539-ACA9-695F01C36992}"/>
          </ac:spMkLst>
        </pc:spChg>
        <pc:picChg chg="add mod">
          <ac:chgData name="Hermes Suen" userId="bac3cfda-596d-4361-b9bc-d278a78ed53a" providerId="ADAL" clId="{34B5A065-1310-4E07-B9C0-A53A93E55F0A}" dt="2020-03-22T22:13:28.348" v="7171" actId="1076"/>
          <ac:picMkLst>
            <pc:docMk/>
            <pc:sldMk cId="1242846543" sldId="288"/>
            <ac:picMk id="5" creationId="{481F6E6F-5112-4F30-A3B9-A814EF2F69F2}"/>
          </ac:picMkLst>
        </pc:picChg>
        <pc:picChg chg="add mod">
          <ac:chgData name="Hermes Suen" userId="bac3cfda-596d-4361-b9bc-d278a78ed53a" providerId="ADAL" clId="{34B5A065-1310-4E07-B9C0-A53A93E55F0A}" dt="2020-03-22T22:13:27.207" v="7170" actId="1076"/>
          <ac:picMkLst>
            <pc:docMk/>
            <pc:sldMk cId="1242846543" sldId="288"/>
            <ac:picMk id="6" creationId="{F817A99B-726D-4E9C-8D23-591F19F6EECD}"/>
          </ac:picMkLst>
        </pc:picChg>
      </pc:sldChg>
      <pc:sldChg chg="addSp modSp add">
        <pc:chgData name="Hermes Suen" userId="bac3cfda-596d-4361-b9bc-d278a78ed53a" providerId="ADAL" clId="{34B5A065-1310-4E07-B9C0-A53A93E55F0A}" dt="2020-03-22T22:17:01.741" v="7670" actId="20577"/>
        <pc:sldMkLst>
          <pc:docMk/>
          <pc:sldMk cId="1188288984" sldId="289"/>
        </pc:sldMkLst>
        <pc:spChg chg="mod">
          <ac:chgData name="Hermes Suen" userId="bac3cfda-596d-4361-b9bc-d278a78ed53a" providerId="ADAL" clId="{34B5A065-1310-4E07-B9C0-A53A93E55F0A}" dt="2020-03-22T22:13:57.537" v="7191" actId="20577"/>
          <ac:spMkLst>
            <pc:docMk/>
            <pc:sldMk cId="1188288984" sldId="289"/>
            <ac:spMk id="2" creationId="{151922FC-635C-4044-9ABF-CC04F12CBF2F}"/>
          </ac:spMkLst>
        </pc:spChg>
        <pc:spChg chg="mod">
          <ac:chgData name="Hermes Suen" userId="bac3cfda-596d-4361-b9bc-d278a78ed53a" providerId="ADAL" clId="{34B5A065-1310-4E07-B9C0-A53A93E55F0A}" dt="2020-03-22T22:17:01.741" v="7670" actId="20577"/>
          <ac:spMkLst>
            <pc:docMk/>
            <pc:sldMk cId="1188288984" sldId="289"/>
            <ac:spMk id="3" creationId="{2CD64880-8B0D-4AAB-9FBA-47733D5A895F}"/>
          </ac:spMkLst>
        </pc:spChg>
        <pc:picChg chg="add mod">
          <ac:chgData name="Hermes Suen" userId="bac3cfda-596d-4361-b9bc-d278a78ed53a" providerId="ADAL" clId="{34B5A065-1310-4E07-B9C0-A53A93E55F0A}" dt="2020-03-22T22:15:49.224" v="7249" actId="1076"/>
          <ac:picMkLst>
            <pc:docMk/>
            <pc:sldMk cId="1188288984" sldId="289"/>
            <ac:picMk id="4" creationId="{21948404-B5B0-4C95-BC18-1A3DC1D7979D}"/>
          </ac:picMkLst>
        </pc:picChg>
      </pc:sldChg>
      <pc:sldChg chg="addSp modSp add">
        <pc:chgData name="Hermes Suen" userId="bac3cfda-596d-4361-b9bc-d278a78ed53a" providerId="ADAL" clId="{34B5A065-1310-4E07-B9C0-A53A93E55F0A}" dt="2020-03-22T22:21:09.746" v="8267" actId="20577"/>
        <pc:sldMkLst>
          <pc:docMk/>
          <pc:sldMk cId="2169818244" sldId="290"/>
        </pc:sldMkLst>
        <pc:spChg chg="mod">
          <ac:chgData name="Hermes Suen" userId="bac3cfda-596d-4361-b9bc-d278a78ed53a" providerId="ADAL" clId="{34B5A065-1310-4E07-B9C0-A53A93E55F0A}" dt="2020-03-22T22:17:12.161" v="7690" actId="20577"/>
          <ac:spMkLst>
            <pc:docMk/>
            <pc:sldMk cId="2169818244" sldId="290"/>
            <ac:spMk id="2" creationId="{03673DAE-8D80-461E-ABA9-823993B95D2D}"/>
          </ac:spMkLst>
        </pc:spChg>
        <pc:spChg chg="mod">
          <ac:chgData name="Hermes Suen" userId="bac3cfda-596d-4361-b9bc-d278a78ed53a" providerId="ADAL" clId="{34B5A065-1310-4E07-B9C0-A53A93E55F0A}" dt="2020-03-22T22:21:09.746" v="8267" actId="20577"/>
          <ac:spMkLst>
            <pc:docMk/>
            <pc:sldMk cId="2169818244" sldId="290"/>
            <ac:spMk id="3" creationId="{C39ED59C-F6E9-49B9-B82C-7948FF1FAEDD}"/>
          </ac:spMkLst>
        </pc:spChg>
        <pc:picChg chg="add mod">
          <ac:chgData name="Hermes Suen" userId="bac3cfda-596d-4361-b9bc-d278a78ed53a" providerId="ADAL" clId="{34B5A065-1310-4E07-B9C0-A53A93E55F0A}" dt="2020-03-22T22:20:32.839" v="8104" actId="1076"/>
          <ac:picMkLst>
            <pc:docMk/>
            <pc:sldMk cId="2169818244" sldId="290"/>
            <ac:picMk id="4" creationId="{A22FCE50-52C1-4BB3-9239-D972E8CF96BD}"/>
          </ac:picMkLst>
        </pc:picChg>
        <pc:picChg chg="add mod">
          <ac:chgData name="Hermes Suen" userId="bac3cfda-596d-4361-b9bc-d278a78ed53a" providerId="ADAL" clId="{34B5A065-1310-4E07-B9C0-A53A93E55F0A}" dt="2020-03-22T22:20:36.651" v="8107" actId="1076"/>
          <ac:picMkLst>
            <pc:docMk/>
            <pc:sldMk cId="2169818244" sldId="290"/>
            <ac:picMk id="5" creationId="{2A6ECC65-EF33-4288-B641-711D86D09779}"/>
          </ac:picMkLst>
        </pc:picChg>
      </pc:sldChg>
      <pc:sldChg chg="addSp modSp add">
        <pc:chgData name="Hermes Suen" userId="bac3cfda-596d-4361-b9bc-d278a78ed53a" providerId="ADAL" clId="{34B5A065-1310-4E07-B9C0-A53A93E55F0A}" dt="2020-03-22T22:24:16.730" v="8786" actId="1076"/>
        <pc:sldMkLst>
          <pc:docMk/>
          <pc:sldMk cId="3010533608" sldId="291"/>
        </pc:sldMkLst>
        <pc:spChg chg="mod">
          <ac:chgData name="Hermes Suen" userId="bac3cfda-596d-4361-b9bc-d278a78ed53a" providerId="ADAL" clId="{34B5A065-1310-4E07-B9C0-A53A93E55F0A}" dt="2020-03-22T22:22:07.533" v="8308" actId="20577"/>
          <ac:spMkLst>
            <pc:docMk/>
            <pc:sldMk cId="3010533608" sldId="291"/>
            <ac:spMk id="2" creationId="{EFEE7497-55E6-4598-B4F9-EF21A2C8E339}"/>
          </ac:spMkLst>
        </pc:spChg>
        <pc:spChg chg="mod">
          <ac:chgData name="Hermes Suen" userId="bac3cfda-596d-4361-b9bc-d278a78ed53a" providerId="ADAL" clId="{34B5A065-1310-4E07-B9C0-A53A93E55F0A}" dt="2020-03-22T22:23:30.352" v="8783" actId="20577"/>
          <ac:spMkLst>
            <pc:docMk/>
            <pc:sldMk cId="3010533608" sldId="291"/>
            <ac:spMk id="3" creationId="{4BCA3849-1B1C-4BE8-8832-9575DBF671DB}"/>
          </ac:spMkLst>
        </pc:spChg>
        <pc:picChg chg="add mod">
          <ac:chgData name="Hermes Suen" userId="bac3cfda-596d-4361-b9bc-d278a78ed53a" providerId="ADAL" clId="{34B5A065-1310-4E07-B9C0-A53A93E55F0A}" dt="2020-03-22T22:24:16.730" v="8786" actId="1076"/>
          <ac:picMkLst>
            <pc:docMk/>
            <pc:sldMk cId="3010533608" sldId="291"/>
            <ac:picMk id="4" creationId="{BF0A4F25-8C85-4318-AFA8-F06539BD79A3}"/>
          </ac:picMkLst>
        </pc:picChg>
      </pc:sldChg>
      <pc:sldChg chg="modSp add">
        <pc:chgData name="Hermes Suen" userId="bac3cfda-596d-4361-b9bc-d278a78ed53a" providerId="ADAL" clId="{34B5A065-1310-4E07-B9C0-A53A93E55F0A}" dt="2020-03-22T22:27:03.886" v="9162" actId="20577"/>
        <pc:sldMkLst>
          <pc:docMk/>
          <pc:sldMk cId="14663790" sldId="292"/>
        </pc:sldMkLst>
        <pc:spChg chg="mod">
          <ac:chgData name="Hermes Suen" userId="bac3cfda-596d-4361-b9bc-d278a78ed53a" providerId="ADAL" clId="{34B5A065-1310-4E07-B9C0-A53A93E55F0A}" dt="2020-03-22T22:24:57.417" v="8816" actId="20577"/>
          <ac:spMkLst>
            <pc:docMk/>
            <pc:sldMk cId="14663790" sldId="292"/>
            <ac:spMk id="2" creationId="{38489A7B-0AA8-4118-9015-0B82AB211364}"/>
          </ac:spMkLst>
        </pc:spChg>
        <pc:spChg chg="mod">
          <ac:chgData name="Hermes Suen" userId="bac3cfda-596d-4361-b9bc-d278a78ed53a" providerId="ADAL" clId="{34B5A065-1310-4E07-B9C0-A53A93E55F0A}" dt="2020-03-22T22:27:03.886" v="9162" actId="20577"/>
          <ac:spMkLst>
            <pc:docMk/>
            <pc:sldMk cId="14663790" sldId="292"/>
            <ac:spMk id="3" creationId="{DA64C28C-0F2F-48FF-9538-11E504174B5E}"/>
          </ac:spMkLst>
        </pc:spChg>
      </pc:sldChg>
      <pc:sldChg chg="modSp add del">
        <pc:chgData name="Hermes Suen" userId="bac3cfda-596d-4361-b9bc-d278a78ed53a" providerId="ADAL" clId="{34B5A065-1310-4E07-B9C0-A53A93E55F0A}" dt="2020-03-22T22:27:12.614" v="9179" actId="2696"/>
        <pc:sldMkLst>
          <pc:docMk/>
          <pc:sldMk cId="3613224285" sldId="293"/>
        </pc:sldMkLst>
        <pc:spChg chg="mod">
          <ac:chgData name="Hermes Suen" userId="bac3cfda-596d-4361-b9bc-d278a78ed53a" providerId="ADAL" clId="{34B5A065-1310-4E07-B9C0-A53A93E55F0A}" dt="2020-03-22T22:27:11.051" v="9178" actId="20577"/>
          <ac:spMkLst>
            <pc:docMk/>
            <pc:sldMk cId="3613224285" sldId="293"/>
            <ac:spMk id="2" creationId="{6F295D46-8386-4104-AE7F-ABAB0DA08302}"/>
          </ac:spMkLst>
        </pc:spChg>
      </pc:sldChg>
      <pc:sldChg chg="modSp add">
        <pc:chgData name="Hermes Suen" userId="bac3cfda-596d-4361-b9bc-d278a78ed53a" providerId="ADAL" clId="{34B5A065-1310-4E07-B9C0-A53A93E55F0A}" dt="2020-03-22T22:27:21.027" v="9205" actId="20577"/>
        <pc:sldMkLst>
          <pc:docMk/>
          <pc:sldMk cId="3930183647" sldId="293"/>
        </pc:sldMkLst>
        <pc:spChg chg="mod">
          <ac:chgData name="Hermes Suen" userId="bac3cfda-596d-4361-b9bc-d278a78ed53a" providerId="ADAL" clId="{34B5A065-1310-4E07-B9C0-A53A93E55F0A}" dt="2020-03-22T22:27:21.027" v="9205" actId="20577"/>
          <ac:spMkLst>
            <pc:docMk/>
            <pc:sldMk cId="3930183647" sldId="293"/>
            <ac:spMk id="2" creationId="{FCF49116-D920-41BB-8FF4-1AD44B3AE593}"/>
          </ac:spMkLst>
        </pc:spChg>
      </pc:sldChg>
      <pc:sldChg chg="modSp add">
        <pc:chgData name="Hermes Suen" userId="bac3cfda-596d-4361-b9bc-d278a78ed53a" providerId="ADAL" clId="{34B5A065-1310-4E07-B9C0-A53A93E55F0A}" dt="2020-03-22T22:30:32.556" v="9675" actId="20577"/>
        <pc:sldMkLst>
          <pc:docMk/>
          <pc:sldMk cId="1504216781" sldId="294"/>
        </pc:sldMkLst>
        <pc:spChg chg="mod">
          <ac:chgData name="Hermes Suen" userId="bac3cfda-596d-4361-b9bc-d278a78ed53a" providerId="ADAL" clId="{34B5A065-1310-4E07-B9C0-A53A93E55F0A}" dt="2020-03-22T22:28:21.131" v="9230" actId="20577"/>
          <ac:spMkLst>
            <pc:docMk/>
            <pc:sldMk cId="1504216781" sldId="294"/>
            <ac:spMk id="2" creationId="{5C70FA38-4E9D-4956-8511-D67E9111CB29}"/>
          </ac:spMkLst>
        </pc:spChg>
        <pc:spChg chg="mod">
          <ac:chgData name="Hermes Suen" userId="bac3cfda-596d-4361-b9bc-d278a78ed53a" providerId="ADAL" clId="{34B5A065-1310-4E07-B9C0-A53A93E55F0A}" dt="2020-03-22T22:30:32.556" v="9675" actId="20577"/>
          <ac:spMkLst>
            <pc:docMk/>
            <pc:sldMk cId="1504216781" sldId="294"/>
            <ac:spMk id="3" creationId="{64EF1182-F9E8-4F69-A8B6-38E6F07039C3}"/>
          </ac:spMkLst>
        </pc:spChg>
      </pc:sldChg>
      <pc:sldChg chg="modSp add">
        <pc:chgData name="Hermes Suen" userId="bac3cfda-596d-4361-b9bc-d278a78ed53a" providerId="ADAL" clId="{34B5A065-1310-4E07-B9C0-A53A93E55F0A}" dt="2020-03-22T22:38:03.200" v="10485"/>
        <pc:sldMkLst>
          <pc:docMk/>
          <pc:sldMk cId="629631149" sldId="295"/>
        </pc:sldMkLst>
        <pc:spChg chg="mod">
          <ac:chgData name="Hermes Suen" userId="bac3cfda-596d-4361-b9bc-d278a78ed53a" providerId="ADAL" clId="{34B5A065-1310-4E07-B9C0-A53A93E55F0A}" dt="2020-03-22T22:30:50.391" v="9692" actId="20577"/>
          <ac:spMkLst>
            <pc:docMk/>
            <pc:sldMk cId="629631149" sldId="295"/>
            <ac:spMk id="2" creationId="{B82EC152-09A1-4E14-96C3-EF1313F7F6EE}"/>
          </ac:spMkLst>
        </pc:spChg>
        <pc:spChg chg="mod">
          <ac:chgData name="Hermes Suen" userId="bac3cfda-596d-4361-b9bc-d278a78ed53a" providerId="ADAL" clId="{34B5A065-1310-4E07-B9C0-A53A93E55F0A}" dt="2020-03-22T22:38:03.200" v="10485"/>
          <ac:spMkLst>
            <pc:docMk/>
            <pc:sldMk cId="629631149" sldId="295"/>
            <ac:spMk id="3" creationId="{CB17EC96-7B57-44F4-85BC-C444D2DE5780}"/>
          </ac:spMkLst>
        </pc:spChg>
      </pc:sldChg>
      <pc:sldChg chg="addSp modSp add">
        <pc:chgData name="Hermes Suen" userId="bac3cfda-596d-4361-b9bc-d278a78ed53a" providerId="ADAL" clId="{34B5A065-1310-4E07-B9C0-A53A93E55F0A}" dt="2020-03-22T22:39:55.168" v="10851" actId="20577"/>
        <pc:sldMkLst>
          <pc:docMk/>
          <pc:sldMk cId="4169960431" sldId="296"/>
        </pc:sldMkLst>
        <pc:spChg chg="mod">
          <ac:chgData name="Hermes Suen" userId="bac3cfda-596d-4361-b9bc-d278a78ed53a" providerId="ADAL" clId="{34B5A065-1310-4E07-B9C0-A53A93E55F0A}" dt="2020-03-22T22:38:09.207" v="10504" actId="20577"/>
          <ac:spMkLst>
            <pc:docMk/>
            <pc:sldMk cId="4169960431" sldId="296"/>
            <ac:spMk id="2" creationId="{69FF1085-A7D3-4EC9-AF0B-37A4EB25877B}"/>
          </ac:spMkLst>
        </pc:spChg>
        <pc:spChg chg="mod">
          <ac:chgData name="Hermes Suen" userId="bac3cfda-596d-4361-b9bc-d278a78ed53a" providerId="ADAL" clId="{34B5A065-1310-4E07-B9C0-A53A93E55F0A}" dt="2020-03-22T22:39:55.168" v="10851" actId="20577"/>
          <ac:spMkLst>
            <pc:docMk/>
            <pc:sldMk cId="4169960431" sldId="296"/>
            <ac:spMk id="3" creationId="{35C54B05-EB8A-469E-8810-F133186EA037}"/>
          </ac:spMkLst>
        </pc:spChg>
        <pc:picChg chg="add mod">
          <ac:chgData name="Hermes Suen" userId="bac3cfda-596d-4361-b9bc-d278a78ed53a" providerId="ADAL" clId="{34B5A065-1310-4E07-B9C0-A53A93E55F0A}" dt="2020-03-22T22:39:23.509" v="10700" actId="1076"/>
          <ac:picMkLst>
            <pc:docMk/>
            <pc:sldMk cId="4169960431" sldId="296"/>
            <ac:picMk id="4" creationId="{4560B0A0-4EBC-4D42-A485-0855609C6639}"/>
          </ac:picMkLst>
        </pc:picChg>
      </pc:sldChg>
      <pc:sldChg chg="addSp modSp add">
        <pc:chgData name="Hermes Suen" userId="bac3cfda-596d-4361-b9bc-d278a78ed53a" providerId="ADAL" clId="{34B5A065-1310-4E07-B9C0-A53A93E55F0A}" dt="2020-03-22T22:41:31.569" v="10965" actId="1076"/>
        <pc:sldMkLst>
          <pc:docMk/>
          <pc:sldMk cId="640481596" sldId="297"/>
        </pc:sldMkLst>
        <pc:spChg chg="mod">
          <ac:chgData name="Hermes Suen" userId="bac3cfda-596d-4361-b9bc-d278a78ed53a" providerId="ADAL" clId="{34B5A065-1310-4E07-B9C0-A53A93E55F0A}" dt="2020-03-22T22:40:56.878" v="10880" actId="20577"/>
          <ac:spMkLst>
            <pc:docMk/>
            <pc:sldMk cId="640481596" sldId="297"/>
            <ac:spMk id="2" creationId="{584C204B-E826-45AE-9233-210FE0D53659}"/>
          </ac:spMkLst>
        </pc:spChg>
        <pc:spChg chg="mod">
          <ac:chgData name="Hermes Suen" userId="bac3cfda-596d-4361-b9bc-d278a78ed53a" providerId="ADAL" clId="{34B5A065-1310-4E07-B9C0-A53A93E55F0A}" dt="2020-03-22T22:41:22.141" v="10961" actId="20577"/>
          <ac:spMkLst>
            <pc:docMk/>
            <pc:sldMk cId="640481596" sldId="297"/>
            <ac:spMk id="3" creationId="{463216A0-9C29-4A81-A02F-C9252C3E280D}"/>
          </ac:spMkLst>
        </pc:spChg>
        <pc:picChg chg="add mod">
          <ac:chgData name="Hermes Suen" userId="bac3cfda-596d-4361-b9bc-d278a78ed53a" providerId="ADAL" clId="{34B5A065-1310-4E07-B9C0-A53A93E55F0A}" dt="2020-03-22T22:41:31.569" v="10965" actId="1076"/>
          <ac:picMkLst>
            <pc:docMk/>
            <pc:sldMk cId="640481596" sldId="297"/>
            <ac:picMk id="4" creationId="{B59DD258-AFE4-4027-BF2A-BD02A7D86B74}"/>
          </ac:picMkLst>
        </pc:picChg>
      </pc:sldChg>
      <pc:sldChg chg="addSp modSp add">
        <pc:chgData name="Hermes Suen" userId="bac3cfda-596d-4361-b9bc-d278a78ed53a" providerId="ADAL" clId="{34B5A065-1310-4E07-B9C0-A53A93E55F0A}" dt="2020-03-22T22:45:07.215" v="11304" actId="1076"/>
        <pc:sldMkLst>
          <pc:docMk/>
          <pc:sldMk cId="4041502874" sldId="298"/>
        </pc:sldMkLst>
        <pc:spChg chg="mod">
          <ac:chgData name="Hermes Suen" userId="bac3cfda-596d-4361-b9bc-d278a78ed53a" providerId="ADAL" clId="{34B5A065-1310-4E07-B9C0-A53A93E55F0A}" dt="2020-03-22T22:42:01.201" v="10995" actId="20577"/>
          <ac:spMkLst>
            <pc:docMk/>
            <pc:sldMk cId="4041502874" sldId="298"/>
            <ac:spMk id="2" creationId="{165570C5-076A-4BD0-958D-F578E7FA55BD}"/>
          </ac:spMkLst>
        </pc:spChg>
        <pc:spChg chg="mod">
          <ac:chgData name="Hermes Suen" userId="bac3cfda-596d-4361-b9bc-d278a78ed53a" providerId="ADAL" clId="{34B5A065-1310-4E07-B9C0-A53A93E55F0A}" dt="2020-03-22T22:44:53.654" v="11301"/>
          <ac:spMkLst>
            <pc:docMk/>
            <pc:sldMk cId="4041502874" sldId="298"/>
            <ac:spMk id="3" creationId="{348BA5FC-D333-444C-BF67-73F73C45A00F}"/>
          </ac:spMkLst>
        </pc:spChg>
        <pc:picChg chg="add">
          <ac:chgData name="Hermes Suen" userId="bac3cfda-596d-4361-b9bc-d278a78ed53a" providerId="ADAL" clId="{34B5A065-1310-4E07-B9C0-A53A93E55F0A}" dt="2020-03-22T22:43:27.710" v="11196"/>
          <ac:picMkLst>
            <pc:docMk/>
            <pc:sldMk cId="4041502874" sldId="298"/>
            <ac:picMk id="4" creationId="{2C398EDD-6BBC-4451-B6A3-3230137E9B5F}"/>
          </ac:picMkLst>
        </pc:picChg>
        <pc:picChg chg="add mod">
          <ac:chgData name="Hermes Suen" userId="bac3cfda-596d-4361-b9bc-d278a78ed53a" providerId="ADAL" clId="{34B5A065-1310-4E07-B9C0-A53A93E55F0A}" dt="2020-03-22T22:44:28.495" v="11298" actId="1076"/>
          <ac:picMkLst>
            <pc:docMk/>
            <pc:sldMk cId="4041502874" sldId="298"/>
            <ac:picMk id="5" creationId="{E462EFAF-33A5-4961-9584-92D5569BE591}"/>
          </ac:picMkLst>
        </pc:picChg>
        <pc:picChg chg="add mod">
          <ac:chgData name="Hermes Suen" userId="bac3cfda-596d-4361-b9bc-d278a78ed53a" providerId="ADAL" clId="{34B5A065-1310-4E07-B9C0-A53A93E55F0A}" dt="2020-03-22T22:45:07.215" v="11304" actId="1076"/>
          <ac:picMkLst>
            <pc:docMk/>
            <pc:sldMk cId="4041502874" sldId="298"/>
            <ac:picMk id="6" creationId="{858D0D9A-4740-4518-A13F-9D1451B7129A}"/>
          </ac:picMkLst>
        </pc:picChg>
      </pc:sldChg>
      <pc:sldChg chg="addSp modSp add">
        <pc:chgData name="Hermes Suen" userId="bac3cfda-596d-4361-b9bc-d278a78ed53a" providerId="ADAL" clId="{34B5A065-1310-4E07-B9C0-A53A93E55F0A}" dt="2020-03-22T22:50:53.872" v="11986" actId="1076"/>
        <pc:sldMkLst>
          <pc:docMk/>
          <pc:sldMk cId="275500155" sldId="299"/>
        </pc:sldMkLst>
        <pc:spChg chg="mod">
          <ac:chgData name="Hermes Suen" userId="bac3cfda-596d-4361-b9bc-d278a78ed53a" providerId="ADAL" clId="{34B5A065-1310-4E07-B9C0-A53A93E55F0A}" dt="2020-03-22T22:47:43.762" v="11416" actId="20577"/>
          <ac:spMkLst>
            <pc:docMk/>
            <pc:sldMk cId="275500155" sldId="299"/>
            <ac:spMk id="2" creationId="{35CA874A-9F63-4D4F-AD57-9E739BF30611}"/>
          </ac:spMkLst>
        </pc:spChg>
        <pc:spChg chg="mod">
          <ac:chgData name="Hermes Suen" userId="bac3cfda-596d-4361-b9bc-d278a78ed53a" providerId="ADAL" clId="{34B5A065-1310-4E07-B9C0-A53A93E55F0A}" dt="2020-03-22T22:50:51.518" v="11985" actId="20577"/>
          <ac:spMkLst>
            <pc:docMk/>
            <pc:sldMk cId="275500155" sldId="299"/>
            <ac:spMk id="3" creationId="{146D3014-BAB7-4CBD-8B3D-EF0A10734807}"/>
          </ac:spMkLst>
        </pc:spChg>
        <pc:picChg chg="add mod">
          <ac:chgData name="Hermes Suen" userId="bac3cfda-596d-4361-b9bc-d278a78ed53a" providerId="ADAL" clId="{34B5A065-1310-4E07-B9C0-A53A93E55F0A}" dt="2020-03-22T22:50:53.872" v="11986" actId="1076"/>
          <ac:picMkLst>
            <pc:docMk/>
            <pc:sldMk cId="275500155" sldId="299"/>
            <ac:picMk id="4" creationId="{EBC362BB-B59C-4799-BDDF-40F4DAB434B4}"/>
          </ac:picMkLst>
        </pc:picChg>
      </pc:sldChg>
      <pc:sldChg chg="addSp delSp modSp add ord">
        <pc:chgData name="Hermes Suen" userId="bac3cfda-596d-4361-b9bc-d278a78ed53a" providerId="ADAL" clId="{34B5A065-1310-4E07-B9C0-A53A93E55F0A}" dt="2020-03-22T22:51:14.020" v="11989" actId="1076"/>
        <pc:sldMkLst>
          <pc:docMk/>
          <pc:sldMk cId="953910126" sldId="300"/>
        </pc:sldMkLst>
        <pc:spChg chg="mod">
          <ac:chgData name="Hermes Suen" userId="bac3cfda-596d-4361-b9bc-d278a78ed53a" providerId="ADAL" clId="{34B5A065-1310-4E07-B9C0-A53A93E55F0A}" dt="2020-03-22T22:47:24.484" v="11362" actId="20577"/>
          <ac:spMkLst>
            <pc:docMk/>
            <pc:sldMk cId="953910126" sldId="300"/>
            <ac:spMk id="2" creationId="{0AA07FCA-5972-4EBC-8D77-23C8AB4C2F87}"/>
          </ac:spMkLst>
        </pc:spChg>
        <pc:spChg chg="del">
          <ac:chgData name="Hermes Suen" userId="bac3cfda-596d-4361-b9bc-d278a78ed53a" providerId="ADAL" clId="{34B5A065-1310-4E07-B9C0-A53A93E55F0A}" dt="2020-03-22T22:51:09.629" v="11987"/>
          <ac:spMkLst>
            <pc:docMk/>
            <pc:sldMk cId="953910126" sldId="300"/>
            <ac:spMk id="3" creationId="{132D4428-7C4B-4D80-AD6A-C73CA475BE8E}"/>
          </ac:spMkLst>
        </pc:spChg>
        <pc:picChg chg="add mod">
          <ac:chgData name="Hermes Suen" userId="bac3cfda-596d-4361-b9bc-d278a78ed53a" providerId="ADAL" clId="{34B5A065-1310-4E07-B9C0-A53A93E55F0A}" dt="2020-03-22T22:51:14.020" v="11989" actId="1076"/>
          <ac:picMkLst>
            <pc:docMk/>
            <pc:sldMk cId="953910126" sldId="300"/>
            <ac:picMk id="4" creationId="{E8F48A1B-EFA6-4A9B-BC78-6A8A016B9AEC}"/>
          </ac:picMkLst>
        </pc:picChg>
      </pc:sldChg>
      <pc:sldChg chg="modSp add">
        <pc:chgData name="Hermes Suen" userId="bac3cfda-596d-4361-b9bc-d278a78ed53a" providerId="ADAL" clId="{34B5A065-1310-4E07-B9C0-A53A93E55F0A}" dt="2020-03-22T22:54:16.456" v="12584" actId="5793"/>
        <pc:sldMkLst>
          <pc:docMk/>
          <pc:sldMk cId="2805501311" sldId="301"/>
        </pc:sldMkLst>
        <pc:spChg chg="mod">
          <ac:chgData name="Hermes Suen" userId="bac3cfda-596d-4361-b9bc-d278a78ed53a" providerId="ADAL" clId="{34B5A065-1310-4E07-B9C0-A53A93E55F0A}" dt="2020-03-22T22:51:53.959" v="12028" actId="20577"/>
          <ac:spMkLst>
            <pc:docMk/>
            <pc:sldMk cId="2805501311" sldId="301"/>
            <ac:spMk id="2" creationId="{E6B36927-3061-4563-8B48-218C3269354C}"/>
          </ac:spMkLst>
        </pc:spChg>
        <pc:spChg chg="mod">
          <ac:chgData name="Hermes Suen" userId="bac3cfda-596d-4361-b9bc-d278a78ed53a" providerId="ADAL" clId="{34B5A065-1310-4E07-B9C0-A53A93E55F0A}" dt="2020-03-22T22:54:16.456" v="12584" actId="5793"/>
          <ac:spMkLst>
            <pc:docMk/>
            <pc:sldMk cId="2805501311" sldId="301"/>
            <ac:spMk id="3" creationId="{158B422D-40F9-4090-8BE0-9FEDF07446C5}"/>
          </ac:spMkLst>
        </pc:spChg>
      </pc:sldChg>
      <pc:sldChg chg="modSp add">
        <pc:chgData name="Hermes Suen" userId="bac3cfda-596d-4361-b9bc-d278a78ed53a" providerId="ADAL" clId="{34B5A065-1310-4E07-B9C0-A53A93E55F0A}" dt="2020-03-22T22:54:36.618" v="12641" actId="20577"/>
        <pc:sldMkLst>
          <pc:docMk/>
          <pc:sldMk cId="4006202235" sldId="302"/>
        </pc:sldMkLst>
        <pc:spChg chg="mod">
          <ac:chgData name="Hermes Suen" userId="bac3cfda-596d-4361-b9bc-d278a78ed53a" providerId="ADAL" clId="{34B5A065-1310-4E07-B9C0-A53A93E55F0A}" dt="2020-03-22T22:54:36.618" v="12641" actId="20577"/>
          <ac:spMkLst>
            <pc:docMk/>
            <pc:sldMk cId="4006202235" sldId="302"/>
            <ac:spMk id="2" creationId="{146F9F0B-1D0E-4727-A801-5643F2D38C79}"/>
          </ac:spMkLst>
        </pc:spChg>
      </pc:sldChg>
      <pc:sldChg chg="addSp delSp modSp add">
        <pc:chgData name="Hermes Suen" userId="bac3cfda-596d-4361-b9bc-d278a78ed53a" providerId="ADAL" clId="{34B5A065-1310-4E07-B9C0-A53A93E55F0A}" dt="2020-03-24T01:45:08.450" v="13411" actId="20577"/>
        <pc:sldMkLst>
          <pc:docMk/>
          <pc:sldMk cId="3117800274" sldId="303"/>
        </pc:sldMkLst>
        <pc:spChg chg="mod">
          <ac:chgData name="Hermes Suen" userId="bac3cfda-596d-4361-b9bc-d278a78ed53a" providerId="ADAL" clId="{34B5A065-1310-4E07-B9C0-A53A93E55F0A}" dt="2020-03-24T01:38:37.341" v="12758" actId="20577"/>
          <ac:spMkLst>
            <pc:docMk/>
            <pc:sldMk cId="3117800274" sldId="303"/>
            <ac:spMk id="2" creationId="{F2BFDED0-C9AD-43EC-BD87-74225FE650C2}"/>
          </ac:spMkLst>
        </pc:spChg>
        <pc:spChg chg="mod">
          <ac:chgData name="Hermes Suen" userId="bac3cfda-596d-4361-b9bc-d278a78ed53a" providerId="ADAL" clId="{34B5A065-1310-4E07-B9C0-A53A93E55F0A}" dt="2020-03-24T01:45:08.450" v="13411" actId="20577"/>
          <ac:spMkLst>
            <pc:docMk/>
            <pc:sldMk cId="3117800274" sldId="303"/>
            <ac:spMk id="3" creationId="{2DCB3C47-B92B-4357-85A2-64A837BEE2FE}"/>
          </ac:spMkLst>
        </pc:spChg>
        <pc:picChg chg="add del mod">
          <ac:chgData name="Hermes Suen" userId="bac3cfda-596d-4361-b9bc-d278a78ed53a" providerId="ADAL" clId="{34B5A065-1310-4E07-B9C0-A53A93E55F0A}" dt="2020-03-24T01:44:18.553" v="13268"/>
          <ac:picMkLst>
            <pc:docMk/>
            <pc:sldMk cId="3117800274" sldId="303"/>
            <ac:picMk id="5" creationId="{2EE6CE64-3A67-4B70-BF1D-C0C479F2FED9}"/>
          </ac:picMkLst>
        </pc:picChg>
      </pc:sldChg>
      <pc:sldChg chg="addSp delSp modSp add">
        <pc:chgData name="Hermes Suen" userId="bac3cfda-596d-4361-b9bc-d278a78ed53a" providerId="ADAL" clId="{34B5A065-1310-4E07-B9C0-A53A93E55F0A}" dt="2020-03-24T01:46:38.206" v="13805" actId="20577"/>
        <pc:sldMkLst>
          <pc:docMk/>
          <pc:sldMk cId="91313693" sldId="304"/>
        </pc:sldMkLst>
        <pc:spChg chg="mod">
          <ac:chgData name="Hermes Suen" userId="bac3cfda-596d-4361-b9bc-d278a78ed53a" providerId="ADAL" clId="{34B5A065-1310-4E07-B9C0-A53A93E55F0A}" dt="2020-03-24T01:46:38.206" v="13805" actId="20577"/>
          <ac:spMkLst>
            <pc:docMk/>
            <pc:sldMk cId="91313693" sldId="304"/>
            <ac:spMk id="2" creationId="{95A0FEC6-36E0-41B1-ADA5-C890BDF6530A}"/>
          </ac:spMkLst>
        </pc:spChg>
        <pc:spChg chg="del">
          <ac:chgData name="Hermes Suen" userId="bac3cfda-596d-4361-b9bc-d278a78ed53a" providerId="ADAL" clId="{34B5A065-1310-4E07-B9C0-A53A93E55F0A}" dt="2020-03-24T01:44:20.267" v="13269"/>
          <ac:spMkLst>
            <pc:docMk/>
            <pc:sldMk cId="91313693" sldId="304"/>
            <ac:spMk id="3" creationId="{C6750921-FDC4-4CCF-A844-31962B05C1A3}"/>
          </ac:spMkLst>
        </pc:spChg>
        <pc:spChg chg="add mod">
          <ac:chgData name="Hermes Suen" userId="bac3cfda-596d-4361-b9bc-d278a78ed53a" providerId="ADAL" clId="{34B5A065-1310-4E07-B9C0-A53A93E55F0A}" dt="2020-03-24T01:46:22" v="13763" actId="20577"/>
          <ac:spMkLst>
            <pc:docMk/>
            <pc:sldMk cId="91313693" sldId="304"/>
            <ac:spMk id="5" creationId="{ADAC9B2E-1A27-4920-95E8-0A6E1E94F34B}"/>
          </ac:spMkLst>
        </pc:spChg>
        <pc:picChg chg="add del mod modCrop">
          <ac:chgData name="Hermes Suen" userId="bac3cfda-596d-4361-b9bc-d278a78ed53a" providerId="ADAL" clId="{34B5A065-1310-4E07-B9C0-A53A93E55F0A}" dt="2020-03-24T01:45:24.548" v="13437"/>
          <ac:picMkLst>
            <pc:docMk/>
            <pc:sldMk cId="91313693" sldId="304"/>
            <ac:picMk id="4" creationId="{DAF59342-D87B-4515-9003-5626B31B7751}"/>
          </ac:picMkLst>
        </pc:picChg>
        <pc:picChg chg="add mod">
          <ac:chgData name="Hermes Suen" userId="bac3cfda-596d-4361-b9bc-d278a78ed53a" providerId="ADAL" clId="{34B5A065-1310-4E07-B9C0-A53A93E55F0A}" dt="2020-03-24T01:45:41.420" v="13473" actId="1076"/>
          <ac:picMkLst>
            <pc:docMk/>
            <pc:sldMk cId="91313693" sldId="304"/>
            <ac:picMk id="6" creationId="{25A21B23-C246-4555-96B3-5483347BC1FE}"/>
          </ac:picMkLst>
        </pc:picChg>
      </pc:sldChg>
      <pc:sldChg chg="modSp add">
        <pc:chgData name="Hermes Suen" userId="bac3cfda-596d-4361-b9bc-d278a78ed53a" providerId="ADAL" clId="{34B5A065-1310-4E07-B9C0-A53A93E55F0A}" dt="2020-03-24T01:50:59.370" v="14541"/>
        <pc:sldMkLst>
          <pc:docMk/>
          <pc:sldMk cId="2850521777" sldId="305"/>
        </pc:sldMkLst>
        <pc:spChg chg="mod">
          <ac:chgData name="Hermes Suen" userId="bac3cfda-596d-4361-b9bc-d278a78ed53a" providerId="ADAL" clId="{34B5A065-1310-4E07-B9C0-A53A93E55F0A}" dt="2020-03-24T01:50:51.015" v="14527" actId="20577"/>
          <ac:spMkLst>
            <pc:docMk/>
            <pc:sldMk cId="2850521777" sldId="305"/>
            <ac:spMk id="2" creationId="{9F7A3105-BB5C-446F-A271-66AB53954F99}"/>
          </ac:spMkLst>
        </pc:spChg>
        <pc:spChg chg="mod">
          <ac:chgData name="Hermes Suen" userId="bac3cfda-596d-4361-b9bc-d278a78ed53a" providerId="ADAL" clId="{34B5A065-1310-4E07-B9C0-A53A93E55F0A}" dt="2020-03-24T01:50:59.370" v="14541"/>
          <ac:spMkLst>
            <pc:docMk/>
            <pc:sldMk cId="2850521777" sldId="305"/>
            <ac:spMk id="3" creationId="{010153A0-75E5-4570-A983-94387D703121}"/>
          </ac:spMkLst>
        </pc:spChg>
      </pc:sldChg>
      <pc:sldChg chg="modSp add">
        <pc:chgData name="Hermes Suen" userId="bac3cfda-596d-4361-b9bc-d278a78ed53a" providerId="ADAL" clId="{34B5A065-1310-4E07-B9C0-A53A93E55F0A}" dt="2020-03-24T01:57:20.327" v="15524" actId="20577"/>
        <pc:sldMkLst>
          <pc:docMk/>
          <pc:sldMk cId="2992345546" sldId="306"/>
        </pc:sldMkLst>
        <pc:spChg chg="mod">
          <ac:chgData name="Hermes Suen" userId="bac3cfda-596d-4361-b9bc-d278a78ed53a" providerId="ADAL" clId="{34B5A065-1310-4E07-B9C0-A53A93E55F0A}" dt="2020-03-24T01:51:11.451" v="14590" actId="20577"/>
          <ac:spMkLst>
            <pc:docMk/>
            <pc:sldMk cId="2992345546" sldId="306"/>
            <ac:spMk id="2" creationId="{9767C3B2-CD96-4728-B2B9-2DC990958B1C}"/>
          </ac:spMkLst>
        </pc:spChg>
        <pc:spChg chg="mod">
          <ac:chgData name="Hermes Suen" userId="bac3cfda-596d-4361-b9bc-d278a78ed53a" providerId="ADAL" clId="{34B5A065-1310-4E07-B9C0-A53A93E55F0A}" dt="2020-03-24T01:57:20.327" v="15524" actId="20577"/>
          <ac:spMkLst>
            <pc:docMk/>
            <pc:sldMk cId="2992345546" sldId="306"/>
            <ac:spMk id="3" creationId="{0CA76541-0513-46D3-8488-FFE61B2D8EE1}"/>
          </ac:spMkLst>
        </pc:spChg>
      </pc:sldChg>
      <pc:sldChg chg="addSp modSp add">
        <pc:chgData name="Hermes Suen" userId="bac3cfda-596d-4361-b9bc-d278a78ed53a" providerId="ADAL" clId="{34B5A065-1310-4E07-B9C0-A53A93E55F0A}" dt="2020-03-24T02:00:09.597" v="15985" actId="20577"/>
        <pc:sldMkLst>
          <pc:docMk/>
          <pc:sldMk cId="281170344" sldId="307"/>
        </pc:sldMkLst>
        <pc:spChg chg="mod">
          <ac:chgData name="Hermes Suen" userId="bac3cfda-596d-4361-b9bc-d278a78ed53a" providerId="ADAL" clId="{34B5A065-1310-4E07-B9C0-A53A93E55F0A}" dt="2020-03-24T01:58:03.471" v="15532" actId="20577"/>
          <ac:spMkLst>
            <pc:docMk/>
            <pc:sldMk cId="281170344" sldId="307"/>
            <ac:spMk id="2" creationId="{C2FF66BB-0DB2-4CCD-9902-21043C14E4A9}"/>
          </ac:spMkLst>
        </pc:spChg>
        <pc:spChg chg="mod">
          <ac:chgData name="Hermes Suen" userId="bac3cfda-596d-4361-b9bc-d278a78ed53a" providerId="ADAL" clId="{34B5A065-1310-4E07-B9C0-A53A93E55F0A}" dt="2020-03-24T02:00:09.597" v="15985" actId="20577"/>
          <ac:spMkLst>
            <pc:docMk/>
            <pc:sldMk cId="281170344" sldId="307"/>
            <ac:spMk id="3" creationId="{64F1D9C9-BE43-4182-8670-4CCF6F26B3FB}"/>
          </ac:spMkLst>
        </pc:spChg>
        <pc:picChg chg="add mod">
          <ac:chgData name="Hermes Suen" userId="bac3cfda-596d-4361-b9bc-d278a78ed53a" providerId="ADAL" clId="{34B5A065-1310-4E07-B9C0-A53A93E55F0A}" dt="2020-03-24T01:58:51.170" v="15654" actId="1076"/>
          <ac:picMkLst>
            <pc:docMk/>
            <pc:sldMk cId="281170344" sldId="307"/>
            <ac:picMk id="1026" creationId="{ABB8C166-4D2A-4B3C-A70E-65382330FC61}"/>
          </ac:picMkLst>
        </pc:picChg>
      </pc:sldChg>
      <pc:sldChg chg="addSp modSp add">
        <pc:chgData name="Hermes Suen" userId="bac3cfda-596d-4361-b9bc-d278a78ed53a" providerId="ADAL" clId="{34B5A065-1310-4E07-B9C0-A53A93E55F0A}" dt="2020-03-24T02:04:20.762" v="16634" actId="20577"/>
        <pc:sldMkLst>
          <pc:docMk/>
          <pc:sldMk cId="642196454" sldId="308"/>
        </pc:sldMkLst>
        <pc:spChg chg="mod">
          <ac:chgData name="Hermes Suen" userId="bac3cfda-596d-4361-b9bc-d278a78ed53a" providerId="ADAL" clId="{34B5A065-1310-4E07-B9C0-A53A93E55F0A}" dt="2020-03-24T02:04:20.762" v="16634" actId="20577"/>
          <ac:spMkLst>
            <pc:docMk/>
            <pc:sldMk cId="642196454" sldId="308"/>
            <ac:spMk id="2" creationId="{B09B153F-E807-49ED-B0E9-D1A22A18986F}"/>
          </ac:spMkLst>
        </pc:spChg>
        <pc:spChg chg="mod">
          <ac:chgData name="Hermes Suen" userId="bac3cfda-596d-4361-b9bc-d278a78ed53a" providerId="ADAL" clId="{34B5A065-1310-4E07-B9C0-A53A93E55F0A}" dt="2020-03-24T02:04:13.767" v="16633" actId="20577"/>
          <ac:spMkLst>
            <pc:docMk/>
            <pc:sldMk cId="642196454" sldId="308"/>
            <ac:spMk id="3" creationId="{BCD847F0-B4A1-462F-8B9C-4235A5CDC25C}"/>
          </ac:spMkLst>
        </pc:spChg>
        <pc:picChg chg="add mod">
          <ac:chgData name="Hermes Suen" userId="bac3cfda-596d-4361-b9bc-d278a78ed53a" providerId="ADAL" clId="{34B5A065-1310-4E07-B9C0-A53A93E55F0A}" dt="2020-03-24T02:01:57.801" v="16211" actId="14100"/>
          <ac:picMkLst>
            <pc:docMk/>
            <pc:sldMk cId="642196454" sldId="308"/>
            <ac:picMk id="2050" creationId="{AA521666-9302-4F28-92C5-7B906018E093}"/>
          </ac:picMkLst>
        </pc:picChg>
      </pc:sldChg>
      <pc:sldChg chg="addSp modSp add">
        <pc:chgData name="Hermes Suen" userId="bac3cfda-596d-4361-b9bc-d278a78ed53a" providerId="ADAL" clId="{34B5A065-1310-4E07-B9C0-A53A93E55F0A}" dt="2020-03-24T02:06:28.673" v="17117" actId="20577"/>
        <pc:sldMkLst>
          <pc:docMk/>
          <pc:sldMk cId="3890942705" sldId="309"/>
        </pc:sldMkLst>
        <pc:spChg chg="mod">
          <ac:chgData name="Hermes Suen" userId="bac3cfda-596d-4361-b9bc-d278a78ed53a" providerId="ADAL" clId="{34B5A065-1310-4E07-B9C0-A53A93E55F0A}" dt="2020-03-24T02:04:27.325" v="16649" actId="20577"/>
          <ac:spMkLst>
            <pc:docMk/>
            <pc:sldMk cId="3890942705" sldId="309"/>
            <ac:spMk id="2" creationId="{BC273F48-FFAA-4ACC-ACEA-88F1D219F0DD}"/>
          </ac:spMkLst>
        </pc:spChg>
        <pc:spChg chg="mod">
          <ac:chgData name="Hermes Suen" userId="bac3cfda-596d-4361-b9bc-d278a78ed53a" providerId="ADAL" clId="{34B5A065-1310-4E07-B9C0-A53A93E55F0A}" dt="2020-03-24T02:06:28.673" v="17117" actId="20577"/>
          <ac:spMkLst>
            <pc:docMk/>
            <pc:sldMk cId="3890942705" sldId="309"/>
            <ac:spMk id="3" creationId="{CA766A3C-D452-49FD-8E86-17F0799FE4A3}"/>
          </ac:spMkLst>
        </pc:spChg>
        <pc:picChg chg="add mod">
          <ac:chgData name="Hermes Suen" userId="bac3cfda-596d-4361-b9bc-d278a78ed53a" providerId="ADAL" clId="{34B5A065-1310-4E07-B9C0-A53A93E55F0A}" dt="2020-03-24T02:05:07.408" v="16728" actId="14100"/>
          <ac:picMkLst>
            <pc:docMk/>
            <pc:sldMk cId="3890942705" sldId="309"/>
            <ac:picMk id="3074" creationId="{D0D833D9-B001-4D69-81CE-409BB34486DC}"/>
          </ac:picMkLst>
        </pc:picChg>
      </pc:sldChg>
      <pc:sldChg chg="addSp modSp add">
        <pc:chgData name="Hermes Suen" userId="bac3cfda-596d-4361-b9bc-d278a78ed53a" providerId="ADAL" clId="{34B5A065-1310-4E07-B9C0-A53A93E55F0A}" dt="2020-03-24T02:13:47.584" v="17894" actId="20577"/>
        <pc:sldMkLst>
          <pc:docMk/>
          <pc:sldMk cId="3876512782" sldId="310"/>
        </pc:sldMkLst>
        <pc:spChg chg="mod">
          <ac:chgData name="Hermes Suen" userId="bac3cfda-596d-4361-b9bc-d278a78ed53a" providerId="ADAL" clId="{34B5A065-1310-4E07-B9C0-A53A93E55F0A}" dt="2020-03-24T02:06:39.627" v="17157" actId="20577"/>
          <ac:spMkLst>
            <pc:docMk/>
            <pc:sldMk cId="3876512782" sldId="310"/>
            <ac:spMk id="2" creationId="{F7502638-261C-4261-96B1-1C517BAC167B}"/>
          </ac:spMkLst>
        </pc:spChg>
        <pc:spChg chg="mod">
          <ac:chgData name="Hermes Suen" userId="bac3cfda-596d-4361-b9bc-d278a78ed53a" providerId="ADAL" clId="{34B5A065-1310-4E07-B9C0-A53A93E55F0A}" dt="2020-03-24T02:13:47.584" v="17894" actId="20577"/>
          <ac:spMkLst>
            <pc:docMk/>
            <pc:sldMk cId="3876512782" sldId="310"/>
            <ac:spMk id="3" creationId="{812BD9F3-BD5D-4FF6-89DA-5E99E292DA7E}"/>
          </ac:spMkLst>
        </pc:spChg>
        <pc:picChg chg="add mod">
          <ac:chgData name="Hermes Suen" userId="bac3cfda-596d-4361-b9bc-d278a78ed53a" providerId="ADAL" clId="{34B5A065-1310-4E07-B9C0-A53A93E55F0A}" dt="2020-03-24T02:12:41.564" v="17529" actId="1076"/>
          <ac:picMkLst>
            <pc:docMk/>
            <pc:sldMk cId="3876512782" sldId="310"/>
            <ac:picMk id="6" creationId="{99CE3D83-04CE-46CD-91CA-8AC4AB3A553E}"/>
          </ac:picMkLst>
        </pc:picChg>
        <pc:picChg chg="add mod">
          <ac:chgData name="Hermes Suen" userId="bac3cfda-596d-4361-b9bc-d278a78ed53a" providerId="ADAL" clId="{34B5A065-1310-4E07-B9C0-A53A93E55F0A}" dt="2020-03-24T02:12:53.085" v="17530" actId="1038"/>
          <ac:picMkLst>
            <pc:docMk/>
            <pc:sldMk cId="3876512782" sldId="310"/>
            <ac:picMk id="4098" creationId="{374876DF-7F1E-42CE-873F-1244284B0C1E}"/>
          </ac:picMkLst>
        </pc:picChg>
        <pc:picChg chg="add mod">
          <ac:chgData name="Hermes Suen" userId="bac3cfda-596d-4361-b9bc-d278a78ed53a" providerId="ADAL" clId="{34B5A065-1310-4E07-B9C0-A53A93E55F0A}" dt="2020-03-24T02:09:36.247" v="17389" actId="14100"/>
          <ac:picMkLst>
            <pc:docMk/>
            <pc:sldMk cId="3876512782" sldId="310"/>
            <ac:picMk id="4100" creationId="{5DDBA85B-0F73-4C0D-9E70-A69A84E39B7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2020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athanlauga/nba-gam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matlabcentral/answers/395817-can-i-use-trainnetwork-to-train-deep-neural-networks-with-non-image-or-non-sequence-data-for-reg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Optimizing Deep Networks Through Predicting NBA Game Outcomes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Hermes Suen</a:t>
            </a:r>
          </a:p>
          <a:p>
            <a:r>
              <a:rPr lang="en-US" dirty="0"/>
              <a:t>3/24/2020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192E-181F-4819-9CA3-FF19E9EE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 for Network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5F53-97F8-4326-B927-9D0E594F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small number of inputs (24 features) so simply 10-5-2 structure seemed appropriate</a:t>
            </a:r>
          </a:p>
          <a:p>
            <a:r>
              <a:rPr lang="en-US" dirty="0"/>
              <a:t>Use a </a:t>
            </a:r>
            <a:r>
              <a:rPr lang="en-US" dirty="0" err="1"/>
              <a:t>fullyConnectedLayer</a:t>
            </a:r>
            <a:r>
              <a:rPr lang="en-US" dirty="0"/>
              <a:t> with num output classes, then </a:t>
            </a:r>
            <a:r>
              <a:rPr lang="en-US" dirty="0" err="1"/>
              <a:t>softmax</a:t>
            </a:r>
            <a:r>
              <a:rPr lang="en-US" dirty="0"/>
              <a:t> to convert to probabilities, and then classification layer to determine the binary cross-entropy loss which is standard for classification (same as log-likelihood more on this later)</a:t>
            </a:r>
          </a:p>
          <a:p>
            <a:r>
              <a:rPr lang="en-US" dirty="0"/>
              <a:t>Use “</a:t>
            </a:r>
            <a:r>
              <a:rPr lang="en-US" dirty="0" err="1"/>
              <a:t>leakyRelu</a:t>
            </a:r>
            <a:r>
              <a:rPr lang="en-US" dirty="0"/>
              <a:t>” because </a:t>
            </a:r>
            <a:r>
              <a:rPr lang="en-US" dirty="0" err="1"/>
              <a:t>ReLu</a:t>
            </a:r>
            <a:r>
              <a:rPr lang="en-US" dirty="0"/>
              <a:t> has been recommended standard, and leaky </a:t>
            </a:r>
            <a:r>
              <a:rPr lang="en-US" dirty="0" err="1"/>
              <a:t>Relu</a:t>
            </a:r>
            <a:r>
              <a:rPr lang="en-US" dirty="0"/>
              <a:t> prevents gradients from going to zero</a:t>
            </a:r>
          </a:p>
          <a:p>
            <a:r>
              <a:rPr lang="en-US" dirty="0"/>
              <a:t>Normalized the data for better results (some features are on a different scale)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0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E0E7-DA57-43D7-A782-5F65C362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8079-DBBB-4920-84B8-01192AC7C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 offers three solvers:</a:t>
            </a:r>
          </a:p>
          <a:p>
            <a:pPr lvl="1"/>
            <a:r>
              <a:rPr lang="en-US" dirty="0"/>
              <a:t>SGDM (stochastic gradient descent with momentum)</a:t>
            </a:r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1"/>
            <a:r>
              <a:rPr lang="en-US" dirty="0"/>
              <a:t>Adam</a:t>
            </a:r>
          </a:p>
          <a:p>
            <a:r>
              <a:rPr lang="en-US" dirty="0"/>
              <a:t>Start with </a:t>
            </a:r>
            <a:r>
              <a:rPr lang="en-US" dirty="0" err="1"/>
              <a:t>sgdm</a:t>
            </a:r>
            <a:r>
              <a:rPr lang="en-US" dirty="0"/>
              <a:t> to demonstrate a few optimization concepts</a:t>
            </a:r>
          </a:p>
          <a:p>
            <a:r>
              <a:rPr lang="en-US" dirty="0"/>
              <a:t>Nearly ALL optimization techniques//options are Name-Value pairs in “</a:t>
            </a:r>
            <a:r>
              <a:rPr lang="en-US" dirty="0" err="1"/>
              <a:t>trainingOptions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7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F552-C407-40D5-BD00-757C7D5E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315B-A2DE-4037-9C19-F2EC60A6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10-5-2 Structure </a:t>
            </a:r>
          </a:p>
          <a:p>
            <a:r>
              <a:rPr lang="en-US" dirty="0" err="1"/>
              <a:t>LeakyReLu</a:t>
            </a:r>
            <a:r>
              <a:rPr lang="en-US" dirty="0"/>
              <a:t> hidden units SGDM </a:t>
            </a:r>
          </a:p>
          <a:p>
            <a:r>
              <a:rPr lang="en-US" dirty="0" err="1"/>
              <a:t>LearnRate</a:t>
            </a:r>
            <a:r>
              <a:rPr lang="en-US" dirty="0"/>
              <a:t>: 0.01 </a:t>
            </a:r>
          </a:p>
          <a:p>
            <a:r>
              <a:rPr lang="en-US" dirty="0"/>
              <a:t>Momentum: 0.9 </a:t>
            </a:r>
          </a:p>
          <a:p>
            <a:r>
              <a:rPr lang="en-US" dirty="0"/>
              <a:t>Mini-Batch: 128 </a:t>
            </a:r>
          </a:p>
          <a:p>
            <a:r>
              <a:rPr lang="en-US" dirty="0"/>
              <a:t>L2 </a:t>
            </a:r>
            <a:r>
              <a:rPr lang="en-US" dirty="0" err="1"/>
              <a:t>Reguralization</a:t>
            </a:r>
            <a:r>
              <a:rPr lang="en-US" dirty="0"/>
              <a:t>: 0.0001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(default values). Accuracy: ~ </a:t>
            </a:r>
            <a:r>
              <a:rPr lang="en-US" b="1" dirty="0"/>
              <a:t>61.8% </a:t>
            </a:r>
          </a:p>
        </p:txBody>
      </p:sp>
    </p:spTree>
    <p:extLst>
      <p:ext uri="{BB962C8B-B14F-4D97-AF65-F5344CB8AC3E}">
        <p14:creationId xmlns:p14="http://schemas.microsoft.com/office/powerpoint/2010/main" val="418087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2AFB-1B87-426E-A85C-CFADB956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075E-78F6-425E-B927-77017E77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graph looks like it is following a pattern, and shuffle every epoch:</a:t>
            </a:r>
          </a:p>
          <a:p>
            <a:r>
              <a:rPr lang="en-US" dirty="0"/>
              <a:t>Accuracy jumps to ~ </a:t>
            </a:r>
            <a:r>
              <a:rPr lang="en-US" b="1" dirty="0"/>
              <a:t>62.14%</a:t>
            </a:r>
          </a:p>
          <a:p>
            <a:r>
              <a:rPr lang="en-US" dirty="0"/>
              <a:t>Conclusion: shuffling add “noise” leads to better generalization</a:t>
            </a:r>
          </a:p>
          <a:p>
            <a:r>
              <a:rPr lang="en-US" dirty="0"/>
              <a:t>Helps the solver not get stuck in a cycle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1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A9EC-3A57-4B66-A83F-020FCBE7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Adjustments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B6C2-0E95-4252-A7E0-48B5B11B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Mini-Batch: mathematical proof that your estimate of the gradient does not go up linearly with more samples (more efficient to use smaller samples)</a:t>
            </a:r>
          </a:p>
          <a:p>
            <a:r>
              <a:rPr lang="en-US" dirty="0"/>
              <a:t>Machine Learning already not like general optimization in that the surrogate function to optimize is a sum over training examples</a:t>
            </a:r>
          </a:p>
          <a:p>
            <a:r>
              <a:rPr lang="en-US" dirty="0"/>
              <a:t>Lends itself to mini-batches</a:t>
            </a:r>
          </a:p>
          <a:p>
            <a:r>
              <a:rPr lang="en-US" dirty="0"/>
              <a:t>“minibatch stochastic gradient descent follows </a:t>
            </a:r>
            <a:r>
              <a:rPr lang="en-US" i="1" dirty="0"/>
              <a:t>the gradient of the true generalization error</a:t>
            </a:r>
            <a:r>
              <a:rPr lang="en-US" dirty="0"/>
              <a:t>” (p.273)</a:t>
            </a:r>
          </a:p>
          <a:p>
            <a:pPr lvl="1"/>
            <a:r>
              <a:rPr lang="en-US" dirty="0"/>
              <a:t>If randomly sampled and only go through data set once</a:t>
            </a:r>
          </a:p>
          <a:p>
            <a:r>
              <a:rPr lang="en-US" dirty="0"/>
              <a:t>Small batches offer regularization because of added noise. Need to use a smaller learning rate with this though to counteract the extra variance</a:t>
            </a:r>
          </a:p>
        </p:txBody>
      </p:sp>
    </p:spTree>
    <p:extLst>
      <p:ext uri="{BB962C8B-B14F-4D97-AF65-F5344CB8AC3E}">
        <p14:creationId xmlns:p14="http://schemas.microsoft.com/office/powerpoint/2010/main" val="416334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E23E-3782-4658-B109-19AE6DDC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6E0B-2FFC-4FD6-81BB-BF05427C0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Mini-batch: down from 128 -&gt; 64</a:t>
            </a:r>
          </a:p>
          <a:p>
            <a:pPr lvl="1"/>
            <a:r>
              <a:rPr lang="en-US" dirty="0"/>
              <a:t>Scales down in powers of 2 because GPUs work better with these sorts of array sizes</a:t>
            </a:r>
          </a:p>
          <a:p>
            <a:r>
              <a:rPr lang="en-US" dirty="0"/>
              <a:t>Drop learn rate down by magnitude of 10 to counteract : 0.01 -&gt; 0.001</a:t>
            </a:r>
          </a:p>
          <a:p>
            <a:pPr lvl="1"/>
            <a:r>
              <a:rPr lang="en-US" dirty="0"/>
              <a:t>Changes to learn rate should happen in magnitudes</a:t>
            </a:r>
          </a:p>
          <a:p>
            <a:r>
              <a:rPr lang="en-US" dirty="0"/>
              <a:t>Accuracy: </a:t>
            </a:r>
            <a:r>
              <a:rPr lang="en-US" b="1" dirty="0"/>
              <a:t>59.92%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834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7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F109-4687-4FD5-BABC-8B2707C2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5E2ED-738C-4717-A219-0D2BC1A6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Learn Rate by another factor of 10 to see if improvement goes up:</a:t>
            </a:r>
          </a:p>
          <a:p>
            <a:r>
              <a:rPr lang="en-US" dirty="0"/>
              <a:t>Accuracy: </a:t>
            </a:r>
            <a:r>
              <a:rPr lang="en-US" b="1" dirty="0"/>
              <a:t>60.25%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5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14F1-E629-4B6E-90D9-1AAFC6D8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DB495-57E0-4B86-BE20-84914566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help fight:</a:t>
            </a:r>
          </a:p>
          <a:p>
            <a:pPr lvl="1"/>
            <a:r>
              <a:rPr lang="en-US" dirty="0"/>
              <a:t>Noisy gradients</a:t>
            </a:r>
          </a:p>
          <a:p>
            <a:pPr lvl="1"/>
            <a:r>
              <a:rPr lang="en-US" dirty="0"/>
              <a:t>Accelerate learning</a:t>
            </a:r>
          </a:p>
          <a:p>
            <a:r>
              <a:rPr lang="en-US" dirty="0"/>
              <a:t>The idea is to keep a exponential moving average of past gradients so when there is added noise to gradient values, the “search” does not go off in a wild direction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DB7C7-6D3F-49C8-93CE-3E50D058B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2" y="4191000"/>
            <a:ext cx="104203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0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BA78-7B2F-484E-A389-DC82D370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2434-5D69-43B0-A16F-9A4B160B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term is SGD</a:t>
            </a:r>
          </a:p>
          <a:p>
            <a:r>
              <a:rPr lang="en-US" dirty="0"/>
              <a:t>The first term is computing an exponentially decaying average </a:t>
            </a:r>
          </a:p>
          <a:p>
            <a:pPr lvl="1"/>
            <a:r>
              <a:rPr lang="en-US" dirty="0"/>
              <a:t>Must be less than 1 (so that contribution of previous gradients becomes less as the number of iterations  increase; repeatedly multiplying by a value less than 1)</a:t>
            </a:r>
          </a:p>
          <a:p>
            <a:pPr lvl="1"/>
            <a:r>
              <a:rPr lang="en-US" dirty="0"/>
              <a:t>Default in MATLAB: 0.9</a:t>
            </a:r>
          </a:p>
          <a:p>
            <a:pPr lvl="1"/>
            <a:endParaRPr lang="en-US" dirty="0"/>
          </a:p>
          <a:p>
            <a:pPr marL="45834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29C36-8E14-4EBD-A1BF-F11B161B5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394"/>
          <a:stretch/>
        </p:blipFill>
        <p:spPr>
          <a:xfrm>
            <a:off x="885825" y="4114800"/>
            <a:ext cx="104203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6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7D2A-BE8D-453F-9EB6-03AA85A9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BB02-2AB9-427A-AF49-7764CC45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hockey puck with momentum (velocity + mass)</a:t>
            </a:r>
          </a:p>
          <a:p>
            <a:r>
              <a:rPr lang="en-US" dirty="0"/>
              <a:t>This is our search point</a:t>
            </a:r>
          </a:p>
          <a:p>
            <a:r>
              <a:rPr lang="en-US" dirty="0"/>
              <a:t>The negative gradient of the cost function is a force pushing on it</a:t>
            </a:r>
          </a:p>
          <a:p>
            <a:r>
              <a:rPr lang="en-US" dirty="0"/>
              <a:t>SGD, we would take a step in direction of gradient</a:t>
            </a:r>
          </a:p>
          <a:p>
            <a:r>
              <a:rPr lang="en-US" dirty="0"/>
              <a:t>Momentum, the force merely alters the general velocity, or direction we are heading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4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4FC3-02CA-45C1-89EF-7537C702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: NBA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2577-F79F-4486-BA31-5944A29BD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Problem</a:t>
            </a:r>
          </a:p>
          <a:p>
            <a:r>
              <a:rPr lang="en-US" dirty="0"/>
              <a:t>See if optimization leads to tangible changes </a:t>
            </a:r>
          </a:p>
          <a:p>
            <a:r>
              <a:rPr lang="en-US" dirty="0"/>
              <a:t>Personal interest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0CC1A-4D95-4B80-8E7F-527F4B04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014662"/>
            <a:ext cx="6019800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42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2819-BAED-4C19-A725-D17EF101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C07B-563C-4ECE-A23A-D7A7F3AB9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Momentum down to 0.5 </a:t>
            </a:r>
          </a:p>
          <a:p>
            <a:r>
              <a:rPr lang="en-US" dirty="0"/>
              <a:t>Hopes that we add more variance to the search directions and find a different local minimum</a:t>
            </a:r>
          </a:p>
          <a:p>
            <a:r>
              <a:rPr lang="en-US" dirty="0"/>
              <a:t>Accuracy: </a:t>
            </a:r>
            <a:r>
              <a:rPr lang="en-US" b="1" dirty="0"/>
              <a:t>61.36%</a:t>
            </a:r>
          </a:p>
        </p:txBody>
      </p:sp>
    </p:spTree>
    <p:extLst>
      <p:ext uri="{BB962C8B-B14F-4D97-AF65-F5344CB8AC3E}">
        <p14:creationId xmlns:p14="http://schemas.microsoft.com/office/powerpoint/2010/main" val="396559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DD65-3F93-40F3-8C22-CBA0CE85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Cliffs and Exploding Gradients: Adding Gradient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2C2AF-3EF6-4DD8-99B5-D9DE0594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nets may have a cost function that resembles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direction to lower the cost function is one in which the gradient is very large (go down the cliff). The parameters will make a big jump and leap too far, landing in a sub-optimal point (leap off the cliff)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A8A6D-EC01-42E1-8FE4-8F15FDD9F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44571"/>
            <a:ext cx="6286500" cy="31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217F-D8B9-4924-9FA2-204A9636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9C2A-103C-4CE9-B9F7-027D2689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 options:</a:t>
            </a:r>
          </a:p>
          <a:p>
            <a:r>
              <a:rPr lang="en-US" dirty="0"/>
              <a:t>Set Threshold to 15</a:t>
            </a:r>
          </a:p>
          <a:p>
            <a:r>
              <a:rPr lang="en-US" dirty="0"/>
              <a:t>Accuracy: </a:t>
            </a:r>
            <a:r>
              <a:rPr lang="en-US" b="1" dirty="0"/>
              <a:t>62.70%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parameter determines what gradient to use if threshold is exceeded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F92B0-E77D-4D23-A720-3B9C2967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2" y="609600"/>
            <a:ext cx="6858000" cy="33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45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CF5F-E31B-4AF9-93F7-0FF493D6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Learning Rate: </a:t>
            </a:r>
            <a:r>
              <a:rPr lang="en-US" dirty="0" err="1"/>
              <a:t>AdaGrad</a:t>
            </a:r>
            <a:r>
              <a:rPr lang="en-US" dirty="0"/>
              <a:t> &amp; </a:t>
            </a:r>
            <a:r>
              <a:rPr lang="en-US" dirty="0" err="1"/>
              <a:t>RMSProp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6D09-47D6-4E73-815B-18DE1052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rate highly affects performance of models</a:t>
            </a:r>
          </a:p>
          <a:p>
            <a:r>
              <a:rPr lang="en-US" dirty="0"/>
              <a:t>Cost function is very variable in different directions of the parameter space</a:t>
            </a:r>
          </a:p>
          <a:p>
            <a:r>
              <a:rPr lang="en-US" dirty="0"/>
              <a:t>“Adapt learning rate of all model parameters by scaling them inversely proportional to the square root of the sum of all historical squared values of the gradient” (p.299- </a:t>
            </a:r>
            <a:r>
              <a:rPr lang="en-US" dirty="0" err="1"/>
              <a:t>AdaGrad</a:t>
            </a:r>
            <a:r>
              <a:rPr lang="en-US" dirty="0"/>
              <a:t>)</a:t>
            </a:r>
          </a:p>
          <a:p>
            <a:r>
              <a:rPr lang="en-US" dirty="0"/>
              <a:t>This has the effect of boosting the learning rate for directions in which the gradient has been historically gentle, so we make more progress</a:t>
            </a:r>
          </a:p>
          <a:p>
            <a:r>
              <a:rPr lang="en-US" dirty="0"/>
              <a:t>In more steep directions (high gradients), we reduce learning rate (sort of like gradient clipping) over time. This follows the general practice of also reducing learning rate as training continues</a:t>
            </a:r>
          </a:p>
          <a:p>
            <a:r>
              <a:rPr lang="en-US" dirty="0" err="1"/>
              <a:t>RMSProp</a:t>
            </a:r>
            <a:r>
              <a:rPr lang="en-US" dirty="0"/>
              <a:t>: use an exponential moving average instead</a:t>
            </a:r>
          </a:p>
        </p:txBody>
      </p:sp>
    </p:spTree>
    <p:extLst>
      <p:ext uri="{BB962C8B-B14F-4D97-AF65-F5344CB8AC3E}">
        <p14:creationId xmlns:p14="http://schemas.microsoft.com/office/powerpoint/2010/main" val="1435934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F159-09CB-4494-B098-E4250418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RMSProp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647C96-65DA-433B-BD59-2F886F7D5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903" y="1600200"/>
            <a:ext cx="914699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76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37FF-46FC-43D9-934D-3CDE3DD9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RMSProp</a:t>
            </a:r>
            <a:r>
              <a:rPr lang="en-US" dirty="0"/>
              <a:t> with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CCDD-7FCA-472C-998C-87E0F506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Momentum no longer available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3751F-B6F9-4921-9BB8-8878CB08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8" y="2628900"/>
            <a:ext cx="960296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07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9454-A511-40C7-854F-759D03F3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RMSProp</a:t>
            </a:r>
            <a:r>
              <a:rPr lang="en-US" dirty="0"/>
              <a:t> with MATLAB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A125B-3895-493F-9A9F-5F9E64EB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“squared gradient decay factor” is the “p” value here: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we perform the “g * g” we compute a n x n matrix (n being number of features), where the diagonals represent the squared gradients</a:t>
            </a:r>
          </a:p>
          <a:p>
            <a:r>
              <a:rPr lang="en-US" dirty="0"/>
              <a:t>The “p” value, being less than 1, then creates an exponential moving average by consistently decaying previous gradients. (1-p) ensures that the addition is “1” and we end up with a proper average</a:t>
            </a:r>
          </a:p>
          <a:p>
            <a:r>
              <a:rPr lang="en-US" dirty="0"/>
              <a:t>The epsilon parameter is a super small number to prevent divide by zero (available as a another name-value pair)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EE438-D468-42B6-B655-5028F2A0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2" y="2200220"/>
            <a:ext cx="10363200" cy="12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71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6E28-0D63-427B-95E0-BBD268C9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4370-2399-43E5-A713-C76BAECC3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 solver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Kept default value, (can play around with it later) </a:t>
            </a:r>
          </a:p>
          <a:p>
            <a:r>
              <a:rPr lang="en-US" dirty="0"/>
              <a:t>Accuracy: </a:t>
            </a:r>
            <a:r>
              <a:rPr lang="en-US" b="1" dirty="0"/>
              <a:t>59-60% 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7DBB65-AC39-4235-8EF0-08CB7277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7" y="2133600"/>
            <a:ext cx="1008900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2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9550-7AE0-473C-BAEA-893B9A1C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8 : Adam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9A53-8403-42EB-AC11-DF05917B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Adapting learning rate</a:t>
            </a:r>
          </a:p>
          <a:p>
            <a:r>
              <a:rPr lang="en-US" dirty="0"/>
              <a:t>Combination of </a:t>
            </a:r>
            <a:r>
              <a:rPr lang="en-US" dirty="0" err="1"/>
              <a:t>RMSProp</a:t>
            </a:r>
            <a:r>
              <a:rPr lang="en-US" dirty="0"/>
              <a:t> and momentum (with differences)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 still </a:t>
            </a:r>
            <a:r>
              <a:rPr lang="en-US" b="1" dirty="0"/>
              <a:t>59-60%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8340" lvl="1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9A7183-C87A-4E47-81D9-46B5D4FBB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09762"/>
            <a:ext cx="814501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72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78B-3625-4066-A606-8518944D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19FA-4613-430D-BA7A-173321FED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new name-value pair “gradient decay factor”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Squared gradient decay factor is the second “p”, and it is doing what </a:t>
            </a:r>
            <a:r>
              <a:rPr lang="en-US" dirty="0" err="1"/>
              <a:t>RMSProp</a:t>
            </a:r>
            <a:r>
              <a:rPr lang="en-US" dirty="0"/>
              <a:t> was doing</a:t>
            </a:r>
          </a:p>
          <a:p>
            <a:r>
              <a:rPr lang="en-US" dirty="0"/>
              <a:t>The “gradient decay factor” is the first p, and its accumulating the normal gradients. Acts as the momentum term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C420C-843B-4EC8-A430-6A765EE03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0"/>
            <a:ext cx="8497611" cy="27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8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FD91-77BE-4EC3-937D-7F6AA0AB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EC60C-D026-4747-A6F7-C8FC8DEE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5714998" cy="4648200"/>
          </a:xfrm>
        </p:spPr>
        <p:txBody>
          <a:bodyPr/>
          <a:lstStyle/>
          <a:p>
            <a:r>
              <a:rPr lang="en-US" dirty="0"/>
              <a:t>Pulled data from </a:t>
            </a: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pPr lvl="1"/>
            <a:r>
              <a:rPr lang="en-US" dirty="0"/>
              <a:t>Nathan </a:t>
            </a:r>
            <a:r>
              <a:rPr lang="en-US" dirty="0" err="1"/>
              <a:t>Lauga</a:t>
            </a:r>
            <a:endParaRPr lang="en-US" dirty="0"/>
          </a:p>
          <a:p>
            <a:pPr lvl="1"/>
            <a:r>
              <a:rPr lang="en-US" dirty="0"/>
              <a:t>All games from 2004-February 2020</a:t>
            </a:r>
          </a:p>
          <a:p>
            <a:pPr lvl="1"/>
            <a:r>
              <a:rPr lang="en-US" dirty="0"/>
              <a:t>Easier than scraping </a:t>
            </a:r>
          </a:p>
          <a:p>
            <a:pPr lvl="1"/>
            <a:r>
              <a:rPr lang="en-US" dirty="0"/>
              <a:t>.CSV files for simple processing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sz="1100" dirty="0"/>
              <a:t>Game's date</a:t>
            </a:r>
          </a:p>
          <a:p>
            <a:pPr lvl="1"/>
            <a:r>
              <a:rPr lang="en-US" sz="1100" dirty="0"/>
              <a:t>ID of the game</a:t>
            </a:r>
          </a:p>
          <a:p>
            <a:pPr lvl="1"/>
            <a:r>
              <a:rPr lang="en-US" sz="1100" dirty="0"/>
              <a:t>Status: Final means that the is completed</a:t>
            </a:r>
          </a:p>
          <a:p>
            <a:pPr lvl="1"/>
            <a:r>
              <a:rPr lang="en-US" sz="1100" dirty="0"/>
              <a:t>ID of the home team</a:t>
            </a:r>
          </a:p>
          <a:p>
            <a:pPr lvl="1"/>
            <a:r>
              <a:rPr lang="en-US" sz="1100" dirty="0"/>
              <a:t>ID of the visitor team</a:t>
            </a:r>
          </a:p>
          <a:p>
            <a:pPr lvl="1"/>
            <a:r>
              <a:rPr lang="en-US" sz="1100" dirty="0"/>
              <a:t>Season when the game occurred</a:t>
            </a:r>
          </a:p>
          <a:p>
            <a:pPr lvl="1"/>
            <a:r>
              <a:rPr lang="en-US" sz="1100" dirty="0"/>
              <a:t>D of the home team (duplicate of HOME_TEAM_ID)</a:t>
            </a:r>
          </a:p>
          <a:p>
            <a:pPr lvl="1"/>
            <a:r>
              <a:rPr lang="en-US" sz="1100" dirty="0"/>
              <a:t>Number of points scored by home team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9341D-29F1-4208-AA62-7E8130EE2A92}"/>
              </a:ext>
            </a:extLst>
          </p:cNvPr>
          <p:cNvSpPr txBox="1"/>
          <p:nvPr/>
        </p:nvSpPr>
        <p:spPr>
          <a:xfrm>
            <a:off x="6553200" y="3581400"/>
            <a:ext cx="52578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00" dirty="0"/>
              <a:t>Field Goal Percentage home team</a:t>
            </a:r>
          </a:p>
          <a:p>
            <a:pPr lvl="1"/>
            <a:r>
              <a:rPr lang="en-US" sz="1100" dirty="0"/>
              <a:t>Free Throw Percentage of the home team</a:t>
            </a:r>
          </a:p>
          <a:p>
            <a:pPr lvl="1"/>
            <a:r>
              <a:rPr lang="en-US" sz="1100" dirty="0"/>
              <a:t>Three Point Percentage of the home team</a:t>
            </a:r>
          </a:p>
          <a:p>
            <a:pPr lvl="1"/>
            <a:r>
              <a:rPr lang="en-US" sz="1100" dirty="0"/>
              <a:t>Assists of the home team</a:t>
            </a:r>
          </a:p>
          <a:p>
            <a:pPr lvl="1"/>
            <a:r>
              <a:rPr lang="en-US" sz="1100" dirty="0"/>
              <a:t>Rebounds of the home team</a:t>
            </a:r>
          </a:p>
          <a:p>
            <a:pPr lvl="1"/>
            <a:r>
              <a:rPr lang="en-US" sz="1100" dirty="0"/>
              <a:t>ID of the away team (duplicate of VISITOR_TEAM_ID)</a:t>
            </a:r>
          </a:p>
          <a:p>
            <a:pPr lvl="1"/>
            <a:r>
              <a:rPr lang="en-US" sz="1100" dirty="0"/>
              <a:t>Number of points scored by away team</a:t>
            </a:r>
          </a:p>
          <a:p>
            <a:pPr lvl="1"/>
            <a:r>
              <a:rPr lang="en-US" sz="1100" dirty="0"/>
              <a:t>Field Goal Percentage away team</a:t>
            </a:r>
          </a:p>
          <a:p>
            <a:pPr lvl="1"/>
            <a:r>
              <a:rPr lang="en-US" sz="1100" dirty="0"/>
              <a:t>Free Throw Percentage of the away team</a:t>
            </a:r>
          </a:p>
          <a:p>
            <a:pPr lvl="1"/>
            <a:r>
              <a:rPr lang="en-US" sz="1100" dirty="0"/>
              <a:t>Three Point Percentage of the away team</a:t>
            </a:r>
          </a:p>
          <a:p>
            <a:pPr lvl="1"/>
            <a:r>
              <a:rPr lang="en-US" sz="1100" dirty="0"/>
              <a:t>Assist of the away team</a:t>
            </a:r>
          </a:p>
          <a:p>
            <a:pPr lvl="1"/>
            <a:r>
              <a:rPr lang="en-US" sz="1100" dirty="0"/>
              <a:t>Rebounds of the away team</a:t>
            </a:r>
          </a:p>
          <a:p>
            <a:pPr lvl="1"/>
            <a:r>
              <a:rPr lang="en-US" sz="1100" dirty="0"/>
              <a:t>If home team won the game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09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4323-BF13-42EA-999B-CD5C317A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60D01-34C3-40D3-8BB9-0A38D400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acts as the momentum</a:t>
            </a:r>
          </a:p>
          <a:p>
            <a:r>
              <a:rPr lang="en-US" dirty="0"/>
              <a:t>R acts as the adaptive learning rate</a:t>
            </a:r>
          </a:p>
          <a:p>
            <a:r>
              <a:rPr lang="en-US" dirty="0"/>
              <a:t>Re-scaling?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50AE2-67F2-4C0C-81BD-80639D09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71800"/>
            <a:ext cx="8498561" cy="2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64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028E-24B6-46C2-AFCC-3618BC73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6EC6-0CAD-424C-AB0C-CC0E2B6F4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parameters greatly affect the solution; much deep learning research here</a:t>
            </a:r>
          </a:p>
          <a:p>
            <a:r>
              <a:rPr lang="en-US" dirty="0"/>
              <a:t>Complicated by the fact that some points are better for optimization but NOT generalization</a:t>
            </a:r>
          </a:p>
          <a:p>
            <a:r>
              <a:rPr lang="en-US" dirty="0"/>
              <a:t>At minimum need “symmetry-breaking” (if same start value, back prop will have it so two neurons will compute the same function)</a:t>
            </a:r>
          </a:p>
          <a:p>
            <a:r>
              <a:rPr lang="en-US" dirty="0"/>
              <a:t>Can perform a calculation that ensures the initial weight matrix has all units that compute a unique function (expensive)</a:t>
            </a:r>
          </a:p>
          <a:p>
            <a:r>
              <a:rPr lang="en-US" dirty="0"/>
              <a:t>Usually just draw from Gaussian or uniform, randomized process good enough to perform symmetry-breaking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60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F1B7-95CE-4E4C-B4A2-9D24A44A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2EA14-1B1A-4FB1-98A8-0AF2B320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scale of distribution matters, large scales allow for information to prorogate through the network, since larger values result in larger outputs so certain signals do not get lost</a:t>
            </a:r>
          </a:p>
          <a:p>
            <a:r>
              <a:rPr lang="en-US" dirty="0"/>
              <a:t>TOO large of scale will result in exploding values and may cause activation function to saturate (zero gradient)</a:t>
            </a:r>
          </a:p>
          <a:p>
            <a:r>
              <a:rPr lang="en-US" dirty="0"/>
              <a:t>A good heuristic: </a:t>
            </a:r>
            <a:r>
              <a:rPr lang="en-US" dirty="0" err="1"/>
              <a:t>Glorot</a:t>
            </a:r>
            <a:r>
              <a:rPr lang="en-US" dirty="0"/>
              <a:t> and </a:t>
            </a:r>
            <a:r>
              <a:rPr lang="en-US" dirty="0" err="1"/>
              <a:t>Bengio</a:t>
            </a:r>
            <a:r>
              <a:rPr lang="en-US" dirty="0"/>
              <a:t> </a:t>
            </a:r>
            <a:r>
              <a:rPr lang="en-US" b="1" dirty="0"/>
              <a:t>normalized initialization: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268F5-D581-46F6-BBC5-0B2C7B788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4648200"/>
            <a:ext cx="85915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7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6775-057D-4FF3-A3AC-5A620220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&amp;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D1C8-F2F0-4539-ACA9-695F01C3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1F6E6F-5112-4F30-A3B9-A814EF2F6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379913"/>
            <a:ext cx="5638800" cy="2307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7A99B-726D-4E9C-8D23-591F19F6E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27100"/>
            <a:ext cx="9601200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46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22FC-635C-4044-9ABF-CC04F12C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Batch-Normalization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64880-8B0D-4AAB-9FBA-47733D5A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batch normalization layer normalizes each input channel across a mini-batch. To speed up training of convolutional neural networks and reduce the sensitivity to network initialization, use batch normalization layers between convolutional layers and nonlinearities, such as </a:t>
            </a:r>
            <a:r>
              <a:rPr lang="en-US" dirty="0" err="1"/>
              <a:t>ReLU</a:t>
            </a:r>
            <a:r>
              <a:rPr lang="en-US" dirty="0"/>
              <a:t> layers.</a:t>
            </a:r>
          </a:p>
          <a:p>
            <a:r>
              <a:rPr lang="en-US" dirty="0"/>
              <a:t>Solves the “higher-order” effects problem: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single update to a simple three neuron network with no activation function will look like the above. For deeper networks, the higher-order effects become even more astronomical. A single update causes many unforeseen changes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48404-B5B0-4C95-BC18-1A3DC1D7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8" y="3733800"/>
            <a:ext cx="84201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88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3DAE-8D80-461E-ABA9-823993B9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Batch-Normalization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D59C-F6E9-49B9-B82C-7948FF1F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all these effects, it is hard to tune the learning rate since there are big changes between each layer </a:t>
            </a:r>
          </a:p>
          <a:p>
            <a:r>
              <a:rPr lang="en-US" dirty="0"/>
              <a:t>Batch Normalization performs the following to make the mean and standard deviation of the new distribution to be 0 and 1 (H are the activations for a mini-batch of observations). “u” is the mean, sigma is the standard deviation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FCE50-52C1-4BB3-9239-D972E8CF9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715000"/>
            <a:ext cx="253365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6ECC65-EF33-4288-B641-711D86D09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2" y="3632145"/>
            <a:ext cx="3435352" cy="18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18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7497-55E6-4598-B4F9-EF21A2C8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Batch- Normalization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A3849-1B1C-4BE8-8832-9575DBF6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will never increase the mean or standard deviation since they stay constant, eliminate all the higher-order effects</a:t>
            </a:r>
          </a:p>
          <a:p>
            <a:r>
              <a:rPr lang="en-US" dirty="0"/>
              <a:t>If no non-linear activation functions, than re-standardizing makes each layer useless (draw from a gaussian, then create the same gaussian)</a:t>
            </a:r>
          </a:p>
          <a:p>
            <a:r>
              <a:rPr lang="en-US" dirty="0"/>
              <a:t>The activation functions means that we keep the mean and variance of each unit, but allow the relationships between the layers to change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A4F25-8C85-4318-AFA8-F06539BD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183115"/>
            <a:ext cx="2714625" cy="214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33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9A7B-0AA8-4118-9015-0B82AB21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NBA Predictor Net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C28C-0F2F-48FF-9538-11E50417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attempts at better optimization stayed between 59-62% accuracy</a:t>
            </a:r>
          </a:p>
          <a:p>
            <a:r>
              <a:rPr lang="en-US" dirty="0"/>
              <a:t>Network neither deep not complicated enough for significant improvements</a:t>
            </a:r>
          </a:p>
          <a:p>
            <a:r>
              <a:rPr lang="en-US" dirty="0"/>
              <a:t>The problem is too simple, reaches 60% accuracy fairly quickly in training (4-5 epochs)</a:t>
            </a:r>
          </a:p>
          <a:p>
            <a:r>
              <a:rPr lang="en-US" dirty="0"/>
              <a:t>Limited data which makes the function fairly easy to learn</a:t>
            </a:r>
          </a:p>
        </p:txBody>
      </p:sp>
    </p:spTree>
    <p:extLst>
      <p:ext uri="{BB962C8B-B14F-4D97-AF65-F5344CB8AC3E}">
        <p14:creationId xmlns:p14="http://schemas.microsoft.com/office/powerpoint/2010/main" val="1466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9116-D920-41BB-8FF4-1AD44B3A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relevant concepts</a:t>
            </a:r>
          </a:p>
        </p:txBody>
      </p:sp>
    </p:spTree>
    <p:extLst>
      <p:ext uri="{BB962C8B-B14F-4D97-AF65-F5344CB8AC3E}">
        <p14:creationId xmlns:p14="http://schemas.microsoft.com/office/powerpoint/2010/main" val="3930183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FA38-4E9D-4956-8511-D67E9111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vs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182-F9E8-4F69-A8B6-38E6F070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act indirectly</a:t>
            </a:r>
          </a:p>
          <a:p>
            <a:r>
              <a:rPr lang="en-US" dirty="0"/>
              <a:t>Approximate the performance measure through a custom Loss function “J” that is a surrogate for the actual performance</a:t>
            </a:r>
          </a:p>
          <a:p>
            <a:r>
              <a:rPr lang="en-US" dirty="0"/>
              <a:t>We do not know the TRUE distribution that is generating the data; therefore you use what we see empirically to estimate what that distribution is. </a:t>
            </a:r>
          </a:p>
        </p:txBody>
      </p:sp>
    </p:spTree>
    <p:extLst>
      <p:ext uri="{BB962C8B-B14F-4D97-AF65-F5344CB8AC3E}">
        <p14:creationId xmlns:p14="http://schemas.microsoft.com/office/powerpoint/2010/main" val="15042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44FA-9201-4F7C-9D12-6E8D361D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E7205-36FB-474B-8AC5-1F599B01D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Home Team win the game?</a:t>
            </a:r>
          </a:p>
          <a:p>
            <a:r>
              <a:rPr lang="en-US" dirty="0"/>
              <a:t>Unlike other “traditional” machine learning problems; highly variable with many human components to NBA games: may not be a ‘learnable’ function</a:t>
            </a:r>
          </a:p>
          <a:p>
            <a:r>
              <a:rPr lang="en-US" dirty="0"/>
              <a:t>Accuracy measurements:</a:t>
            </a:r>
          </a:p>
          <a:p>
            <a:pPr lvl="1"/>
            <a:r>
              <a:rPr lang="en-US" dirty="0"/>
              <a:t>50% is worst we can possibly do (i.e. flip predictions)</a:t>
            </a:r>
          </a:p>
          <a:p>
            <a:pPr lvl="1"/>
            <a:r>
              <a:rPr lang="en-US" dirty="0"/>
              <a:t>Sports Experts predict ~70% of games correctly</a:t>
            </a:r>
          </a:p>
          <a:p>
            <a:pPr lvl="1"/>
            <a:r>
              <a:rPr lang="en-US" dirty="0"/>
              <a:t>Academic papers: 65-70% accuracy with machine learning/deep learning</a:t>
            </a:r>
          </a:p>
        </p:txBody>
      </p:sp>
    </p:spTree>
    <p:extLst>
      <p:ext uri="{BB962C8B-B14F-4D97-AF65-F5344CB8AC3E}">
        <p14:creationId xmlns:p14="http://schemas.microsoft.com/office/powerpoint/2010/main" val="620652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C152-09A1-4E14-96C3-EF1313F7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EC96-7B57-44F4-85BC-C444D2DE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we are trying to approximate are non-convex</a:t>
            </a:r>
          </a:p>
          <a:p>
            <a:pPr lvl="1"/>
            <a:r>
              <a:rPr lang="en-US" dirty="0"/>
              <a:t>Many local minima</a:t>
            </a:r>
          </a:p>
          <a:p>
            <a:pPr lvl="1"/>
            <a:r>
              <a:rPr lang="en-US" dirty="0"/>
              <a:t>Not sure if it is a global minima so need to try different initial params</a:t>
            </a:r>
          </a:p>
          <a:p>
            <a:pPr lvl="1"/>
            <a:r>
              <a:rPr lang="en-US" dirty="0"/>
              <a:t>Empirically has not actually been a problem</a:t>
            </a:r>
          </a:p>
          <a:p>
            <a:r>
              <a:rPr lang="en-US" dirty="0"/>
              <a:t>Weight space- symmetry</a:t>
            </a:r>
          </a:p>
          <a:p>
            <a:pPr lvl="1"/>
            <a:r>
              <a:rPr lang="en-US" dirty="0"/>
              <a:t>Can switch the layers of the network up to compute the same local minimum</a:t>
            </a:r>
          </a:p>
          <a:p>
            <a:pPr lvl="1"/>
            <a:r>
              <a:rPr lang="en-US" dirty="0"/>
              <a:t>Who cares?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31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1085-A7D3-4EC9-AF0B-37A4EB25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4B05-EB8A-469E-8810-F133186E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Hessian matrix is ill-conditioned</a:t>
            </a:r>
          </a:p>
          <a:p>
            <a:r>
              <a:rPr lang="en-US" dirty="0"/>
              <a:t>Hessian represents the second derivatives; if it is ill-conditioned, then even small calculation errors will lead to massive changes in the gradient, and will result in the gradient moving around wildly, preventing convergence</a:t>
            </a:r>
          </a:p>
          <a:p>
            <a:r>
              <a:rPr lang="en-US" dirty="0"/>
              <a:t>Taylor Series approximation: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Multiply gradient by the Hessian which means that eigenvalues of the Hessian alter how which direction we go (in this approximation)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0B0A0-4EBC-4D42-A485-0855609C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810000"/>
            <a:ext cx="39814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60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204B-E826-45AE-9233-210FE0D5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16A0-9C29-4A81-A02F-C9252C3E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initialize on the wrong point, we will end up at sub-optimal solution: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DD258-AFE4-4027-BF2A-BD02A7D8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438400"/>
            <a:ext cx="7766052" cy="36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81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70C5-076A-4BD0-958D-F578E7FA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– Order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A5FC-D333-444C-BF67-73F73C45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mentioned in the book, most simple is newton’s method</a:t>
            </a:r>
          </a:p>
          <a:p>
            <a:r>
              <a:rPr lang="en-US" dirty="0"/>
              <a:t>Assume a quadratic function</a:t>
            </a:r>
          </a:p>
          <a:p>
            <a:r>
              <a:rPr lang="en-US" dirty="0"/>
              <a:t>Approximate the function as follows with Taylor Series: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function truly follows this approximation, then solve directly for zero: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98EDD-6BBC-4451-B6A3-3230137E9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048000"/>
            <a:ext cx="10382250" cy="76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2EFAF-33A5-4961-9584-92D5569BE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98" y="4438650"/>
            <a:ext cx="4210050" cy="81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8D0D9A-4740-4518-A13F-9D1451B71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267200"/>
            <a:ext cx="2606959" cy="24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02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7FCA-5972-4EBC-8D77-23C8AB4C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Pre-Training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F48A1B-EFA6-4A9B-BC78-6A8A016B9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327" y="1441342"/>
            <a:ext cx="34861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10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6927-3061-4563-8B48-218C3269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422D-40F9-4090-8BE0-9FEDF0744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too complex, break it down</a:t>
            </a:r>
          </a:p>
          <a:p>
            <a:r>
              <a:rPr lang="en-US" dirty="0"/>
              <a:t>Concept of a “greedy algorithm”</a:t>
            </a:r>
          </a:p>
          <a:p>
            <a:r>
              <a:rPr lang="en-US" dirty="0"/>
              <a:t>By pre-training, we provide guidance to the deeper layers on where to go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Train a simple network with one layer</a:t>
            </a:r>
          </a:p>
          <a:p>
            <a:pPr lvl="1"/>
            <a:r>
              <a:rPr lang="en-US" dirty="0"/>
              <a:t>Remove hidden-output layer</a:t>
            </a:r>
          </a:p>
          <a:p>
            <a:pPr lvl="1"/>
            <a:r>
              <a:rPr lang="en-US" dirty="0"/>
              <a:t>Use the output of the hidden layer instead as an INPUT to  another single layer network</a:t>
            </a:r>
          </a:p>
          <a:p>
            <a:pPr lvl="1"/>
            <a:r>
              <a:rPr lang="en-US" dirty="0"/>
              <a:t>Continue process and combine layers</a:t>
            </a:r>
          </a:p>
          <a:p>
            <a:pPr marL="4583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01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874A-9F63-4D4F-AD57-9E739BF3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3014-BAB7-4CBD-8B3D-EF0A10734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Coordinate Descent:</a:t>
            </a:r>
          </a:p>
          <a:p>
            <a:pPr lvl="1"/>
            <a:r>
              <a:rPr lang="en-US" dirty="0"/>
              <a:t>Solves problem of solving an optimization problem quickly</a:t>
            </a:r>
          </a:p>
          <a:p>
            <a:pPr lvl="1"/>
            <a:r>
              <a:rPr lang="en-US" dirty="0"/>
              <a:t>Divide the input into several sets</a:t>
            </a:r>
          </a:p>
          <a:p>
            <a:pPr lvl="1"/>
            <a:r>
              <a:rPr lang="en-US" dirty="0"/>
              <a:t>Optimize one parameter at a time</a:t>
            </a:r>
          </a:p>
          <a:p>
            <a:pPr lvl="1"/>
            <a:r>
              <a:rPr lang="en-US" dirty="0"/>
              <a:t>Smaller problems easier/faster to solve</a:t>
            </a:r>
          </a:p>
          <a:p>
            <a:r>
              <a:rPr lang="en-US" dirty="0" err="1"/>
              <a:t>Polyak</a:t>
            </a:r>
            <a:r>
              <a:rPr lang="en-US" dirty="0"/>
              <a:t> Averaging</a:t>
            </a:r>
          </a:p>
          <a:p>
            <a:pPr lvl="1"/>
            <a:r>
              <a:rPr lang="en-US" dirty="0"/>
              <a:t>Take a running average of the parameter values in all the different iterations</a:t>
            </a:r>
          </a:p>
          <a:p>
            <a:pPr lvl="1"/>
            <a:r>
              <a:rPr lang="en-US" dirty="0"/>
              <a:t>Intuition: image a valley. The optimization may bounce back and forth on the sides and not reach local minimum. The average will.</a:t>
            </a:r>
          </a:p>
          <a:p>
            <a:pPr lvl="1"/>
            <a:r>
              <a:rPr lang="en-US" dirty="0"/>
              <a:t>Use exponential average as well: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362BB-B59C-4799-BDDF-40F4DAB4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562600"/>
            <a:ext cx="42481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0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9F0B-1D0E-4727-A801-5643F2D3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Cross-Entropy vs Log- Likelihood</a:t>
            </a:r>
          </a:p>
        </p:txBody>
      </p:sp>
    </p:spTree>
    <p:extLst>
      <p:ext uri="{BB962C8B-B14F-4D97-AF65-F5344CB8AC3E}">
        <p14:creationId xmlns:p14="http://schemas.microsoft.com/office/powerpoint/2010/main" val="4006202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DED0-C9AD-43EC-BD87-74225FE6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3C47-B92B-4357-85A2-64A837BE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resources//academic papers mention “binary cross-entropy” loss</a:t>
            </a:r>
          </a:p>
          <a:p>
            <a:r>
              <a:rPr lang="en-US" dirty="0"/>
              <a:t>Our book uses notion of “Maximum Likelihood Estimation”</a:t>
            </a:r>
          </a:p>
          <a:p>
            <a:r>
              <a:rPr lang="en-US" dirty="0"/>
              <a:t>MATLAB final layer (used in this network) computes the cross-entropy loss</a:t>
            </a:r>
          </a:p>
          <a:p>
            <a:endParaRPr lang="en-US" dirty="0"/>
          </a:p>
          <a:p>
            <a:pPr marL="4583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00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FEC6-36E0-41B1-ADA5-C890BDF6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(negative log-likelihood cost function)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AC9B2E-1A27-4920-95E8-0A6E1E94F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defined in Eq. 5.61: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Essentially multiply the distribution of the data by the log of the distribution of the model parameters. Minimizing the negative of this means that the parameters lead to a prediction distribution that is highly similar to the data distribution that we see</a:t>
            </a:r>
          </a:p>
          <a:p>
            <a:endParaRPr lang="en-US" dirty="0"/>
          </a:p>
        </p:txBody>
      </p:sp>
      <p:pic>
        <p:nvPicPr>
          <p:cNvPr id="6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25A21B23-C246-4555-96B3-5483347BC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8767"/>
          <a:stretch/>
        </p:blipFill>
        <p:spPr>
          <a:xfrm>
            <a:off x="1143000" y="2209800"/>
            <a:ext cx="8800442" cy="19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7C57-DBFC-4C85-BC8B-D1775585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827C-C902-442F-96DD-4E586D68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let the network “see the future”</a:t>
            </a:r>
          </a:p>
          <a:p>
            <a:r>
              <a:rPr lang="en-US" dirty="0"/>
              <a:t>Need to predict off past games</a:t>
            </a:r>
          </a:p>
          <a:p>
            <a:r>
              <a:rPr lang="en-US" dirty="0"/>
              <a:t>Use idea of “exponential moving average” (a technique used several times in this book):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 exponential average of home/away team statistics for previous 10 games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774AF-F62C-40DD-BF2F-4C7007A30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70" y="3429000"/>
            <a:ext cx="9466660" cy="9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64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3105-BB5C-446F-A271-66AB5395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&amp;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153A0-75E5-4570-A983-94387D70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 is an attempt at quantifying the amount of “information” in a signal</a:t>
            </a:r>
          </a:p>
          <a:p>
            <a:r>
              <a:rPr lang="en-US" dirty="0"/>
              <a:t>i.e. sending a message via radio waves. How much content is in the radio wave, given that there will be a lot of noise?</a:t>
            </a:r>
          </a:p>
          <a:p>
            <a:r>
              <a:rPr lang="en-US" dirty="0"/>
              <a:t>Since there will be a lot of noise, events that are unlikely, i.e. signals that are very abnormal, carry a lot more information (sun rising tomorrow is not very informative, sun NOT rising tomorrow, quite informative)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21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C3B2-CD96-4728-B2B9-2DC99095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behind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6541-0513-46D3-8488-FFE61B2D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Information(x) = - log * P(x)</a:t>
            </a:r>
          </a:p>
          <a:p>
            <a:r>
              <a:rPr lang="en-US" dirty="0"/>
              <a:t>If we take the log of a normal Gaussian probability distribution it will mostly maintain its bell-</a:t>
            </a:r>
            <a:r>
              <a:rPr lang="en-US" dirty="0" err="1"/>
              <a:t>likeshape</a:t>
            </a:r>
            <a:r>
              <a:rPr lang="en-US" dirty="0"/>
              <a:t>. However, the values closer to 1 (high likelihood) are driven close to zero, and the values close to zero are driven to be very </a:t>
            </a:r>
            <a:r>
              <a:rPr lang="en-US" dirty="0" err="1"/>
              <a:t>very</a:t>
            </a:r>
            <a:r>
              <a:rPr lang="en-US" dirty="0"/>
              <a:t> low values. </a:t>
            </a:r>
          </a:p>
          <a:p>
            <a:r>
              <a:rPr lang="en-US" dirty="0"/>
              <a:t>Thus, when we take the negative log of a probability distribution, </a:t>
            </a:r>
            <a:r>
              <a:rPr lang="en-US" dirty="0" err="1"/>
              <a:t>proabilites</a:t>
            </a:r>
            <a:r>
              <a:rPr lang="en-US" dirty="0"/>
              <a:t> close to 1 are driven to be small and probabilities that are very low gain massive information! </a:t>
            </a:r>
          </a:p>
          <a:p>
            <a:r>
              <a:rPr lang="en-US" dirty="0"/>
              <a:t>This is the same sort of concept behind the log-likelihood in cost function, if our function predicts something with low-likelihood correctly, we should reward it much more strongly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455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66BB-0DB2-4CCD-9902-21043C1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1D9C9-BE43-4182-8670-4CCF6F26B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the information equation, Entropy is defined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Treat it as the expected amount of information in a probability distribution</a:t>
            </a:r>
          </a:p>
          <a:p>
            <a:r>
              <a:rPr lang="en-US" dirty="0" err="1"/>
              <a:t>i.e</a:t>
            </a:r>
            <a:r>
              <a:rPr lang="en-US" dirty="0"/>
              <a:t> take your probability distribution and multiply it by the information found in it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B8C166-4D2A-4B3C-A70E-65382330F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57340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70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153F-E807-49ED-B0E9-D1A22A18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 Divergence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47F0-B4A1-462F-8B9C-4235A5CDC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look at the mutual information between two separate probability distributions using  concept of entropy</a:t>
            </a:r>
          </a:p>
          <a:p>
            <a:r>
              <a:rPr lang="en-US" dirty="0"/>
              <a:t>KL Divergence: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 and Q are probability distributions over the same variable. Instead of trying to find the entropy of just a single one of them, we subtract one probability from the other to get their difference. This gives us the “leftover” information of a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521666-9302-4F28-92C5-7B906018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30524"/>
            <a:ext cx="7418640" cy="7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96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3F48-FFAA-4ACC-ACEA-88F1D219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6A3C-D452-49FD-8E86-17F0799FE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 we can define cross - entropy as some version of KL Divergence: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changes is we not simply take the probability distribution of P and multiply it by the information found in Q, instead of taking the probability distribution of P and multiplying it by the difference in information between P + Q</a:t>
            </a:r>
          </a:p>
          <a:p>
            <a:r>
              <a:rPr lang="en-US" dirty="0"/>
              <a:t>This is exactly negative log-likelihood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D833D9-B001-4D69-81CE-409BB3448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567587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9427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2638-261C-4261-96B1-1C517BAC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real-life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D9F3-BD5D-4FF6-89DA-5E99E292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00200"/>
            <a:ext cx="10769600" cy="4648200"/>
          </a:xfrm>
        </p:spPr>
        <p:txBody>
          <a:bodyPr/>
          <a:lstStyle/>
          <a:p>
            <a:r>
              <a:rPr lang="en-US" dirty="0"/>
              <a:t>P is the “real” distribution (data) and q is the predicted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 over training examples as proxy for true distribution: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brings together why we see the above equation discussed as the cross-entropy; we are referring to the </a:t>
            </a:r>
            <a:r>
              <a:rPr lang="en-US"/>
              <a:t>same thing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4876DF-7F1E-42CE-873F-1244284B0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4705350"/>
            <a:ext cx="1029788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DDBA85B-0F73-4C0D-9E70-A69A84E39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59744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9CE3D83-04CE-46CD-91CA-8AC4AB3A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33700"/>
            <a:ext cx="567587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51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B194-9476-4823-B75B-7D5208B7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171D-FC4E-49EA-8B3A-74CBACC0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features after calculating exponential average</a:t>
            </a:r>
          </a:p>
          <a:p>
            <a:r>
              <a:rPr lang="en-US" dirty="0"/>
              <a:t>Want Differential between home and visitor team</a:t>
            </a:r>
          </a:p>
          <a:p>
            <a:r>
              <a:rPr lang="en-US" dirty="0"/>
              <a:t>Thus calculate Ratio and Difference between all statistics (make sure no </a:t>
            </a:r>
            <a:r>
              <a:rPr lang="en-US" dirty="0" err="1"/>
              <a:t>NaNs</a:t>
            </a:r>
            <a:r>
              <a:rPr lang="en-US" dirty="0"/>
              <a:t>, throw those out)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426790A1-D4FE-46C5-A485-24D5F616D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95600"/>
            <a:ext cx="5772721" cy="360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1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A1D9-E187-456E-9389-AC23F6D0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Training/Validation Test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E856-4F25-4D84-ACA2-66440752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“Typically one uses 80% of TRAINING data for training and 20% for validation” (p.118)</a:t>
            </a:r>
          </a:p>
          <a:p>
            <a:pPr fontAlgn="base"/>
            <a:r>
              <a:rPr lang="en-US" dirty="0"/>
              <a:t>Also use 80% of total data for training and 20% for testing</a:t>
            </a:r>
          </a:p>
          <a:p>
            <a:pPr fontAlgn="base"/>
            <a:r>
              <a:rPr lang="en-US" dirty="0"/>
              <a:t>If 10 observations prior to the game were unavailable to calculate, then discarded that point</a:t>
            </a:r>
          </a:p>
          <a:p>
            <a:pPr fontAlgn="base"/>
            <a:r>
              <a:rPr lang="en-US" dirty="0"/>
              <a:t>Thus:</a:t>
            </a:r>
          </a:p>
          <a:p>
            <a:pPr lvl="1" fontAlgn="base"/>
            <a:r>
              <a:rPr lang="en-US" dirty="0"/>
              <a:t>Training Data total: 18556</a:t>
            </a:r>
          </a:p>
          <a:p>
            <a:pPr lvl="1" fontAlgn="base"/>
            <a:r>
              <a:rPr lang="en-US" dirty="0"/>
              <a:t>Training: 14844</a:t>
            </a:r>
          </a:p>
          <a:p>
            <a:pPr lvl="1" fontAlgn="base"/>
            <a:r>
              <a:rPr lang="en-US" dirty="0"/>
              <a:t>Validation: 3712</a:t>
            </a:r>
          </a:p>
          <a:p>
            <a:pPr lvl="1" fontAlgn="base"/>
            <a:r>
              <a:rPr lang="en-US" dirty="0"/>
              <a:t>Testing:4639</a:t>
            </a:r>
          </a:p>
          <a:p>
            <a:r>
              <a:rPr lang="en-US" dirty="0"/>
              <a:t>However, no validation set was used since overfitting the data never became a problem: training accuracy never higher than 70% (did not need to implement “early stopping” for regularization)</a:t>
            </a:r>
          </a:p>
        </p:txBody>
      </p:sp>
    </p:spTree>
    <p:extLst>
      <p:ext uri="{BB962C8B-B14F-4D97-AF65-F5344CB8AC3E}">
        <p14:creationId xmlns:p14="http://schemas.microsoft.com/office/powerpoint/2010/main" val="336392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462E-3554-4ACE-9AE3-11C70A27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54D8-2858-4C08-927B-377E1856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MATLAB deep learning only supports image, sequence, and text data right now, so need to use the following workaround:</a:t>
            </a:r>
          </a:p>
          <a:p>
            <a:pPr fontAlgn="base"/>
            <a:r>
              <a:rPr lang="en-US" u="sng" dirty="0">
                <a:hlinkClick r:id="rId2"/>
              </a:rPr>
              <a:t>https://www.mathworks.com/matlabcentral/answers/395817-can-i-use-trainnetwork-to-train-deep-neural-networks-with-non-image-or-non-sequence-data-for-regre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3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F152052-6931-4634-95B9-22D0A1E6A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7" y="694943"/>
            <a:ext cx="10783805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20457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8CB18E25-FDCF-FE47-B60E-1BE218BED890}" vid="{B0147505-00DB-FE41-B045-7DC51E0995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3E32C3022BA344AE607CE1B766CD2B" ma:contentTypeVersion="9" ma:contentTypeDescription="Create a new document." ma:contentTypeScope="" ma:versionID="97e3e8e1a3329138ca21b91127b8c85d">
  <xsd:schema xmlns:xsd="http://www.w3.org/2001/XMLSchema" xmlns:xs="http://www.w3.org/2001/XMLSchema" xmlns:p="http://schemas.microsoft.com/office/2006/metadata/properties" xmlns:ns2="a70944c9-f5be-4b0f-89c7-00caf47c665c" targetNamespace="http://schemas.microsoft.com/office/2006/metadata/properties" ma:root="true" ma:fieldsID="1b633c84db1960610f43e341038169af" ns2:_="">
    <xsd:import namespace="a70944c9-f5be-4b0f-89c7-00caf47c66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44c9-f5be-4b0f-89c7-00caf47c66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B851B7-D313-4E85-A1E0-5976CFE11EC3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a70944c9-f5be-4b0f-89c7-00caf47c665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8614EE-C191-4085-9BE4-2CB382F21E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44c9-f5be-4b0f-89c7-00caf47c66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226</TotalTime>
  <Words>2874</Words>
  <Application>Microsoft Office PowerPoint</Application>
  <PresentationFormat>Widescreen</PresentationFormat>
  <Paragraphs>350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Courier New</vt:lpstr>
      <vt:lpstr>Wingdings</vt:lpstr>
      <vt:lpstr>MW_Public_widescreen</vt:lpstr>
      <vt:lpstr>Optimizing Deep Networks Through Predicting NBA Game Outcomes </vt:lpstr>
      <vt:lpstr>Motivation : NBA</vt:lpstr>
      <vt:lpstr>The Data</vt:lpstr>
      <vt:lpstr>The Problem </vt:lpstr>
      <vt:lpstr>Feature Engineering </vt:lpstr>
      <vt:lpstr>Feature Engineering(2)</vt:lpstr>
      <vt:lpstr>Training/Validation Test </vt:lpstr>
      <vt:lpstr>Designing the Network</vt:lpstr>
      <vt:lpstr>PowerPoint Presentation</vt:lpstr>
      <vt:lpstr>Design Considerations for Network </vt:lpstr>
      <vt:lpstr>Solvers</vt:lpstr>
      <vt:lpstr>Trial 1</vt:lpstr>
      <vt:lpstr>Trial 2</vt:lpstr>
      <vt:lpstr>Mini-Batch Adjustments</vt:lpstr>
      <vt:lpstr>Trial 3</vt:lpstr>
      <vt:lpstr>Trial 4</vt:lpstr>
      <vt:lpstr>Momentum</vt:lpstr>
      <vt:lpstr>Momentum</vt:lpstr>
      <vt:lpstr>Physical Analogy</vt:lpstr>
      <vt:lpstr>Trial 5</vt:lpstr>
      <vt:lpstr>Cliffs and Exploding Gradients: Adding Gradient Clipping</vt:lpstr>
      <vt:lpstr>Trial 6</vt:lpstr>
      <vt:lpstr>Adaptive Learning Rate: AdaGrad &amp; RMSProp</vt:lpstr>
      <vt:lpstr>RMSProp</vt:lpstr>
      <vt:lpstr>How to Use RMSProp with MATLAB</vt:lpstr>
      <vt:lpstr>How to Use RMSProp with MATLAB</vt:lpstr>
      <vt:lpstr>Trial 7 </vt:lpstr>
      <vt:lpstr>Trial 8 : Adam</vt:lpstr>
      <vt:lpstr>Adam Details</vt:lpstr>
      <vt:lpstr>Confusion</vt:lpstr>
      <vt:lpstr>Parameter Initialization</vt:lpstr>
      <vt:lpstr>Normalized Initialization</vt:lpstr>
      <vt:lpstr>Initialization &amp; MATLAB</vt:lpstr>
      <vt:lpstr>Batch-Normalization</vt:lpstr>
      <vt:lpstr>Batch-Normalization</vt:lpstr>
      <vt:lpstr>Effects of Batch- Normalization </vt:lpstr>
      <vt:lpstr>Summary of NBA Predictor Net </vt:lpstr>
      <vt:lpstr>Other relevant concepts</vt:lpstr>
      <vt:lpstr>Optimization vs Learning</vt:lpstr>
      <vt:lpstr>Basic Challenges</vt:lpstr>
      <vt:lpstr>Other Challenges</vt:lpstr>
      <vt:lpstr>Local vs. Global Structure</vt:lpstr>
      <vt:lpstr>Second – Order Methods</vt:lpstr>
      <vt:lpstr>Supervised Pre-Training</vt:lpstr>
      <vt:lpstr>Motivation</vt:lpstr>
      <vt:lpstr>Other Methods</vt:lpstr>
      <vt:lpstr>Appendix: Cross-Entropy vs Log- Likelihood</vt:lpstr>
      <vt:lpstr>Motivation</vt:lpstr>
      <vt:lpstr>Maximum Likelihood (negative log-likelihood cost function)</vt:lpstr>
      <vt:lpstr>Entropy &amp; Information</vt:lpstr>
      <vt:lpstr>Mathematics behind information</vt:lpstr>
      <vt:lpstr>Entropy</vt:lpstr>
      <vt:lpstr>KL Divergence</vt:lpstr>
      <vt:lpstr>Cross- Entropy</vt:lpstr>
      <vt:lpstr>In real-life applications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Deep Networks Through Predicting NBA Game Outcomes </dc:title>
  <dc:subject/>
  <dc:creator>Hermes Suen</dc:creator>
  <cp:keywords>Version 20.0</cp:keywords>
  <dc:description/>
  <cp:lastModifiedBy>Hermes Suen</cp:lastModifiedBy>
  <cp:revision>7</cp:revision>
  <dcterms:created xsi:type="dcterms:W3CDTF">2020-03-20T17:21:25Z</dcterms:created>
  <dcterms:modified xsi:type="dcterms:W3CDTF">2020-03-24T02:13:48Z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0x010100E23E32C3022BA344AE607CE1B766CD2B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