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25"/>
  </p:notesMasterIdLst>
  <p:sldIdLst>
    <p:sldId id="256" r:id="rId2"/>
    <p:sldId id="257" r:id="rId3"/>
    <p:sldId id="284" r:id="rId4"/>
    <p:sldId id="295" r:id="rId5"/>
    <p:sldId id="302" r:id="rId6"/>
    <p:sldId id="307" r:id="rId7"/>
    <p:sldId id="305" r:id="rId8"/>
    <p:sldId id="304" r:id="rId9"/>
    <p:sldId id="303" r:id="rId10"/>
    <p:sldId id="306" r:id="rId11"/>
    <p:sldId id="299" r:id="rId12"/>
    <p:sldId id="298" r:id="rId13"/>
    <p:sldId id="297" r:id="rId14"/>
    <p:sldId id="296" r:id="rId15"/>
    <p:sldId id="285" r:id="rId16"/>
    <p:sldId id="288" r:id="rId17"/>
    <p:sldId id="287" r:id="rId18"/>
    <p:sldId id="286" r:id="rId19"/>
    <p:sldId id="289" r:id="rId20"/>
    <p:sldId id="291" r:id="rId21"/>
    <p:sldId id="290" r:id="rId22"/>
    <p:sldId id="294" r:id="rId23"/>
    <p:sldId id="293"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C19DD7B-AF1F-4B43-9735-0AE860B7F2D5}">
  <a:tblStyle styleId="{3C19DD7B-AF1F-4B43-9735-0AE860B7F2D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71" autoAdjust="0"/>
  </p:normalViewPr>
  <p:slideViewPr>
    <p:cSldViewPr snapToGrid="0">
      <p:cViewPr>
        <p:scale>
          <a:sx n="100" d="100"/>
          <a:sy n="100" d="100"/>
        </p:scale>
        <p:origin x="946"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43"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092072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11249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878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3929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470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03983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3106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264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0983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9771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11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080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7254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1871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1206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9337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788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0160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56183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552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0387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5605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1811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057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0" y="0"/>
            <a:ext cx="3044099" cy="51435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3044100" y="0"/>
            <a:ext cx="6099900" cy="5143500"/>
          </a:xfrm>
          <a:prstGeom prst="rect">
            <a:avLst/>
          </a:prstGeom>
          <a:solidFill>
            <a:srgbClr val="FFA800">
              <a:alpha val="85880"/>
            </a:srgb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679325" y="2753850"/>
            <a:ext cx="4903800" cy="1159800"/>
          </a:xfrm>
          <a:prstGeom prst="rect">
            <a:avLst/>
          </a:prstGeom>
        </p:spPr>
        <p:txBody>
          <a:bodyPr lIns="91425" tIns="91425" rIns="91425" bIns="91425" anchor="ctr" anchorCtr="0"/>
          <a:lstStyle>
            <a:lvl1pPr lvl="0">
              <a:spcBef>
                <a:spcPts val="0"/>
              </a:spcBef>
              <a:buClr>
                <a:srgbClr val="FFFFFF"/>
              </a:buClr>
              <a:buSzPct val="100000"/>
              <a:defRPr sz="3600">
                <a:solidFill>
                  <a:srgbClr val="FFFFFF"/>
                </a:solidFill>
              </a:defRPr>
            </a:lvl1pPr>
            <a:lvl2pPr lvl="1">
              <a:spcBef>
                <a:spcPts val="0"/>
              </a:spcBef>
              <a:buClr>
                <a:srgbClr val="FFFFFF"/>
              </a:buClr>
              <a:buSzPct val="100000"/>
              <a:defRPr sz="3600">
                <a:solidFill>
                  <a:srgbClr val="FFFFFF"/>
                </a:solidFill>
              </a:defRPr>
            </a:lvl2pPr>
            <a:lvl3pPr lvl="2">
              <a:spcBef>
                <a:spcPts val="0"/>
              </a:spcBef>
              <a:buClr>
                <a:srgbClr val="FFFFFF"/>
              </a:buClr>
              <a:buSzPct val="100000"/>
              <a:defRPr sz="3600">
                <a:solidFill>
                  <a:srgbClr val="FFFFFF"/>
                </a:solidFill>
              </a:defRPr>
            </a:lvl3pPr>
            <a:lvl4pPr lvl="3">
              <a:spcBef>
                <a:spcPts val="0"/>
              </a:spcBef>
              <a:buClr>
                <a:srgbClr val="FFFFFF"/>
              </a:buClr>
              <a:buSzPct val="100000"/>
              <a:defRPr sz="3600">
                <a:solidFill>
                  <a:srgbClr val="FFFFFF"/>
                </a:solidFill>
              </a:defRPr>
            </a:lvl4pPr>
            <a:lvl5pPr lvl="4">
              <a:spcBef>
                <a:spcPts val="0"/>
              </a:spcBef>
              <a:buClr>
                <a:srgbClr val="FFFFFF"/>
              </a:buClr>
              <a:buSzPct val="100000"/>
              <a:defRPr sz="3600">
                <a:solidFill>
                  <a:srgbClr val="FFFFFF"/>
                </a:solidFill>
              </a:defRPr>
            </a:lvl5pPr>
            <a:lvl6pPr lvl="5">
              <a:spcBef>
                <a:spcPts val="0"/>
              </a:spcBef>
              <a:buClr>
                <a:srgbClr val="FFFFFF"/>
              </a:buClr>
              <a:buSzPct val="100000"/>
              <a:defRPr sz="3600">
                <a:solidFill>
                  <a:srgbClr val="FFFFFF"/>
                </a:solidFill>
              </a:defRPr>
            </a:lvl6pPr>
            <a:lvl7pPr lvl="6">
              <a:spcBef>
                <a:spcPts val="0"/>
              </a:spcBef>
              <a:buClr>
                <a:srgbClr val="FFFFFF"/>
              </a:buClr>
              <a:buSzPct val="100000"/>
              <a:defRPr sz="3600">
                <a:solidFill>
                  <a:srgbClr val="FFFFFF"/>
                </a:solidFill>
              </a:defRPr>
            </a:lvl7pPr>
            <a:lvl8pPr lvl="7">
              <a:spcBef>
                <a:spcPts val="0"/>
              </a:spcBef>
              <a:buClr>
                <a:srgbClr val="FFFFFF"/>
              </a:buClr>
              <a:buSzPct val="100000"/>
              <a:defRPr sz="3600">
                <a:solidFill>
                  <a:srgbClr val="FFFFFF"/>
                </a:solidFill>
              </a:defRPr>
            </a:lvl8pPr>
            <a:lvl9pPr lvl="8">
              <a:spcBef>
                <a:spcPts val="0"/>
              </a:spcBef>
              <a:buClr>
                <a:srgbClr val="FFFFFF"/>
              </a:buClr>
              <a:buSzPct val="100000"/>
              <a:defRPr sz="3600">
                <a:solidFill>
                  <a:srgbClr val="FFFFFF"/>
                </a:solidFill>
              </a:defRPr>
            </a:lvl9pPr>
          </a:lstStyle>
          <a:p>
            <a:endParaRPr/>
          </a:p>
        </p:txBody>
      </p:sp>
      <p:cxnSp>
        <p:nvCxnSpPr>
          <p:cNvPr id="13" name="Shape 13"/>
          <p:cNvCxnSpPr/>
          <p:nvPr/>
        </p:nvCxnSpPr>
        <p:spPr>
          <a:xfrm>
            <a:off x="3815840" y="4083900"/>
            <a:ext cx="695700" cy="0"/>
          </a:xfrm>
          <a:prstGeom prst="straightConnector1">
            <a:avLst/>
          </a:prstGeom>
          <a:noFill/>
          <a:ln w="38100" cap="flat" cmpd="sng">
            <a:solidFill>
              <a:srgbClr val="FFFFFF"/>
            </a:solidFill>
            <a:prstDash val="solid"/>
            <a:round/>
            <a:headEnd type="none" w="lg" len="lg"/>
            <a:tailEnd type="none" w="lg" len="lg"/>
          </a:ln>
        </p:spPr>
      </p:cxnSp>
      <p:sp>
        <p:nvSpPr>
          <p:cNvPr id="14" name="Shape 14"/>
          <p:cNvSpPr/>
          <p:nvPr/>
        </p:nvSpPr>
        <p:spPr>
          <a:xfrm>
            <a:off x="1747200" y="2787000"/>
            <a:ext cx="1296900" cy="12969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3"/>
        <p:cNvGrpSpPr/>
        <p:nvPr/>
      </p:nvGrpSpPr>
      <p:grpSpPr>
        <a:xfrm>
          <a:off x="0" y="0"/>
          <a:ext cx="0" cy="0"/>
          <a:chOff x="0" y="0"/>
          <a:chExt cx="0" cy="0"/>
        </a:xfrm>
      </p:grpSpPr>
      <p:sp>
        <p:nvSpPr>
          <p:cNvPr id="24" name="Shape 24"/>
          <p:cNvSpPr/>
          <p:nvPr/>
        </p:nvSpPr>
        <p:spPr>
          <a:xfrm>
            <a:off x="100" y="-5800"/>
            <a:ext cx="9144000" cy="5149500"/>
          </a:xfrm>
          <a:prstGeom prst="rect">
            <a:avLst/>
          </a:prstGeom>
          <a:solidFill>
            <a:srgbClr val="325680">
              <a:alpha val="86150"/>
            </a:srgbClr>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0" y="-5925"/>
            <a:ext cx="9144000" cy="5149500"/>
          </a:xfrm>
          <a:prstGeom prst="frame">
            <a:avLst>
              <a:gd name="adj1" fmla="val 5041"/>
            </a:avLst>
          </a:prstGeom>
          <a:solidFill>
            <a:srgbClr val="FFA800"/>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4303650" y="0"/>
            <a:ext cx="536700" cy="886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7" name="Shape 27"/>
          <p:cNvSpPr txBox="1"/>
          <p:nvPr/>
        </p:nvSpPr>
        <p:spPr>
          <a:xfrm>
            <a:off x="3593400" y="208667"/>
            <a:ext cx="1957200" cy="653700"/>
          </a:xfrm>
          <a:prstGeom prst="rect">
            <a:avLst/>
          </a:prstGeom>
          <a:noFill/>
          <a:ln>
            <a:noFill/>
          </a:ln>
        </p:spPr>
        <p:txBody>
          <a:bodyPr lIns="91425" tIns="91425" rIns="91425" bIns="91425" anchor="t" anchorCtr="0">
            <a:noAutofit/>
          </a:bodyPr>
          <a:lstStyle/>
          <a:p>
            <a:pPr lvl="0" algn="ctr" rtl="0">
              <a:spcBef>
                <a:spcPts val="0"/>
              </a:spcBef>
              <a:buNone/>
            </a:pPr>
            <a:r>
              <a:rPr lang="en" sz="6000" b="1">
                <a:solidFill>
                  <a:srgbClr val="294667"/>
                </a:solidFill>
              </a:rPr>
              <a:t>“</a:t>
            </a:r>
          </a:p>
        </p:txBody>
      </p:sp>
      <p:sp>
        <p:nvSpPr>
          <p:cNvPr id="28" name="Shape 28"/>
          <p:cNvSpPr/>
          <p:nvPr/>
        </p:nvSpPr>
        <p:spPr>
          <a:xfrm>
            <a:off x="4303650" y="4607000"/>
            <a:ext cx="536700" cy="5367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body" idx="1"/>
          </p:nvPr>
        </p:nvSpPr>
        <p:spPr>
          <a:xfrm>
            <a:off x="1616475" y="1393325"/>
            <a:ext cx="5911200" cy="3003600"/>
          </a:xfrm>
          <a:prstGeom prst="rect">
            <a:avLst/>
          </a:prstGeom>
        </p:spPr>
        <p:txBody>
          <a:bodyPr lIns="91425" tIns="91425" rIns="91425" bIns="91425" anchor="t" anchorCtr="0"/>
          <a:lstStyle>
            <a:lvl1pPr lvl="0" algn="ctr" rtl="0">
              <a:spcBef>
                <a:spcPts val="0"/>
              </a:spcBef>
              <a:buClr>
                <a:srgbClr val="FFFFFF"/>
              </a:buClr>
              <a:buSzPct val="100000"/>
              <a:defRPr sz="3000" b="1">
                <a:solidFill>
                  <a:srgbClr val="FFFFFF"/>
                </a:solidFill>
              </a:defRPr>
            </a:lvl1pPr>
            <a:lvl2pPr lvl="1" algn="ctr" rtl="0">
              <a:spcBef>
                <a:spcPts val="0"/>
              </a:spcBef>
              <a:buClr>
                <a:srgbClr val="FFFFFF"/>
              </a:buClr>
              <a:buSzPct val="100000"/>
              <a:defRPr sz="3000" b="1">
                <a:solidFill>
                  <a:srgbClr val="FFFFFF"/>
                </a:solidFill>
              </a:defRPr>
            </a:lvl2pPr>
            <a:lvl3pPr lvl="2" algn="ctr" rtl="0">
              <a:spcBef>
                <a:spcPts val="0"/>
              </a:spcBef>
              <a:buClr>
                <a:srgbClr val="FFFFFF"/>
              </a:buClr>
              <a:buSzPct val="100000"/>
              <a:defRPr sz="3000" b="1">
                <a:solidFill>
                  <a:srgbClr val="FFFFFF"/>
                </a:solidFill>
              </a:defRPr>
            </a:lvl3pPr>
            <a:lvl4pPr lvl="3" algn="ctr" rtl="0">
              <a:spcBef>
                <a:spcPts val="0"/>
              </a:spcBef>
              <a:buClr>
                <a:srgbClr val="FFFFFF"/>
              </a:buClr>
              <a:buSzPct val="100000"/>
              <a:defRPr sz="3000" b="1">
                <a:solidFill>
                  <a:srgbClr val="FFFFFF"/>
                </a:solidFill>
              </a:defRPr>
            </a:lvl4pPr>
            <a:lvl5pPr lvl="4" algn="ctr" rtl="0">
              <a:spcBef>
                <a:spcPts val="0"/>
              </a:spcBef>
              <a:buClr>
                <a:srgbClr val="FFFFFF"/>
              </a:buClr>
              <a:buSzPct val="100000"/>
              <a:defRPr sz="3000" b="1">
                <a:solidFill>
                  <a:srgbClr val="FFFFFF"/>
                </a:solidFill>
              </a:defRPr>
            </a:lvl5pPr>
            <a:lvl6pPr lvl="5" algn="ctr" rtl="0">
              <a:spcBef>
                <a:spcPts val="0"/>
              </a:spcBef>
              <a:buClr>
                <a:srgbClr val="FFFFFF"/>
              </a:buClr>
              <a:buSzPct val="100000"/>
              <a:defRPr sz="3000" b="1">
                <a:solidFill>
                  <a:srgbClr val="FFFFFF"/>
                </a:solidFill>
              </a:defRPr>
            </a:lvl6pPr>
            <a:lvl7pPr lvl="6" algn="ctr" rtl="0">
              <a:spcBef>
                <a:spcPts val="0"/>
              </a:spcBef>
              <a:buClr>
                <a:srgbClr val="FFFFFF"/>
              </a:buClr>
              <a:buSzPct val="100000"/>
              <a:defRPr sz="3000" b="1">
                <a:solidFill>
                  <a:srgbClr val="FFFFFF"/>
                </a:solidFill>
              </a:defRPr>
            </a:lvl7pPr>
            <a:lvl8pPr lvl="7" algn="ctr" rtl="0">
              <a:spcBef>
                <a:spcPts val="0"/>
              </a:spcBef>
              <a:buClr>
                <a:srgbClr val="FFFFFF"/>
              </a:buClr>
              <a:buSzPct val="100000"/>
              <a:defRPr sz="3000" b="1">
                <a:solidFill>
                  <a:srgbClr val="FFFFFF"/>
                </a:solidFill>
              </a:defRPr>
            </a:lvl8pPr>
            <a:lvl9pPr lvl="8" algn="ctr">
              <a:spcBef>
                <a:spcPts val="0"/>
              </a:spcBef>
              <a:buClr>
                <a:srgbClr val="FFFFFF"/>
              </a:buClr>
              <a:buSzPct val="100000"/>
              <a:defRPr sz="3000" b="1">
                <a:solidFill>
                  <a:srgbClr val="FFFFFF"/>
                </a:solidFill>
              </a:defRPr>
            </a:lvl9pPr>
          </a:lstStyle>
          <a:p>
            <a:endParaRPr/>
          </a:p>
        </p:txBody>
      </p:sp>
      <p:sp>
        <p:nvSpPr>
          <p:cNvPr id="30" name="Shape 30"/>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hird - 2 columns left">
    <p:spTree>
      <p:nvGrpSpPr>
        <p:cNvPr id="1" name="Shape 56"/>
        <p:cNvGrpSpPr/>
        <p:nvPr/>
      </p:nvGrpSpPr>
      <p:grpSpPr>
        <a:xfrm>
          <a:off x="0" y="0"/>
          <a:ext cx="0" cy="0"/>
          <a:chOff x="0" y="0"/>
          <a:chExt cx="0" cy="0"/>
        </a:xfrm>
      </p:grpSpPr>
      <p:sp>
        <p:nvSpPr>
          <p:cNvPr id="57" name="Shape 57"/>
          <p:cNvSpPr/>
          <p:nvPr/>
        </p:nvSpPr>
        <p:spPr>
          <a:xfrm flipH="1">
            <a:off x="6099775" y="0"/>
            <a:ext cx="3044100" cy="5143500"/>
          </a:xfrm>
          <a:prstGeom prst="rect">
            <a:avLst/>
          </a:prstGeom>
          <a:solidFill>
            <a:srgbClr val="325680">
              <a:alpha val="86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0" y="0"/>
            <a:ext cx="6099900" cy="5143500"/>
          </a:xfrm>
          <a:prstGeom prst="rect">
            <a:avLst/>
          </a:prstGeom>
          <a:solidFill>
            <a:srgbClr val="FFA800"/>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0" y="0"/>
            <a:ext cx="536700" cy="536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434705" y="796375"/>
            <a:ext cx="5218800" cy="669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body" idx="1"/>
          </p:nvPr>
        </p:nvSpPr>
        <p:spPr>
          <a:xfrm>
            <a:off x="434330" y="1614875"/>
            <a:ext cx="2532900" cy="3158700"/>
          </a:xfrm>
          <a:prstGeom prst="rect">
            <a:avLst/>
          </a:prstGeom>
        </p:spPr>
        <p:txBody>
          <a:bodyPr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400">
                <a:solidFill>
                  <a:srgbClr val="FFFFFF"/>
                </a:solidFill>
              </a:defRPr>
            </a:lvl2pPr>
            <a:lvl3pPr lvl="2" rtl="0">
              <a:spcBef>
                <a:spcPts val="0"/>
              </a:spcBef>
              <a:buClr>
                <a:srgbClr val="FFFFFF"/>
              </a:buClr>
              <a:buSzPct val="100000"/>
              <a:defRPr sz="1400">
                <a:solidFill>
                  <a:srgbClr val="FFFFFF"/>
                </a:solidFill>
              </a:defRPr>
            </a:lvl3pPr>
            <a:lvl4pPr lvl="3" rtl="0">
              <a:spcBef>
                <a:spcPts val="0"/>
              </a:spcBef>
              <a:buClr>
                <a:srgbClr val="FFFFFF"/>
              </a:buClr>
              <a:buSzPct val="100000"/>
              <a:defRPr sz="1400">
                <a:solidFill>
                  <a:srgbClr val="FFFFFF"/>
                </a:solidFill>
              </a:defRPr>
            </a:lvl4pPr>
            <a:lvl5pPr lvl="4" rtl="0">
              <a:spcBef>
                <a:spcPts val="0"/>
              </a:spcBef>
              <a:buClr>
                <a:srgbClr val="FFFFFF"/>
              </a:buClr>
              <a:buSzPct val="100000"/>
              <a:defRPr sz="1400">
                <a:solidFill>
                  <a:srgbClr val="FFFFFF"/>
                </a:solidFill>
              </a:defRPr>
            </a:lvl5pPr>
            <a:lvl6pPr lvl="5" rtl="0">
              <a:spcBef>
                <a:spcPts val="0"/>
              </a:spcBef>
              <a:buClr>
                <a:srgbClr val="FFFFFF"/>
              </a:buClr>
              <a:buSzPct val="100000"/>
              <a:defRPr sz="1400">
                <a:solidFill>
                  <a:srgbClr val="FFFFFF"/>
                </a:solidFill>
              </a:defRPr>
            </a:lvl6pPr>
            <a:lvl7pPr lvl="6" rtl="0">
              <a:spcBef>
                <a:spcPts val="0"/>
              </a:spcBef>
              <a:buClr>
                <a:srgbClr val="FFFFFF"/>
              </a:buClr>
              <a:buSzPct val="100000"/>
              <a:defRPr sz="1400">
                <a:solidFill>
                  <a:srgbClr val="FFFFFF"/>
                </a:solidFill>
              </a:defRPr>
            </a:lvl7pPr>
            <a:lvl8pPr lvl="7" rtl="0">
              <a:spcBef>
                <a:spcPts val="0"/>
              </a:spcBef>
              <a:buClr>
                <a:srgbClr val="FFFFFF"/>
              </a:buClr>
              <a:buSzPct val="100000"/>
              <a:defRPr sz="1400">
                <a:solidFill>
                  <a:srgbClr val="FFFFFF"/>
                </a:solidFill>
              </a:defRPr>
            </a:lvl8pPr>
            <a:lvl9pPr lvl="8" rtl="0">
              <a:spcBef>
                <a:spcPts val="0"/>
              </a:spcBef>
              <a:buClr>
                <a:srgbClr val="FFFFFF"/>
              </a:buClr>
              <a:buSzPct val="100000"/>
              <a:defRPr sz="1400">
                <a:solidFill>
                  <a:srgbClr val="FFFFFF"/>
                </a:solidFill>
              </a:defRPr>
            </a:lvl9pPr>
          </a:lstStyle>
          <a:p>
            <a:endParaRPr/>
          </a:p>
        </p:txBody>
      </p:sp>
      <p:sp>
        <p:nvSpPr>
          <p:cNvPr id="62" name="Shape 62"/>
          <p:cNvSpPr txBox="1">
            <a:spLocks noGrp="1"/>
          </p:cNvSpPr>
          <p:nvPr>
            <p:ph type="body" idx="2"/>
          </p:nvPr>
        </p:nvSpPr>
        <p:spPr>
          <a:xfrm>
            <a:off x="3120084" y="1614875"/>
            <a:ext cx="2532900" cy="3158700"/>
          </a:xfrm>
          <a:prstGeom prst="rect">
            <a:avLst/>
          </a:prstGeom>
        </p:spPr>
        <p:txBody>
          <a:bodyPr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400">
                <a:solidFill>
                  <a:srgbClr val="FFFFFF"/>
                </a:solidFill>
              </a:defRPr>
            </a:lvl2pPr>
            <a:lvl3pPr lvl="2" rtl="0">
              <a:spcBef>
                <a:spcPts val="0"/>
              </a:spcBef>
              <a:buClr>
                <a:srgbClr val="FFFFFF"/>
              </a:buClr>
              <a:buSzPct val="100000"/>
              <a:defRPr sz="1400">
                <a:solidFill>
                  <a:srgbClr val="FFFFFF"/>
                </a:solidFill>
              </a:defRPr>
            </a:lvl3pPr>
            <a:lvl4pPr lvl="3" rtl="0">
              <a:spcBef>
                <a:spcPts val="0"/>
              </a:spcBef>
              <a:buClr>
                <a:srgbClr val="FFFFFF"/>
              </a:buClr>
              <a:buSzPct val="100000"/>
              <a:defRPr sz="1400">
                <a:solidFill>
                  <a:srgbClr val="FFFFFF"/>
                </a:solidFill>
              </a:defRPr>
            </a:lvl4pPr>
            <a:lvl5pPr lvl="4" rtl="0">
              <a:spcBef>
                <a:spcPts val="0"/>
              </a:spcBef>
              <a:buClr>
                <a:srgbClr val="FFFFFF"/>
              </a:buClr>
              <a:buSzPct val="100000"/>
              <a:defRPr sz="1400">
                <a:solidFill>
                  <a:srgbClr val="FFFFFF"/>
                </a:solidFill>
              </a:defRPr>
            </a:lvl5pPr>
            <a:lvl6pPr lvl="5" rtl="0">
              <a:spcBef>
                <a:spcPts val="0"/>
              </a:spcBef>
              <a:buClr>
                <a:srgbClr val="FFFFFF"/>
              </a:buClr>
              <a:buSzPct val="100000"/>
              <a:defRPr sz="1400">
                <a:solidFill>
                  <a:srgbClr val="FFFFFF"/>
                </a:solidFill>
              </a:defRPr>
            </a:lvl6pPr>
            <a:lvl7pPr lvl="6" rtl="0">
              <a:spcBef>
                <a:spcPts val="0"/>
              </a:spcBef>
              <a:buClr>
                <a:srgbClr val="FFFFFF"/>
              </a:buClr>
              <a:buSzPct val="100000"/>
              <a:defRPr sz="1400">
                <a:solidFill>
                  <a:srgbClr val="FFFFFF"/>
                </a:solidFill>
              </a:defRPr>
            </a:lvl7pPr>
            <a:lvl8pPr lvl="7" rtl="0">
              <a:spcBef>
                <a:spcPts val="0"/>
              </a:spcBef>
              <a:buClr>
                <a:srgbClr val="FFFFFF"/>
              </a:buClr>
              <a:buSzPct val="100000"/>
              <a:defRPr sz="1400">
                <a:solidFill>
                  <a:srgbClr val="FFFFFF"/>
                </a:solidFill>
              </a:defRPr>
            </a:lvl8pPr>
            <a:lvl9pPr lvl="8" rtl="0">
              <a:spcBef>
                <a:spcPts val="0"/>
              </a:spcBef>
              <a:buClr>
                <a:srgbClr val="FFFFFF"/>
              </a:buClr>
              <a:buSzPct val="100000"/>
              <a:defRPr sz="1400">
                <a:solidFill>
                  <a:srgbClr val="FFFFFF"/>
                </a:solidFill>
              </a:defRPr>
            </a:lvl9pPr>
          </a:lstStyle>
          <a:p>
            <a:endParaRPr/>
          </a:p>
        </p:txBody>
      </p:sp>
      <p:sp>
        <p:nvSpPr>
          <p:cNvPr id="63" name="Shape 63"/>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a:solidFill>
                  <a:srgbClr val="294667"/>
                </a:solidFill>
              </a:rPr>
              <a:t>‹#›</a:t>
            </a:fld>
            <a:endParaRPr lang="en">
              <a:solidFill>
                <a:srgbClr val="294667"/>
              </a:solidFill>
            </a:endParaRPr>
          </a:p>
        </p:txBody>
      </p:sp>
      <p:cxnSp>
        <p:nvCxnSpPr>
          <p:cNvPr id="64" name="Shape 64"/>
          <p:cNvCxnSpPr/>
          <p:nvPr/>
        </p:nvCxnSpPr>
        <p:spPr>
          <a:xfrm>
            <a:off x="545292" y="1519975"/>
            <a:ext cx="452400" cy="0"/>
          </a:xfrm>
          <a:prstGeom prst="straightConnector1">
            <a:avLst/>
          </a:prstGeom>
          <a:noFill/>
          <a:ln w="28575" cap="flat" cmpd="sng">
            <a:solidFill>
              <a:srgbClr val="294667"/>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white)">
    <p:spTree>
      <p:nvGrpSpPr>
        <p:cNvPr id="1" name="Shape 65"/>
        <p:cNvGrpSpPr/>
        <p:nvPr/>
      </p:nvGrpSpPr>
      <p:grpSpPr>
        <a:xfrm>
          <a:off x="0" y="0"/>
          <a:ext cx="0" cy="0"/>
          <a:chOff x="0" y="0"/>
          <a:chExt cx="0" cy="0"/>
        </a:xfrm>
      </p:grpSpPr>
      <p:sp>
        <p:nvSpPr>
          <p:cNvPr id="66" name="Shape 66"/>
          <p:cNvSpPr/>
          <p:nvPr/>
        </p:nvSpPr>
        <p:spPr>
          <a:xfrm>
            <a:off x="0" y="0"/>
            <a:ext cx="3044099" cy="5143500"/>
          </a:xfrm>
          <a:prstGeom prst="rect">
            <a:avLst/>
          </a:prstGeom>
          <a:solidFill>
            <a:srgbClr val="FFA800">
              <a:alpha val="85880"/>
            </a:srgbClr>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3043975" y="0"/>
            <a:ext cx="60999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cxnSp>
        <p:nvCxnSpPr>
          <p:cNvPr id="68" name="Shape 68"/>
          <p:cNvCxnSpPr/>
          <p:nvPr/>
        </p:nvCxnSpPr>
        <p:spPr>
          <a:xfrm>
            <a:off x="534891" y="1796050"/>
            <a:ext cx="452399" cy="0"/>
          </a:xfrm>
          <a:prstGeom prst="straightConnector1">
            <a:avLst/>
          </a:prstGeom>
          <a:noFill/>
          <a:ln w="28575" cap="flat" cmpd="sng">
            <a:solidFill>
              <a:srgbClr val="294667"/>
            </a:solidFill>
            <a:prstDash val="solid"/>
            <a:round/>
            <a:headEnd type="none" w="lg" len="lg"/>
            <a:tailEnd type="none" w="lg" len="lg"/>
          </a:ln>
        </p:spPr>
      </p:cxnSp>
      <p:sp>
        <p:nvSpPr>
          <p:cNvPr id="69" name="Shape 69"/>
          <p:cNvSpPr/>
          <p:nvPr/>
        </p:nvSpPr>
        <p:spPr>
          <a:xfrm>
            <a:off x="0" y="0"/>
            <a:ext cx="536700" cy="5367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70" name="Shape 70"/>
          <p:cNvSpPr txBox="1">
            <a:spLocks noGrp="1"/>
          </p:cNvSpPr>
          <p:nvPr>
            <p:ph type="title"/>
          </p:nvPr>
        </p:nvSpPr>
        <p:spPr>
          <a:xfrm>
            <a:off x="442405" y="1045150"/>
            <a:ext cx="2147400" cy="674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1" name="Shape 71"/>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rgbClr val="294667"/>
              </a:buClr>
              <a:buFont typeface="Merriweather"/>
              <a:buNone/>
              <a:defRPr b="1">
                <a:solidFill>
                  <a:srgbClr val="294667"/>
                </a:solidFill>
                <a:latin typeface="Merriweather"/>
                <a:ea typeface="Merriweather"/>
                <a:cs typeface="Merriweather"/>
                <a:sym typeface="Merriweather"/>
              </a:defRPr>
            </a:lvl1pPr>
            <a:lvl2pPr lvl="1">
              <a:spcBef>
                <a:spcPts val="0"/>
              </a:spcBef>
              <a:buClr>
                <a:srgbClr val="294667"/>
              </a:buClr>
              <a:buFont typeface="Merriweather"/>
              <a:buNone/>
              <a:defRPr b="1">
                <a:solidFill>
                  <a:srgbClr val="294667"/>
                </a:solidFill>
                <a:latin typeface="Merriweather"/>
                <a:ea typeface="Merriweather"/>
                <a:cs typeface="Merriweather"/>
                <a:sym typeface="Merriweather"/>
              </a:defRPr>
            </a:lvl2pPr>
            <a:lvl3pPr lvl="2">
              <a:spcBef>
                <a:spcPts val="0"/>
              </a:spcBef>
              <a:buClr>
                <a:srgbClr val="294667"/>
              </a:buClr>
              <a:buFont typeface="Merriweather"/>
              <a:buNone/>
              <a:defRPr b="1">
                <a:solidFill>
                  <a:srgbClr val="294667"/>
                </a:solidFill>
                <a:latin typeface="Merriweather"/>
                <a:ea typeface="Merriweather"/>
                <a:cs typeface="Merriweather"/>
                <a:sym typeface="Merriweather"/>
              </a:defRPr>
            </a:lvl3pPr>
            <a:lvl4pPr lvl="3">
              <a:spcBef>
                <a:spcPts val="0"/>
              </a:spcBef>
              <a:buClr>
                <a:srgbClr val="294667"/>
              </a:buClr>
              <a:buFont typeface="Merriweather"/>
              <a:buNone/>
              <a:defRPr b="1">
                <a:solidFill>
                  <a:srgbClr val="294667"/>
                </a:solidFill>
                <a:latin typeface="Merriweather"/>
                <a:ea typeface="Merriweather"/>
                <a:cs typeface="Merriweather"/>
                <a:sym typeface="Merriweather"/>
              </a:defRPr>
            </a:lvl4pPr>
            <a:lvl5pPr lvl="4">
              <a:spcBef>
                <a:spcPts val="0"/>
              </a:spcBef>
              <a:buClr>
                <a:srgbClr val="294667"/>
              </a:buClr>
              <a:buFont typeface="Merriweather"/>
              <a:buNone/>
              <a:defRPr b="1">
                <a:solidFill>
                  <a:srgbClr val="294667"/>
                </a:solidFill>
                <a:latin typeface="Merriweather"/>
                <a:ea typeface="Merriweather"/>
                <a:cs typeface="Merriweather"/>
                <a:sym typeface="Merriweather"/>
              </a:defRPr>
            </a:lvl5pPr>
            <a:lvl6pPr lvl="5">
              <a:spcBef>
                <a:spcPts val="0"/>
              </a:spcBef>
              <a:buClr>
                <a:srgbClr val="294667"/>
              </a:buClr>
              <a:buFont typeface="Merriweather"/>
              <a:buNone/>
              <a:defRPr b="1">
                <a:solidFill>
                  <a:srgbClr val="294667"/>
                </a:solidFill>
                <a:latin typeface="Merriweather"/>
                <a:ea typeface="Merriweather"/>
                <a:cs typeface="Merriweather"/>
                <a:sym typeface="Merriweather"/>
              </a:defRPr>
            </a:lvl6pPr>
            <a:lvl7pPr lvl="6">
              <a:spcBef>
                <a:spcPts val="0"/>
              </a:spcBef>
              <a:buClr>
                <a:srgbClr val="294667"/>
              </a:buClr>
              <a:buFont typeface="Merriweather"/>
              <a:buNone/>
              <a:defRPr b="1">
                <a:solidFill>
                  <a:srgbClr val="294667"/>
                </a:solidFill>
                <a:latin typeface="Merriweather"/>
                <a:ea typeface="Merriweather"/>
                <a:cs typeface="Merriweather"/>
                <a:sym typeface="Merriweather"/>
              </a:defRPr>
            </a:lvl7pPr>
            <a:lvl8pPr lvl="7">
              <a:spcBef>
                <a:spcPts val="0"/>
              </a:spcBef>
              <a:buClr>
                <a:srgbClr val="294667"/>
              </a:buClr>
              <a:buFont typeface="Merriweather"/>
              <a:buNone/>
              <a:defRPr b="1">
                <a:solidFill>
                  <a:srgbClr val="294667"/>
                </a:solidFill>
                <a:latin typeface="Merriweather"/>
                <a:ea typeface="Merriweather"/>
                <a:cs typeface="Merriweather"/>
                <a:sym typeface="Merriweather"/>
              </a:defRPr>
            </a:lvl8pPr>
            <a:lvl9pPr lvl="8">
              <a:spcBef>
                <a:spcPts val="0"/>
              </a:spcBef>
              <a:buClr>
                <a:srgbClr val="294667"/>
              </a:buClr>
              <a:buFont typeface="Merriweather"/>
              <a:buNone/>
              <a:defRPr b="1">
                <a:solidFill>
                  <a:srgbClr val="294667"/>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Clr>
                <a:srgbClr val="FFA800"/>
              </a:buClr>
              <a:buSzPct val="100000"/>
              <a:buFont typeface="Open Sans"/>
              <a:buChar char="▫"/>
              <a:defRPr sz="1800">
                <a:solidFill>
                  <a:srgbClr val="021028"/>
                </a:solidFill>
                <a:latin typeface="Open Sans"/>
                <a:ea typeface="Open Sans"/>
                <a:cs typeface="Open Sans"/>
                <a:sym typeface="Open Sans"/>
              </a:defRPr>
            </a:lvl1pPr>
            <a:lvl2pPr lvl="1">
              <a:spcBef>
                <a:spcPts val="480"/>
              </a:spcBef>
              <a:buClr>
                <a:srgbClr val="FFA800"/>
              </a:buClr>
              <a:buSzPct val="100000"/>
              <a:buFont typeface="Open Sans"/>
              <a:buChar char="▪"/>
              <a:defRPr sz="1800">
                <a:solidFill>
                  <a:srgbClr val="021028"/>
                </a:solidFill>
                <a:latin typeface="Open Sans"/>
                <a:ea typeface="Open Sans"/>
                <a:cs typeface="Open Sans"/>
                <a:sym typeface="Open Sans"/>
              </a:defRPr>
            </a:lvl2pPr>
            <a:lvl3pPr lvl="2">
              <a:spcBef>
                <a:spcPts val="480"/>
              </a:spcBef>
              <a:buClr>
                <a:srgbClr val="FFA800"/>
              </a:buClr>
              <a:buSzPct val="100000"/>
              <a:buFont typeface="Open Sans"/>
              <a:buChar char="▫"/>
              <a:defRPr sz="1800">
                <a:solidFill>
                  <a:srgbClr val="021028"/>
                </a:solidFill>
                <a:latin typeface="Open Sans"/>
                <a:ea typeface="Open Sans"/>
                <a:cs typeface="Open Sans"/>
                <a:sym typeface="Open Sans"/>
              </a:defRPr>
            </a:lvl3pPr>
            <a:lvl4pPr lvl="3">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4pPr>
            <a:lvl5pPr lvl="4">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5pPr>
            <a:lvl6pPr lvl="5">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6pPr>
            <a:lvl7pPr lvl="6">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7pPr>
            <a:lvl8pPr lvl="7">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8pPr>
            <a:lvl9pPr lvl="8">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b="1">
                <a:solidFill>
                  <a:srgbClr val="021028"/>
                </a:solidFill>
                <a:latin typeface="Open Sans"/>
                <a:ea typeface="Open Sans"/>
                <a:cs typeface="Open Sans"/>
                <a:sym typeface="Open Sans"/>
              </a:rPr>
              <a:t>‹#›</a:t>
            </a:fld>
            <a:endParaRPr lang="en" sz="1300" b="1">
              <a:solidFill>
                <a:srgbClr val="021028"/>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package" Target="../embeddings/Microsoft_Visio_Drawing211111.vsdx"/><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3679325" y="2753850"/>
            <a:ext cx="4903800" cy="1159800"/>
          </a:xfrm>
          <a:prstGeom prst="rect">
            <a:avLst/>
          </a:prstGeom>
        </p:spPr>
        <p:txBody>
          <a:bodyPr lIns="91425" tIns="91425" rIns="91425" bIns="91425" anchor="ctr" anchorCtr="0">
            <a:noAutofit/>
          </a:bodyPr>
          <a:lstStyle/>
          <a:p>
            <a:pPr lvl="0">
              <a:spcBef>
                <a:spcPts val="0"/>
              </a:spcBef>
              <a:buNone/>
            </a:pPr>
            <a:r>
              <a:rPr lang="en-PH" dirty="0" err="1"/>
              <a:t>Jubecer</a:t>
            </a:r>
            <a:r>
              <a:rPr lang="en-PH" dirty="0"/>
              <a:t> Client and Security Guards Management System</a:t>
            </a:r>
            <a:endParaRPr lang="en" dirty="0"/>
          </a:p>
        </p:txBody>
      </p:sp>
      <p:grpSp>
        <p:nvGrpSpPr>
          <p:cNvPr id="104" name="Shape 104"/>
          <p:cNvGrpSpPr/>
          <p:nvPr/>
        </p:nvGrpSpPr>
        <p:grpSpPr>
          <a:xfrm>
            <a:off x="2021832" y="3108456"/>
            <a:ext cx="755765" cy="671484"/>
            <a:chOff x="5292575" y="3681900"/>
            <a:chExt cx="420150" cy="373275"/>
          </a:xfrm>
        </p:grpSpPr>
        <p:sp>
          <p:nvSpPr>
            <p:cNvPr id="105" name="Shape 105"/>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
        <p:nvSpPr>
          <p:cNvPr id="7" name="Shape 140"/>
          <p:cNvSpPr txBox="1">
            <a:spLocks noGrp="1"/>
          </p:cNvSpPr>
          <p:nvPr>
            <p:ph type="body" idx="4294967295"/>
          </p:nvPr>
        </p:nvSpPr>
        <p:spPr>
          <a:xfrm>
            <a:off x="128829" y="2634470"/>
            <a:ext cx="2766771" cy="457200"/>
          </a:xfrm>
          <a:prstGeom prst="rect">
            <a:avLst/>
          </a:prstGeom>
        </p:spPr>
        <p:txBody>
          <a:bodyPr lIns="91425" tIns="91425" rIns="91425" bIns="91425" anchor="t" anchorCtr="0">
            <a:noAutofit/>
          </a:bodyPr>
          <a:lstStyle/>
          <a:p>
            <a:pPr lvl="0">
              <a:buNone/>
            </a:pPr>
            <a:r>
              <a:rPr lang="en-PH" sz="2000" dirty="0" err="1" smtClean="0">
                <a:solidFill>
                  <a:schemeClr val="tx1"/>
                </a:solidFill>
              </a:rPr>
              <a:t>B</a:t>
            </a:r>
            <a:r>
              <a:rPr lang="en-PH" sz="2000" dirty="0" err="1"/>
              <a:t>lling</a:t>
            </a:r>
            <a:r>
              <a:rPr lang="en-PH" sz="2000" dirty="0"/>
              <a:t> and Collection</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3694747" y="94298"/>
            <a:ext cx="4848225" cy="4767262"/>
          </a:xfrm>
          <a:prstGeom prst="rect">
            <a:avLst/>
          </a:prstGeom>
        </p:spPr>
      </p:pic>
    </p:spTree>
    <p:extLst>
      <p:ext uri="{BB962C8B-B14F-4D97-AF65-F5344CB8AC3E}">
        <p14:creationId xmlns:p14="http://schemas.microsoft.com/office/powerpoint/2010/main" val="216278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3953275" y="268952"/>
            <a:ext cx="5911200" cy="537075"/>
          </a:xfrm>
          <a:prstGeom prst="rect">
            <a:avLst/>
          </a:prstGeom>
        </p:spPr>
        <p:txBody>
          <a:bodyPr lIns="91425" tIns="91425" rIns="91425" bIns="91425" anchor="t" anchorCtr="0">
            <a:noAutofit/>
          </a:bodyPr>
          <a:lstStyle/>
          <a:p>
            <a:pPr lvl="0">
              <a:spcBef>
                <a:spcPts val="0"/>
              </a:spcBef>
              <a:buNone/>
            </a:pPr>
            <a:r>
              <a:rPr lang="en" dirty="0" smtClean="0"/>
              <a:t>Fishbone</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1571942" y="997585"/>
            <a:ext cx="6000115" cy="3148330"/>
          </a:xfrm>
          <a:prstGeom prst="rect">
            <a:avLst/>
          </a:prstGeom>
        </p:spPr>
      </p:pic>
    </p:spTree>
    <p:extLst>
      <p:ext uri="{BB962C8B-B14F-4D97-AF65-F5344CB8AC3E}">
        <p14:creationId xmlns:p14="http://schemas.microsoft.com/office/powerpoint/2010/main" val="314754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3953275" y="268952"/>
            <a:ext cx="5911200" cy="537075"/>
          </a:xfrm>
          <a:prstGeom prst="rect">
            <a:avLst/>
          </a:prstGeom>
        </p:spPr>
        <p:txBody>
          <a:bodyPr lIns="91425" tIns="91425" rIns="91425" bIns="91425" anchor="t" anchorCtr="0">
            <a:noAutofit/>
          </a:bodyPr>
          <a:lstStyle/>
          <a:p>
            <a:pPr lvl="0">
              <a:spcBef>
                <a:spcPts val="0"/>
              </a:spcBef>
              <a:buNone/>
            </a:pPr>
            <a:r>
              <a:rPr lang="en" dirty="0" smtClean="0"/>
              <a:t>Fishbone</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1571942" y="997585"/>
            <a:ext cx="6000115" cy="3148330"/>
          </a:xfrm>
          <a:prstGeom prst="rect">
            <a:avLst/>
          </a:prstGeom>
        </p:spPr>
      </p:pic>
    </p:spTree>
    <p:extLst>
      <p:ext uri="{BB962C8B-B14F-4D97-AF65-F5344CB8AC3E}">
        <p14:creationId xmlns:p14="http://schemas.microsoft.com/office/powerpoint/2010/main" val="165509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3953275" y="268952"/>
            <a:ext cx="5911200" cy="537075"/>
          </a:xfrm>
          <a:prstGeom prst="rect">
            <a:avLst/>
          </a:prstGeom>
        </p:spPr>
        <p:txBody>
          <a:bodyPr lIns="91425" tIns="91425" rIns="91425" bIns="91425" anchor="t" anchorCtr="0">
            <a:noAutofit/>
          </a:bodyPr>
          <a:lstStyle/>
          <a:p>
            <a:pPr lvl="0">
              <a:spcBef>
                <a:spcPts val="0"/>
              </a:spcBef>
              <a:buNone/>
            </a:pPr>
            <a:r>
              <a:rPr lang="en" dirty="0" smtClean="0"/>
              <a:t>Fishbone</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1571942" y="997585"/>
            <a:ext cx="6000115" cy="3148330"/>
          </a:xfrm>
          <a:prstGeom prst="rect">
            <a:avLst/>
          </a:prstGeom>
        </p:spPr>
      </p:pic>
    </p:spTree>
    <p:extLst>
      <p:ext uri="{BB962C8B-B14F-4D97-AF65-F5344CB8AC3E}">
        <p14:creationId xmlns:p14="http://schemas.microsoft.com/office/powerpoint/2010/main" val="189079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3953275" y="268952"/>
            <a:ext cx="5911200" cy="537075"/>
          </a:xfrm>
          <a:prstGeom prst="rect">
            <a:avLst/>
          </a:prstGeom>
        </p:spPr>
        <p:txBody>
          <a:bodyPr lIns="91425" tIns="91425" rIns="91425" bIns="91425" anchor="t" anchorCtr="0">
            <a:noAutofit/>
          </a:bodyPr>
          <a:lstStyle/>
          <a:p>
            <a:pPr lvl="0">
              <a:spcBef>
                <a:spcPts val="0"/>
              </a:spcBef>
              <a:buNone/>
            </a:pPr>
            <a:r>
              <a:rPr lang="en" dirty="0" smtClean="0"/>
              <a:t>Fishbone</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1571942" y="997585"/>
            <a:ext cx="6000115" cy="3148330"/>
          </a:xfrm>
          <a:prstGeom prst="rect">
            <a:avLst/>
          </a:prstGeom>
        </p:spPr>
      </p:pic>
    </p:spTree>
    <p:extLst>
      <p:ext uri="{BB962C8B-B14F-4D97-AF65-F5344CB8AC3E}">
        <p14:creationId xmlns:p14="http://schemas.microsoft.com/office/powerpoint/2010/main" val="240204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59365" y="336686"/>
            <a:ext cx="5911200" cy="537075"/>
          </a:xfrm>
          <a:prstGeom prst="rect">
            <a:avLst/>
          </a:prstGeom>
        </p:spPr>
        <p:txBody>
          <a:bodyPr lIns="91425" tIns="91425" rIns="91425" bIns="91425" anchor="t" anchorCtr="0">
            <a:noAutofit/>
          </a:bodyPr>
          <a:lstStyle/>
          <a:p>
            <a:pPr lvl="0">
              <a:spcBef>
                <a:spcPts val="0"/>
              </a:spcBef>
              <a:buNone/>
            </a:pPr>
            <a:r>
              <a:rPr lang="en" sz="2400" dirty="0" smtClean="0"/>
              <a:t>Problem &amp; Requirements</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pic>
        <p:nvPicPr>
          <p:cNvPr id="2" name="Picture 1"/>
          <p:cNvPicPr>
            <a:picLocks noChangeAspect="1"/>
          </p:cNvPicPr>
          <p:nvPr/>
        </p:nvPicPr>
        <p:blipFill>
          <a:blip r:embed="rId4"/>
          <a:stretch>
            <a:fillRect/>
          </a:stretch>
        </p:blipFill>
        <p:spPr>
          <a:xfrm>
            <a:off x="1011375" y="1040024"/>
            <a:ext cx="7124700" cy="3171825"/>
          </a:xfrm>
          <a:prstGeom prst="rect">
            <a:avLst/>
          </a:prstGeom>
        </p:spPr>
      </p:pic>
    </p:spTree>
    <p:extLst>
      <p:ext uri="{BB962C8B-B14F-4D97-AF65-F5344CB8AC3E}">
        <p14:creationId xmlns:p14="http://schemas.microsoft.com/office/powerpoint/2010/main" val="347453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99248" y="336685"/>
            <a:ext cx="4147632" cy="537075"/>
          </a:xfrm>
          <a:prstGeom prst="rect">
            <a:avLst/>
          </a:prstGeom>
        </p:spPr>
        <p:txBody>
          <a:bodyPr lIns="91425" tIns="91425" rIns="91425" bIns="91425" anchor="t" anchorCtr="0">
            <a:noAutofit/>
          </a:bodyPr>
          <a:lstStyle/>
          <a:p>
            <a:pPr lvl="0">
              <a:buNone/>
            </a:pPr>
            <a:r>
              <a:rPr lang="en-US" dirty="0"/>
              <a:t>Requirements-Features Matrix</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594391" y="1346095"/>
            <a:ext cx="7958667" cy="3209925"/>
          </a:xfrm>
          <a:prstGeom prst="rect">
            <a:avLst/>
          </a:prstGeom>
        </p:spPr>
      </p:pic>
    </p:spTree>
    <p:extLst>
      <p:ext uri="{BB962C8B-B14F-4D97-AF65-F5344CB8AC3E}">
        <p14:creationId xmlns:p14="http://schemas.microsoft.com/office/powerpoint/2010/main" val="244607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72533" y="1628775"/>
            <a:ext cx="8243147" cy="1885950"/>
          </a:xfrm>
          <a:prstGeom prst="rect">
            <a:avLst/>
          </a:prstGeom>
        </p:spPr>
      </p:pic>
    </p:spTree>
    <p:extLst>
      <p:ext uri="{BB962C8B-B14F-4D97-AF65-F5344CB8AC3E}">
        <p14:creationId xmlns:p14="http://schemas.microsoft.com/office/powerpoint/2010/main" val="313034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539988" y="1692805"/>
            <a:ext cx="8067473" cy="1784985"/>
          </a:xfrm>
          <a:prstGeom prst="rect">
            <a:avLst/>
          </a:prstGeom>
        </p:spPr>
      </p:pic>
    </p:spTree>
    <p:extLst>
      <p:ext uri="{BB962C8B-B14F-4D97-AF65-F5344CB8AC3E}">
        <p14:creationId xmlns:p14="http://schemas.microsoft.com/office/powerpoint/2010/main" val="97893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3953275" y="268952"/>
            <a:ext cx="5911200" cy="537075"/>
          </a:xfrm>
          <a:prstGeom prst="rect">
            <a:avLst/>
          </a:prstGeom>
        </p:spPr>
        <p:txBody>
          <a:bodyPr lIns="91425" tIns="91425" rIns="91425" bIns="91425" anchor="t" anchorCtr="0">
            <a:noAutofit/>
          </a:bodyPr>
          <a:lstStyle/>
          <a:p>
            <a:pPr lvl="0">
              <a:spcBef>
                <a:spcPts val="0"/>
              </a:spcBef>
              <a:buNone/>
            </a:pPr>
            <a:r>
              <a:rPr lang="en" dirty="0" smtClean="0"/>
              <a:t>Use Case</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pic>
        <p:nvPicPr>
          <p:cNvPr id="5" name="Picture 4" descr="C:\Users\earldixon\Desktop\17321429_1269704273083292_1771395491_n.png"/>
          <p:cNvPicPr/>
          <p:nvPr/>
        </p:nvPicPr>
        <p:blipFill>
          <a:blip r:embed="rId4">
            <a:extLst>
              <a:ext uri="{28A0092B-C50C-407E-A947-70E740481C1C}">
                <a14:useLocalDpi xmlns:a14="http://schemas.microsoft.com/office/drawing/2010/main" val="0"/>
              </a:ext>
            </a:extLst>
          </a:blip>
          <a:srcRect/>
          <a:stretch>
            <a:fillRect/>
          </a:stretch>
        </p:blipFill>
        <p:spPr bwMode="auto">
          <a:xfrm>
            <a:off x="1784805" y="955469"/>
            <a:ext cx="5577840" cy="3502564"/>
          </a:xfrm>
          <a:prstGeom prst="rect">
            <a:avLst/>
          </a:prstGeom>
          <a:noFill/>
          <a:ln>
            <a:noFill/>
          </a:ln>
        </p:spPr>
      </p:pic>
    </p:spTree>
    <p:extLst>
      <p:ext uri="{BB962C8B-B14F-4D97-AF65-F5344CB8AC3E}">
        <p14:creationId xmlns:p14="http://schemas.microsoft.com/office/powerpoint/2010/main" val="155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rtl="0">
              <a:spcBef>
                <a:spcPts val="0"/>
              </a:spcBef>
              <a:buNone/>
            </a:pPr>
            <a:r>
              <a:rPr lang="en" dirty="0"/>
              <a:t>In</a:t>
            </a:r>
            <a:r>
              <a:rPr lang="en-PH" dirty="0" err="1"/>
              <a:t>troduction</a:t>
            </a:r>
            <a:endParaRPr lang="en"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294667"/>
                </a:solidFill>
              </a:rPr>
              <a:t>2</a:t>
            </a:fld>
            <a:endParaRPr lang="en">
              <a:solidFill>
                <a:srgbClr val="294667"/>
              </a:solidFill>
            </a:endParaRPr>
          </a:p>
        </p:txBody>
      </p:sp>
      <p:sp>
        <p:nvSpPr>
          <p:cNvPr id="121" name="Shape 121"/>
          <p:cNvSpPr txBox="1">
            <a:spLocks noGrp="1"/>
          </p:cNvSpPr>
          <p:nvPr>
            <p:ph type="body" idx="2"/>
          </p:nvPr>
        </p:nvSpPr>
        <p:spPr>
          <a:xfrm>
            <a:off x="434700" y="1729500"/>
            <a:ext cx="5218800" cy="881700"/>
          </a:xfrm>
          <a:prstGeom prst="rect">
            <a:avLst/>
          </a:prstGeom>
        </p:spPr>
        <p:txBody>
          <a:bodyPr lIns="91425" tIns="91425" rIns="91425" bIns="91425" anchor="t" anchorCtr="0">
            <a:noAutofit/>
          </a:bodyPr>
          <a:lstStyle/>
          <a:p>
            <a:r>
              <a:rPr lang="en-PH" dirty="0" err="1"/>
              <a:t>Jubecer</a:t>
            </a:r>
            <a:r>
              <a:rPr lang="en-PH" dirty="0"/>
              <a:t> Security Service, Inc. is an organization, which provides armed security services and expertise to private and public clients. They deploy trustworthy and well trained securities to protect establishments. They provide high quality security service to clients. They also employ security and lady guards and train them to be fit to line of work.</a:t>
            </a:r>
          </a:p>
          <a:p>
            <a:pPr lvl="0" rtl="0">
              <a:spcBef>
                <a:spcPts val="0"/>
              </a:spcBef>
              <a:buNone/>
            </a:pPr>
            <a:endParaRPr lang="en" sz="11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72912" y="282499"/>
            <a:ext cx="5911200" cy="537075"/>
          </a:xfrm>
          <a:prstGeom prst="rect">
            <a:avLst/>
          </a:prstGeom>
        </p:spPr>
        <p:txBody>
          <a:bodyPr lIns="91425" tIns="91425" rIns="91425" bIns="91425" anchor="t" anchorCtr="0">
            <a:noAutofit/>
          </a:bodyPr>
          <a:lstStyle/>
          <a:p>
            <a:pPr lvl="0">
              <a:spcBef>
                <a:spcPts val="0"/>
              </a:spcBef>
              <a:buNone/>
            </a:pPr>
            <a:r>
              <a:rPr lang="en" dirty="0" smtClean="0"/>
              <a:t>Detailed per Use Case</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pic>
        <p:nvPicPr>
          <p:cNvPr id="5" name="Picture 4"/>
          <p:cNvPicPr/>
          <p:nvPr/>
        </p:nvPicPr>
        <p:blipFill>
          <a:blip r:embed="rId4"/>
          <a:stretch>
            <a:fillRect/>
          </a:stretch>
        </p:blipFill>
        <p:spPr>
          <a:xfrm>
            <a:off x="1784805" y="1013460"/>
            <a:ext cx="5577840" cy="3279140"/>
          </a:xfrm>
          <a:prstGeom prst="rect">
            <a:avLst/>
          </a:prstGeom>
        </p:spPr>
      </p:pic>
    </p:spTree>
    <p:extLst>
      <p:ext uri="{BB962C8B-B14F-4D97-AF65-F5344CB8AC3E}">
        <p14:creationId xmlns:p14="http://schemas.microsoft.com/office/powerpoint/2010/main" val="4156470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784805" y="1062778"/>
            <a:ext cx="5577840" cy="3346661"/>
          </a:xfrm>
          <a:prstGeom prst="rect">
            <a:avLst/>
          </a:prstGeom>
        </p:spPr>
      </p:pic>
    </p:spTree>
    <p:extLst>
      <p:ext uri="{BB962C8B-B14F-4D97-AF65-F5344CB8AC3E}">
        <p14:creationId xmlns:p14="http://schemas.microsoft.com/office/powerpoint/2010/main" val="180556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pic>
        <p:nvPicPr>
          <p:cNvPr id="3" name="Picture 2"/>
          <p:cNvPicPr/>
          <p:nvPr/>
        </p:nvPicPr>
        <p:blipFill>
          <a:blip r:embed="rId4"/>
          <a:stretch>
            <a:fillRect/>
          </a:stretch>
        </p:blipFill>
        <p:spPr>
          <a:xfrm>
            <a:off x="1784805" y="936413"/>
            <a:ext cx="5577840" cy="3568700"/>
          </a:xfrm>
          <a:prstGeom prst="rect">
            <a:avLst/>
          </a:prstGeom>
        </p:spPr>
      </p:pic>
    </p:spTree>
    <p:extLst>
      <p:ext uri="{BB962C8B-B14F-4D97-AF65-F5344CB8AC3E}">
        <p14:creationId xmlns:p14="http://schemas.microsoft.com/office/powerpoint/2010/main" val="1053656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1784805" y="1397000"/>
            <a:ext cx="5577840" cy="2065020"/>
          </a:xfrm>
          <a:prstGeom prst="rect">
            <a:avLst/>
          </a:prstGeom>
        </p:spPr>
      </p:pic>
    </p:spTree>
    <p:extLst>
      <p:ext uri="{BB962C8B-B14F-4D97-AF65-F5344CB8AC3E}">
        <p14:creationId xmlns:p14="http://schemas.microsoft.com/office/powerpoint/2010/main" val="378124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169334" y="237065"/>
            <a:ext cx="5170555" cy="820605"/>
          </a:xfrm>
          <a:prstGeom prst="rect">
            <a:avLst/>
          </a:prstGeom>
        </p:spPr>
        <p:txBody>
          <a:bodyPr lIns="91425" tIns="91425" rIns="91425" bIns="91425" anchor="t" anchorCtr="0">
            <a:noAutofit/>
          </a:bodyPr>
          <a:lstStyle/>
          <a:p>
            <a:pPr lvl="0">
              <a:spcBef>
                <a:spcPts val="0"/>
              </a:spcBef>
              <a:buNone/>
            </a:pPr>
            <a:r>
              <a:rPr lang="en" dirty="0" smtClean="0"/>
              <a:t>Context Diagram</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1735698" y="814120"/>
            <a:ext cx="5676054" cy="4077546"/>
          </a:xfrm>
          <a:prstGeom prst="rect">
            <a:avLst/>
          </a:prstGeom>
        </p:spPr>
      </p:pic>
    </p:spTree>
    <p:extLst>
      <p:ext uri="{BB962C8B-B14F-4D97-AF65-F5344CB8AC3E}">
        <p14:creationId xmlns:p14="http://schemas.microsoft.com/office/powerpoint/2010/main" val="69541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1758648" y="4278086"/>
            <a:ext cx="5170555" cy="820605"/>
          </a:xfrm>
          <a:prstGeom prst="rect">
            <a:avLst/>
          </a:prstGeom>
        </p:spPr>
        <p:txBody>
          <a:bodyPr lIns="91425" tIns="91425" rIns="91425" bIns="91425" anchor="t" anchorCtr="0">
            <a:noAutofit/>
          </a:bodyPr>
          <a:lstStyle/>
          <a:p>
            <a:pPr lvl="0">
              <a:spcBef>
                <a:spcPts val="0"/>
              </a:spcBef>
              <a:buNone/>
            </a:pPr>
            <a:r>
              <a:rPr lang="en" dirty="0" smtClean="0"/>
              <a:t>DFD</a:t>
            </a:r>
            <a:endParaRPr lang="en"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787842" y="108857"/>
            <a:ext cx="5429387" cy="4989834"/>
          </a:xfrm>
          <a:prstGeom prst="rect">
            <a:avLst/>
          </a:prstGeom>
          <a:noFill/>
          <a:ln>
            <a:noFill/>
          </a:ln>
        </p:spPr>
      </p:pic>
    </p:spTree>
    <p:extLst>
      <p:ext uri="{BB962C8B-B14F-4D97-AF65-F5344CB8AC3E}">
        <p14:creationId xmlns:p14="http://schemas.microsoft.com/office/powerpoint/2010/main" val="301299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
        <p:nvSpPr>
          <p:cNvPr id="7" name="Shape 140"/>
          <p:cNvSpPr txBox="1">
            <a:spLocks noGrp="1"/>
          </p:cNvSpPr>
          <p:nvPr>
            <p:ph type="body" idx="4294967295"/>
          </p:nvPr>
        </p:nvSpPr>
        <p:spPr>
          <a:xfrm>
            <a:off x="128829" y="2634470"/>
            <a:ext cx="2897427" cy="457200"/>
          </a:xfrm>
          <a:prstGeom prst="rect">
            <a:avLst/>
          </a:prstGeom>
        </p:spPr>
        <p:txBody>
          <a:bodyPr lIns="91425" tIns="91425" rIns="91425" bIns="91425" anchor="t" anchorCtr="0">
            <a:noAutofit/>
          </a:bodyPr>
          <a:lstStyle/>
          <a:p>
            <a:pPr>
              <a:buNone/>
            </a:pPr>
            <a:r>
              <a:rPr lang="en-PH" sz="2000" dirty="0">
                <a:solidFill>
                  <a:schemeClr val="tx1"/>
                </a:solidFill>
              </a:rPr>
              <a:t>Client Registration/Processing of Contracts</a:t>
            </a:r>
          </a:p>
          <a:p>
            <a:pPr lvl="0">
              <a:buNone/>
            </a:pPr>
            <a:endParaRPr lang="en-PH"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3203664" y="268350"/>
            <a:ext cx="5858691" cy="4713333"/>
          </a:xfrm>
          <a:prstGeom prst="rect">
            <a:avLst/>
          </a:prstGeom>
        </p:spPr>
      </p:pic>
    </p:spTree>
    <p:extLst>
      <p:ext uri="{BB962C8B-B14F-4D97-AF65-F5344CB8AC3E}">
        <p14:creationId xmlns:p14="http://schemas.microsoft.com/office/powerpoint/2010/main" val="422799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
        <p:nvSpPr>
          <p:cNvPr id="7" name="Shape 140"/>
          <p:cNvSpPr txBox="1">
            <a:spLocks noGrp="1"/>
          </p:cNvSpPr>
          <p:nvPr>
            <p:ph type="body" idx="4294967295"/>
          </p:nvPr>
        </p:nvSpPr>
        <p:spPr>
          <a:xfrm>
            <a:off x="128829" y="2634470"/>
            <a:ext cx="2583891" cy="457200"/>
          </a:xfrm>
          <a:prstGeom prst="rect">
            <a:avLst/>
          </a:prstGeom>
        </p:spPr>
        <p:txBody>
          <a:bodyPr lIns="91425" tIns="91425" rIns="91425" bIns="91425" anchor="t" anchorCtr="0">
            <a:noAutofit/>
          </a:bodyPr>
          <a:lstStyle/>
          <a:p>
            <a:pPr lvl="0">
              <a:buNone/>
            </a:pPr>
            <a:r>
              <a:rPr lang="en-PH" sz="2000" dirty="0"/>
              <a:t>Deployment of Security </a:t>
            </a:r>
            <a:r>
              <a:rPr lang="en-PH" sz="2000" dirty="0" smtClean="0"/>
              <a:t>Guards</a:t>
            </a:r>
            <a:endParaRPr lang="en-PH"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graphicFrame>
        <p:nvGraphicFramePr>
          <p:cNvPr id="3" name="Object 2"/>
          <p:cNvGraphicFramePr>
            <a:graphicFrameLocks noChangeAspect="1"/>
          </p:cNvGraphicFramePr>
          <p:nvPr>
            <p:extLst>
              <p:ext uri="{D42A27DB-BD31-4B8C-83A1-F6EECF244321}">
                <p14:modId xmlns:p14="http://schemas.microsoft.com/office/powerpoint/2010/main" val="561845834"/>
              </p:ext>
            </p:extLst>
          </p:nvPr>
        </p:nvGraphicFramePr>
        <p:xfrm>
          <a:off x="3026256" y="60680"/>
          <a:ext cx="5835804" cy="4976140"/>
        </p:xfrm>
        <a:graphic>
          <a:graphicData uri="http://schemas.openxmlformats.org/presentationml/2006/ole">
            <mc:AlternateContent xmlns:mc="http://schemas.openxmlformats.org/markup-compatibility/2006">
              <mc:Choice xmlns:v="urn:schemas-microsoft-com:vml" Requires="v">
                <p:oleObj spid="_x0000_s6146" r:id="rId5" imgW="5390995" imgH="6981999" progId="Visio.Drawing.15">
                  <p:embed/>
                </p:oleObj>
              </mc:Choice>
              <mc:Fallback>
                <p:oleObj r:id="rId5" imgW="5390995" imgH="6981999"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6256" y="60680"/>
                        <a:ext cx="5835804" cy="4976140"/>
                      </a:xfrm>
                      <a:prstGeom prst="rect">
                        <a:avLst/>
                      </a:prstGeom>
                      <a:noFill/>
                    </p:spPr>
                  </p:pic>
                </p:oleObj>
              </mc:Fallback>
            </mc:AlternateContent>
          </a:graphicData>
        </a:graphic>
      </p:graphicFrame>
    </p:spTree>
    <p:extLst>
      <p:ext uri="{BB962C8B-B14F-4D97-AF65-F5344CB8AC3E}">
        <p14:creationId xmlns:p14="http://schemas.microsoft.com/office/powerpoint/2010/main" val="184742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
        <p:nvSpPr>
          <p:cNvPr id="7" name="Shape 140"/>
          <p:cNvSpPr txBox="1">
            <a:spLocks noGrp="1"/>
          </p:cNvSpPr>
          <p:nvPr>
            <p:ph type="body" idx="4294967295"/>
          </p:nvPr>
        </p:nvSpPr>
        <p:spPr>
          <a:xfrm>
            <a:off x="128829" y="2634470"/>
            <a:ext cx="4344112" cy="457200"/>
          </a:xfrm>
          <a:prstGeom prst="rect">
            <a:avLst/>
          </a:prstGeom>
        </p:spPr>
        <p:txBody>
          <a:bodyPr lIns="91425" tIns="91425" rIns="91425" bIns="91425" anchor="t" anchorCtr="0">
            <a:noAutofit/>
          </a:bodyPr>
          <a:lstStyle/>
          <a:p>
            <a:pPr lvl="0" algn="just" eaLnBrk="0" fontAlgn="base" hangingPunct="0">
              <a:spcBef>
                <a:spcPct val="0"/>
              </a:spcBef>
              <a:spcAft>
                <a:spcPct val="0"/>
              </a:spcAft>
              <a:buClrTx/>
              <a:buSzTx/>
              <a:buNone/>
              <a:tabLst>
                <a:tab pos="762000" algn="l"/>
              </a:tabLst>
            </a:pPr>
            <a:r>
              <a:rPr lang="en-PH" altLang="en-US" sz="2000" dirty="0">
                <a:solidFill>
                  <a:schemeClr val="tx1"/>
                </a:solidFill>
                <a:latin typeface="Arial" panose="020B0604020202020204" pitchFamily="34" charset="0"/>
                <a:ea typeface="Calibri" panose="020F0502020204030204" pitchFamily="34" charset="0"/>
                <a:cs typeface="Arial" panose="020B0604020202020204" pitchFamily="34" charset="0"/>
              </a:rPr>
              <a:t>Ammunition Request</a:t>
            </a:r>
            <a:endParaRPr lang="en-PH" altLang="en-US" sz="3200" dirty="0">
              <a:solidFill>
                <a:schemeClr val="tx1"/>
              </a:solidFill>
              <a:latin typeface="Arial" panose="020B0604020202020204"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PH" altLang="en-US" sz="1800" b="0" i="0" u="none" strike="noStrike" cap="none" normalizeH="0" baseline="0" smtClean="0">
              <a:ln>
                <a:noFill/>
              </a:ln>
              <a:solidFill>
                <a:schemeClr val="tx1"/>
              </a:solidFill>
              <a:effectLst/>
              <a:latin typeface="Arial" panose="020B0604020202020204" pitchFamily="34" charset="0"/>
            </a:endParaRPr>
          </a:p>
        </p:txBody>
      </p:sp>
      <p:pic>
        <p:nvPicPr>
          <p:cNvPr id="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520" y="268350"/>
            <a:ext cx="6002655" cy="446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
        <p:nvSpPr>
          <p:cNvPr id="7" name="Shape 140"/>
          <p:cNvSpPr txBox="1">
            <a:spLocks noGrp="1"/>
          </p:cNvSpPr>
          <p:nvPr>
            <p:ph type="body" idx="4294967295"/>
          </p:nvPr>
        </p:nvSpPr>
        <p:spPr>
          <a:xfrm>
            <a:off x="128829" y="2634470"/>
            <a:ext cx="2789631" cy="457200"/>
          </a:xfrm>
          <a:prstGeom prst="rect">
            <a:avLst/>
          </a:prstGeom>
        </p:spPr>
        <p:txBody>
          <a:bodyPr lIns="91425" tIns="91425" rIns="91425" bIns="91425" anchor="t" anchorCtr="0">
            <a:noAutofit/>
          </a:bodyPr>
          <a:lstStyle/>
          <a:p>
            <a:pPr>
              <a:buNone/>
            </a:pPr>
            <a:r>
              <a:rPr lang="en-PH" sz="2000" dirty="0"/>
              <a:t>Process Employment </a:t>
            </a:r>
            <a:r>
              <a:rPr lang="en-PH" sz="2000" dirty="0" smtClean="0"/>
              <a:t>Application</a:t>
            </a:r>
            <a:endParaRPr lang="en-PH" sz="2000" dirty="0">
              <a:solidFill>
                <a:schemeClr val="tx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657600" y="165100"/>
            <a:ext cx="4815840" cy="4681220"/>
          </a:xfrm>
          <a:prstGeom prst="rect">
            <a:avLst/>
          </a:prstGeom>
        </p:spPr>
      </p:pic>
    </p:spTree>
    <p:extLst>
      <p:ext uri="{BB962C8B-B14F-4D97-AF65-F5344CB8AC3E}">
        <p14:creationId xmlns:p14="http://schemas.microsoft.com/office/powerpoint/2010/main" val="164562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1" name="Shape 14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
        <p:nvSpPr>
          <p:cNvPr id="7" name="Shape 140"/>
          <p:cNvSpPr txBox="1">
            <a:spLocks noGrp="1"/>
          </p:cNvSpPr>
          <p:nvPr>
            <p:ph type="body" idx="4294967295"/>
          </p:nvPr>
        </p:nvSpPr>
        <p:spPr>
          <a:xfrm>
            <a:off x="128829" y="2634470"/>
            <a:ext cx="4344112" cy="457200"/>
          </a:xfrm>
          <a:prstGeom prst="rect">
            <a:avLst/>
          </a:prstGeom>
        </p:spPr>
        <p:txBody>
          <a:bodyPr lIns="91425" tIns="91425" rIns="91425" bIns="91425" anchor="t" anchorCtr="0">
            <a:noAutofit/>
          </a:bodyPr>
          <a:lstStyle/>
          <a:p>
            <a:pPr lvl="0">
              <a:buNone/>
            </a:pPr>
            <a:r>
              <a:rPr lang="en-PH" sz="2000" dirty="0" smtClean="0">
                <a:solidFill>
                  <a:schemeClr val="tx1"/>
                </a:solidFill>
              </a:rPr>
              <a:t>L</a:t>
            </a:r>
            <a:r>
              <a:rPr lang="en-PH" sz="2000" dirty="0"/>
              <a:t>eave </a:t>
            </a:r>
            <a:r>
              <a:rPr lang="en-PH" sz="2000" dirty="0" smtClean="0"/>
              <a:t>Request</a:t>
            </a:r>
            <a:endParaRPr lang="en-PH"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223260" y="172084"/>
            <a:ext cx="5577840" cy="4262755"/>
          </a:xfrm>
          <a:prstGeom prst="rect">
            <a:avLst/>
          </a:prstGeom>
        </p:spPr>
      </p:pic>
    </p:spTree>
    <p:extLst>
      <p:ext uri="{BB962C8B-B14F-4D97-AF65-F5344CB8AC3E}">
        <p14:creationId xmlns:p14="http://schemas.microsoft.com/office/powerpoint/2010/main" val="1392330666"/>
      </p:ext>
    </p:extLst>
  </p:cSld>
  <p:clrMapOvr>
    <a:masterClrMapping/>
  </p:clrMapOvr>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128</Words>
  <Application>Microsoft Office PowerPoint</Application>
  <PresentationFormat>On-screen Show (16:9)</PresentationFormat>
  <Paragraphs>41</Paragraphs>
  <Slides>23</Slides>
  <Notes>23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Merriweather</vt:lpstr>
      <vt:lpstr>Open Sans</vt:lpstr>
      <vt:lpstr>Emilia template</vt:lpstr>
      <vt:lpstr>Visio.Drawing.15</vt:lpstr>
      <vt:lpstr>Jubecer Client and Security Guards Management System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Jubecer Client and Security Guards Management System</dc:title>
  <dc:creator>Ernest John</dc:creator>
  <cp:lastModifiedBy>Ernest John</cp:lastModifiedBy>
  <cp:revision>8</cp:revision>
  <dcterms:modified xsi:type="dcterms:W3CDTF">2017-08-30T20:56:05Z</dcterms:modified>
</cp:coreProperties>
</file>