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A59C-73D6-408E-9FD0-863718408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619B1-4C47-4C25-A99A-C9B49440E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AEE2F-20D9-4245-84F0-298218D1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6B0D-D9F9-4FD0-B363-81EFFA288AD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98BE-FB99-4833-A5E4-E332C65C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8FEF-9963-4CED-86DC-5A98575E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E8A-EEC2-4BB2-AE58-D6C2351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8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030C-D9C9-4445-A1ED-30FD9351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35AFD-B843-417E-949E-971AACB02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9B48F-1FD2-4ED1-9538-0F6C02D5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6B0D-D9F9-4FD0-B363-81EFFA288AD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850D0-8C7B-4E6C-8F07-77C8FBDA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4615-37DE-4031-84B5-7B87AC0D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E8A-EEC2-4BB2-AE58-D6C2351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61CF0-0FA4-40A6-A17B-B515FA863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E30B-6D38-4955-8A17-9396D0CC9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91790-BE24-448D-928B-ACD051F1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6B0D-D9F9-4FD0-B363-81EFFA288AD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0C5CA-24DC-445C-859A-0ACF3EF1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34CC-5643-4C38-959D-BD9AF2C1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E8A-EEC2-4BB2-AE58-D6C2351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1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5683-3E9E-498F-859D-3EF02682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4EC1-DB9E-4673-BBF1-61CABC6D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3FA3-922D-4F46-8EE0-BAC8C3F1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6B0D-D9F9-4FD0-B363-81EFFA288AD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4D97-AFF8-40A5-B4C3-A692C923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90F7-6EED-4673-812E-1BD3E732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E8A-EEC2-4BB2-AE58-D6C2351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2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0E80-CDE1-4AE6-B0CC-8F2C5CAC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F0108-7A70-4F90-8676-771104402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DD537-AD29-4B95-B9C0-36A0AD90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6B0D-D9F9-4FD0-B363-81EFFA288AD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87D21-F511-4007-A925-281E190D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3CF7-A88E-4E37-B179-2E4CB53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E8A-EEC2-4BB2-AE58-D6C2351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7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886F-CEFA-42F9-870E-CD1345D3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AC06-9C1F-4FA3-8445-16DD8C290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943F4-D7CD-4B87-A374-D5D8B1914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1EC26-DB81-458C-B3E6-1CDFDCCE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6B0D-D9F9-4FD0-B363-81EFFA288AD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945E0-C2C5-4B8E-A2B5-C0F5EFB8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9C23C-15E6-4D0E-B033-4F1A265B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E8A-EEC2-4BB2-AE58-D6C2351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10EA-27B6-42C1-BE33-C70A0336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94E58-9D5F-491D-A02B-61F6EE610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D7A77-17EC-45FA-A905-0DFD5F72D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2854E-7E40-4184-BC8C-025414573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A8AA4-39F3-4A1B-99FA-52D289369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4F99C-A57F-4FD5-B766-86DBCEDF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6B0D-D9F9-4FD0-B363-81EFFA288AD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2FA0F-A9B1-4E30-A2A3-068FC3FC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ECBDA-5AF1-476A-B55C-31724349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E8A-EEC2-4BB2-AE58-D6C2351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8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D80E-517F-461A-B244-B6ECBBF6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0D26B-D9B0-4965-8A2C-C93B141A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6B0D-D9F9-4FD0-B363-81EFFA288AD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84FDF-0906-47B5-AFDF-FA067D8D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B34F7-E67F-4202-B142-DB58CAB1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E8A-EEC2-4BB2-AE58-D6C2351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2B633-76CD-407A-84A9-74A63C1C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6B0D-D9F9-4FD0-B363-81EFFA288AD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7151F-E3C2-4306-AE4D-B6850075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24DC5-3E83-417D-AB65-99D4A274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E8A-EEC2-4BB2-AE58-D6C2351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3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828A-6F6F-4792-B616-1FBC9A6C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CEF1F-9C06-4A8A-92D7-60E3DE84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5DEBA-0461-46A8-B089-0728B5720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5C886-D05B-4D60-9DC9-A9A5CE82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6B0D-D9F9-4FD0-B363-81EFFA288AD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C5202-DBAC-4552-991C-D9A8630B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8E3B9-47BA-405A-A0B8-85741072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E8A-EEC2-4BB2-AE58-D6C2351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8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A109-5D1B-474C-A2D9-061BC81C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424C-4ED8-43AA-8A98-EADCF4F13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1FBA5-90AA-48A0-B678-7D00D398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628CF-F219-4FDD-85AA-E3D85DF7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6B0D-D9F9-4FD0-B363-81EFFA288AD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9EFF3-14A7-4958-9BE7-6D70E8DE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FBD3E-122F-48D1-8013-4A789FF4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FE8A-EEC2-4BB2-AE58-D6C2351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6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F96C2-E92A-4E0D-A09F-EC751E9D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23662-3241-4D25-8787-0B5947642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2A8C-6E15-42B9-9E64-56D7716F9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6B0D-D9F9-4FD0-B363-81EFFA288AD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9A25-BD0E-4826-94D8-346CE1479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1240D-C620-4CF6-91E1-3322F42C6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FE8A-EEC2-4BB2-AE58-D6C2351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2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6F44C0A-2E35-4A4C-8A73-DE805412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" y="2322705"/>
            <a:ext cx="3294059" cy="22125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9A6C7D-01F2-41F6-BE47-D3517CE6AA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7"/>
          <a:stretch/>
        </p:blipFill>
        <p:spPr>
          <a:xfrm>
            <a:off x="3466285" y="2322705"/>
            <a:ext cx="2843852" cy="22125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453F50-9219-4483-867D-2586A9BC47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7"/>
          <a:stretch/>
        </p:blipFill>
        <p:spPr>
          <a:xfrm>
            <a:off x="6405237" y="2322705"/>
            <a:ext cx="2847811" cy="2212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A35171-1181-4B79-B051-275E39375D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7"/>
          <a:stretch/>
        </p:blipFill>
        <p:spPr>
          <a:xfrm>
            <a:off x="9348148" y="2322705"/>
            <a:ext cx="2843852" cy="22095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77A627-D2E0-4173-8BD8-EF473F2CDB0C}"/>
              </a:ext>
            </a:extLst>
          </p:cNvPr>
          <p:cNvSpPr txBox="1"/>
          <p:nvPr/>
        </p:nvSpPr>
        <p:spPr>
          <a:xfrm>
            <a:off x="1544715" y="195900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12F69-D5E7-4C7E-9849-BB0F47FE9BF7}"/>
              </a:ext>
            </a:extLst>
          </p:cNvPr>
          <p:cNvSpPr txBox="1"/>
          <p:nvPr/>
        </p:nvSpPr>
        <p:spPr>
          <a:xfrm>
            <a:off x="4644394" y="195900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0BEF4-FB89-4870-8770-17CC0A9FEE94}"/>
              </a:ext>
            </a:extLst>
          </p:cNvPr>
          <p:cNvSpPr txBox="1"/>
          <p:nvPr/>
        </p:nvSpPr>
        <p:spPr>
          <a:xfrm>
            <a:off x="7585325" y="195900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(c)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8CE608-654E-42CA-BDBF-482FF4BD8B03}"/>
              </a:ext>
            </a:extLst>
          </p:cNvPr>
          <p:cNvSpPr txBox="1"/>
          <p:nvPr/>
        </p:nvSpPr>
        <p:spPr>
          <a:xfrm>
            <a:off x="10521447" y="195900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81564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Bright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RACH0_000</dc:creator>
  <cp:lastModifiedBy> </cp:lastModifiedBy>
  <cp:revision>1</cp:revision>
  <dcterms:created xsi:type="dcterms:W3CDTF">2019-08-12T21:47:48Z</dcterms:created>
  <dcterms:modified xsi:type="dcterms:W3CDTF">2019-08-12T21:56:13Z</dcterms:modified>
</cp:coreProperties>
</file>