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88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nxsrv02.seas.ucla.edu:15213/scoreboard" TargetMode="External"/><Relationship Id="rId2" Type="http://schemas.openxmlformats.org/officeDocument/2006/relationships/hyperlink" Target="http://lnxsrv02.seas.ucla.edu:1521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CA30-3C8C-489D-BA24-1922DFE73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4495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Week3 Discussion Slides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		1C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A8F8-810F-4256-B2AB-6E573C6EB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												Akshay Shetty</a:t>
            </a:r>
          </a:p>
          <a:p>
            <a:r>
              <a:rPr lang="en-US" dirty="0"/>
              <a:t>													TA, CS33 </a:t>
            </a:r>
          </a:p>
          <a:p>
            <a:r>
              <a:rPr lang="en-US" dirty="0"/>
              <a:t>													akshashe@ucla.edu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9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F086-9D29-4B63-9419-4E66DBD6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examine the stack frame?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5793C-AD09-4471-AD7A-8A81FD86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33557"/>
            <a:ext cx="8775232" cy="45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8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7A301-44FF-4778-8207-D0ACDBC5B422}"/>
              </a:ext>
            </a:extLst>
          </p:cNvPr>
          <p:cNvSpPr txBox="1"/>
          <p:nvPr/>
        </p:nvSpPr>
        <p:spPr>
          <a:xfrm>
            <a:off x="4086225" y="2505075"/>
            <a:ext cx="4594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5502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BECA-DB37-4BAF-A986-C5D41DA6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afternoon guys 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1AD4-2D55-49A8-A743-2ADFDCFC1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850"/>
            <a:ext cx="8915400" cy="3777622"/>
          </a:xfrm>
        </p:spPr>
        <p:txBody>
          <a:bodyPr/>
          <a:lstStyle/>
          <a:p>
            <a:r>
              <a:rPr lang="en-US" dirty="0"/>
              <a:t>This is the agenda of the discussion</a:t>
            </a:r>
          </a:p>
          <a:p>
            <a:pPr lvl="1"/>
            <a:r>
              <a:rPr lang="en-US" dirty="0"/>
              <a:t>Introduction to Bomb lab</a:t>
            </a:r>
          </a:p>
          <a:p>
            <a:pPr lvl="1"/>
            <a:r>
              <a:rPr lang="en-US" dirty="0"/>
              <a:t>Stack frame </a:t>
            </a:r>
          </a:p>
        </p:txBody>
      </p:sp>
    </p:spTree>
    <p:extLst>
      <p:ext uri="{BB962C8B-B14F-4D97-AF65-F5344CB8AC3E}">
        <p14:creationId xmlns:p14="http://schemas.microsoft.com/office/powerpoint/2010/main" val="1490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B875-F7AB-4E6B-A559-DC1296B0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Bomb 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5BB4-8C53-405F-A857-5ADEF3C3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99" y="1530664"/>
            <a:ext cx="9421813" cy="5574986"/>
          </a:xfrm>
        </p:spPr>
        <p:txBody>
          <a:bodyPr>
            <a:normAutofit/>
          </a:bodyPr>
          <a:lstStyle/>
          <a:p>
            <a:r>
              <a:rPr lang="en-US" dirty="0"/>
              <a:t>How many of you read the lab details ? </a:t>
            </a:r>
          </a:p>
          <a:p>
            <a:r>
              <a:rPr lang="en-US" dirty="0"/>
              <a:t>Okay, lets go through one by one.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You have to download the your bomb from this link</a:t>
            </a:r>
          </a:p>
          <a:p>
            <a:pPr lvl="2"/>
            <a:r>
              <a:rPr lang="en-US" dirty="0">
                <a:hlinkClick r:id="rId2"/>
              </a:rPr>
              <a:t>http://lnxsrv02.seas.ucla.edu:15213</a:t>
            </a:r>
            <a:endParaRPr lang="en-US" dirty="0"/>
          </a:p>
          <a:p>
            <a:pPr lvl="1"/>
            <a:r>
              <a:rPr lang="en-US" dirty="0"/>
              <a:t>You will receive the bomb.tar which contains </a:t>
            </a:r>
          </a:p>
          <a:p>
            <a:pPr lvl="2"/>
            <a:r>
              <a:rPr lang="en-US" dirty="0"/>
              <a:t>Bomb – This is the executable </a:t>
            </a:r>
          </a:p>
          <a:p>
            <a:pPr lvl="2"/>
            <a:r>
              <a:rPr lang="en-US" dirty="0" err="1"/>
              <a:t>Bomb.c</a:t>
            </a:r>
            <a:r>
              <a:rPr lang="en-US" dirty="0"/>
              <a:t> – This c file will tell you how the bomb proceeds </a:t>
            </a:r>
          </a:p>
          <a:p>
            <a:pPr lvl="2"/>
            <a:r>
              <a:rPr lang="en-US" dirty="0"/>
              <a:t>README – Your ID and email address</a:t>
            </a:r>
          </a:p>
          <a:p>
            <a:pPr lvl="1"/>
            <a:r>
              <a:rPr lang="en-US" dirty="0"/>
              <a:t>You can view the scoreboard at from this link</a:t>
            </a:r>
          </a:p>
          <a:p>
            <a:pPr lvl="2"/>
            <a:r>
              <a:rPr lang="en-US" dirty="0">
                <a:hlinkClick r:id="rId3"/>
              </a:rPr>
              <a:t>http://lnxsrv02.seas.ucla.edu:15213/scoreboard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3447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D4C6-AD3C-4C58-9F39-F226DA35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75" y="547910"/>
            <a:ext cx="8911687" cy="1280890"/>
          </a:xfrm>
        </p:spPr>
        <p:txBody>
          <a:bodyPr/>
          <a:lstStyle/>
          <a:p>
            <a:r>
              <a:rPr lang="en-US" dirty="0"/>
              <a:t>Requesting bomb tar from the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AC4C8-E4A6-4550-8EB1-B3F10F2A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38" y="1527098"/>
            <a:ext cx="6729567" cy="48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3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ED509-273E-4B4D-BD43-01295C2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57" y="2191242"/>
            <a:ext cx="10637643" cy="24755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7AC06-2DCE-46E3-8539-01D56407B0AA}"/>
              </a:ext>
            </a:extLst>
          </p:cNvPr>
          <p:cNvCxnSpPr/>
          <p:nvPr/>
        </p:nvCxnSpPr>
        <p:spPr>
          <a:xfrm flipH="1">
            <a:off x="2143125" y="838200"/>
            <a:ext cx="4743450" cy="2219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B629D6-B1C0-4345-A2AF-BD148296912F}"/>
              </a:ext>
            </a:extLst>
          </p:cNvPr>
          <p:cNvSpPr txBox="1"/>
          <p:nvPr/>
        </p:nvSpPr>
        <p:spPr>
          <a:xfrm>
            <a:off x="7028407" y="515034"/>
            <a:ext cx="457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executable that you need to </a:t>
            </a:r>
          </a:p>
          <a:p>
            <a:r>
              <a:rPr lang="en-US" dirty="0"/>
              <a:t>work on</a:t>
            </a:r>
          </a:p>
        </p:txBody>
      </p:sp>
    </p:spTree>
    <p:extLst>
      <p:ext uri="{BB962C8B-B14F-4D97-AF65-F5344CB8AC3E}">
        <p14:creationId xmlns:p14="http://schemas.microsoft.com/office/powerpoint/2010/main" val="316698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2C42-859F-49AE-8D35-EB6108F2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3135"/>
            <a:ext cx="8911687" cy="1280890"/>
          </a:xfrm>
        </p:spPr>
        <p:txBody>
          <a:bodyPr/>
          <a:lstStyle/>
          <a:p>
            <a:r>
              <a:rPr lang="en-US" dirty="0"/>
              <a:t>Lets try it out without any preparation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092F3-0357-43BE-B58A-5E4470DD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39" y="1530984"/>
            <a:ext cx="9766583" cy="44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3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0BED-F511-4DF8-B292-3317745A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D6F3-AEF8-402E-BCD9-18371650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937" y="1676400"/>
            <a:ext cx="8915400" cy="3777622"/>
          </a:xfrm>
        </p:spPr>
        <p:txBody>
          <a:bodyPr/>
          <a:lstStyle/>
          <a:p>
            <a:r>
              <a:rPr lang="en-US" dirty="0"/>
              <a:t>Don’t worry. This is not a competition. The scoreboard will allow you to see your particular score at given moment</a:t>
            </a:r>
          </a:p>
          <a:p>
            <a:r>
              <a:rPr lang="en-US" dirty="0"/>
              <a:t>Scoring :</a:t>
            </a:r>
          </a:p>
          <a:p>
            <a:pPr lvl="1"/>
            <a:r>
              <a:rPr lang="en-US" dirty="0"/>
              <a:t>You have to find out 6 phrases .</a:t>
            </a:r>
          </a:p>
          <a:p>
            <a:pPr lvl="1"/>
            <a:r>
              <a:rPr lang="en-US" dirty="0"/>
              <a:t>Questions 1-4 have 10 points each</a:t>
            </a:r>
          </a:p>
          <a:p>
            <a:pPr lvl="1"/>
            <a:r>
              <a:rPr lang="en-US" dirty="0"/>
              <a:t>Question 5 and 6 have 15 points each .</a:t>
            </a:r>
          </a:p>
          <a:p>
            <a:pPr lvl="1"/>
            <a:r>
              <a:rPr lang="en-US" dirty="0"/>
              <a:t>Wrong answer , the bomb is triggered . ½ marks reduced for each bomb exploded. Max of 20 points </a:t>
            </a:r>
          </a:p>
        </p:txBody>
      </p:sp>
    </p:spTree>
    <p:extLst>
      <p:ext uri="{BB962C8B-B14F-4D97-AF65-F5344CB8AC3E}">
        <p14:creationId xmlns:p14="http://schemas.microsoft.com/office/powerpoint/2010/main" val="34811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BA4AD2-50E2-4236-8126-56A7C98A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99" y="1474232"/>
            <a:ext cx="6091802" cy="4000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6D0C9-832A-4BB3-A2DA-F616CA0E8B93}"/>
              </a:ext>
            </a:extLst>
          </p:cNvPr>
          <p:cNvSpPr txBox="1"/>
          <p:nvPr/>
        </p:nvSpPr>
        <p:spPr>
          <a:xfrm>
            <a:off x="1857375" y="5695950"/>
            <a:ext cx="943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access the scoreboard at http://lnxsrv02.seas.ucla.edu:15213/scoreboard</a:t>
            </a:r>
          </a:p>
        </p:txBody>
      </p:sp>
    </p:spTree>
    <p:extLst>
      <p:ext uri="{BB962C8B-B14F-4D97-AF65-F5344CB8AC3E}">
        <p14:creationId xmlns:p14="http://schemas.microsoft.com/office/powerpoint/2010/main" val="357696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5D49-DA57-4B28-A963-33F9AE30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250" y="500285"/>
            <a:ext cx="8911687" cy="1280890"/>
          </a:xfrm>
        </p:spPr>
        <p:txBody>
          <a:bodyPr/>
          <a:lstStyle/>
          <a:p>
            <a:r>
              <a:rPr lang="en-US" dirty="0" err="1"/>
              <a:t>Objdump</a:t>
            </a:r>
            <a:r>
              <a:rPr lang="en-US" dirty="0"/>
              <a:t>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DCB8-3EE6-4E08-B1AB-14DB1E959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462" y="1540189"/>
            <a:ext cx="8915400" cy="4817526"/>
          </a:xfrm>
        </p:spPr>
        <p:txBody>
          <a:bodyPr/>
          <a:lstStyle/>
          <a:p>
            <a:r>
              <a:rPr lang="en-US" b="1" dirty="0" err="1"/>
              <a:t>objdump</a:t>
            </a:r>
            <a:r>
              <a:rPr lang="en-US" b="1" dirty="0"/>
              <a:t> –d</a:t>
            </a:r>
          </a:p>
          <a:p>
            <a:pPr lvl="1"/>
            <a:r>
              <a:rPr lang="en-US" dirty="0"/>
              <a:t>Use this to disassemble all of the code in the bomb. You can also just look at individual functions.</a:t>
            </a:r>
          </a:p>
          <a:p>
            <a:pPr lvl="1"/>
            <a:r>
              <a:rPr lang="en-US" dirty="0"/>
              <a:t>Reading the assembler code can tell you how the bomb works.</a:t>
            </a:r>
          </a:p>
          <a:p>
            <a:r>
              <a:rPr lang="en-US" b="1" dirty="0" err="1"/>
              <a:t>objectdump</a:t>
            </a:r>
            <a:r>
              <a:rPr lang="en-US" b="1" dirty="0"/>
              <a:t> –t</a:t>
            </a:r>
          </a:p>
          <a:p>
            <a:pPr lvl="1"/>
            <a:r>
              <a:rPr lang="en-US" dirty="0"/>
              <a:t>This will print out the bomb’s symbol table. The symbol table includes the names of all functions and</a:t>
            </a:r>
          </a:p>
          <a:p>
            <a:pPr lvl="1"/>
            <a:r>
              <a:rPr lang="en-US" dirty="0"/>
              <a:t>global variables in the bomb, the names of all the functions the bomb calls, and their addresses. You</a:t>
            </a:r>
          </a:p>
          <a:p>
            <a:pPr lvl="1"/>
            <a:r>
              <a:rPr lang="en-US" dirty="0"/>
              <a:t>may learn something by looking at the function names!</a:t>
            </a:r>
          </a:p>
          <a:p>
            <a:r>
              <a:rPr lang="en-US" b="1" dirty="0"/>
              <a:t>strings </a:t>
            </a:r>
          </a:p>
          <a:p>
            <a:pPr lvl="1"/>
            <a:r>
              <a:rPr lang="en-US" dirty="0"/>
              <a:t>Displays printable strings in your executable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1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622</TotalTime>
  <Words>338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Week3 Discussion Slides          1C</vt:lpstr>
      <vt:lpstr>Good afternoon guys ! </vt:lpstr>
      <vt:lpstr>Bomb lab </vt:lpstr>
      <vt:lpstr>Requesting bomb tar from the website</vt:lpstr>
      <vt:lpstr>PowerPoint Presentation</vt:lpstr>
      <vt:lpstr>Lets try it out without any preparation </vt:lpstr>
      <vt:lpstr>Scoreboard</vt:lpstr>
      <vt:lpstr>PowerPoint Presentation</vt:lpstr>
      <vt:lpstr>Objdump and strings</vt:lpstr>
      <vt:lpstr>How do I examine the stack frame?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 Discussion Slides          1B</dc:title>
  <dc:creator>Akshay Shetty</dc:creator>
  <cp:lastModifiedBy>Akshay Shetty</cp:lastModifiedBy>
  <cp:revision>40</cp:revision>
  <dcterms:created xsi:type="dcterms:W3CDTF">2018-01-26T03:24:48Z</dcterms:created>
  <dcterms:modified xsi:type="dcterms:W3CDTF">2018-04-20T17:20:44Z</dcterms:modified>
</cp:coreProperties>
</file>