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4229" r:id="rId4"/>
  </p:sldMasterIdLst>
  <p:notesMasterIdLst>
    <p:notesMasterId r:id="rId39"/>
  </p:notesMasterIdLst>
  <p:handoutMasterIdLst>
    <p:handoutMasterId r:id="rId40"/>
  </p:handoutMasterIdLst>
  <p:sldIdLst>
    <p:sldId id="1663" r:id="rId5"/>
    <p:sldId id="278" r:id="rId6"/>
    <p:sldId id="2076138299" r:id="rId7"/>
    <p:sldId id="2076138300" r:id="rId8"/>
    <p:sldId id="2076138301" r:id="rId9"/>
    <p:sldId id="2076138302" r:id="rId10"/>
    <p:sldId id="2060" r:id="rId11"/>
    <p:sldId id="2053" r:id="rId12"/>
    <p:sldId id="2054" r:id="rId13"/>
    <p:sldId id="2112" r:id="rId14"/>
    <p:sldId id="2055" r:id="rId15"/>
    <p:sldId id="2079" r:id="rId16"/>
    <p:sldId id="2059" r:id="rId17"/>
    <p:sldId id="2057" r:id="rId18"/>
    <p:sldId id="2056" r:id="rId19"/>
    <p:sldId id="2062" r:id="rId20"/>
    <p:sldId id="2085" r:id="rId21"/>
    <p:sldId id="2065" r:id="rId22"/>
    <p:sldId id="2066" r:id="rId23"/>
    <p:sldId id="2067" r:id="rId24"/>
    <p:sldId id="2068" r:id="rId25"/>
    <p:sldId id="2069" r:id="rId26"/>
    <p:sldId id="2072" r:id="rId27"/>
    <p:sldId id="2080" r:id="rId28"/>
    <p:sldId id="2073" r:id="rId29"/>
    <p:sldId id="2074" r:id="rId30"/>
    <p:sldId id="2075" r:id="rId31"/>
    <p:sldId id="2076" r:id="rId32"/>
    <p:sldId id="2077" r:id="rId33"/>
    <p:sldId id="2081" r:id="rId34"/>
    <p:sldId id="2082" r:id="rId35"/>
    <p:sldId id="2078" r:id="rId36"/>
    <p:sldId id="1893" r:id="rId37"/>
    <p:sldId id="1532" r:id="rId3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 to Terraform" id="{38B656EC-D568-4EF7-8842-9FA1AE1192C9}">
          <p14:sldIdLst>
            <p14:sldId id="1663"/>
            <p14:sldId id="278"/>
          </p14:sldIdLst>
        </p14:section>
        <p14:section name="Introduction to Terraform" id="{65D0AAB5-FF47-4223-B32A-C232AC175481}">
          <p14:sldIdLst>
            <p14:sldId id="2076138299"/>
            <p14:sldId id="2076138300"/>
            <p14:sldId id="2076138301"/>
            <p14:sldId id="2076138302"/>
            <p14:sldId id="2060"/>
            <p14:sldId id="2053"/>
            <p14:sldId id="2054"/>
          </p14:sldIdLst>
        </p14:section>
        <p14:section name="Core Terraform Workflow" id="{F03E1C06-6BE7-46AC-8141-826D02FA2452}">
          <p14:sldIdLst>
            <p14:sldId id="2112"/>
            <p14:sldId id="2055"/>
            <p14:sldId id="2079"/>
            <p14:sldId id="2059"/>
            <p14:sldId id="2057"/>
            <p14:sldId id="2056"/>
            <p14:sldId id="2062"/>
            <p14:sldId id="2085"/>
            <p14:sldId id="2065"/>
          </p14:sldIdLst>
        </p14:section>
        <p14:section name="Terraform Configuration" id="{E6043EA6-8C2D-4986-9647-8EC49D2910E6}">
          <p14:sldIdLst>
            <p14:sldId id="2066"/>
            <p14:sldId id="2067"/>
            <p14:sldId id="2068"/>
            <p14:sldId id="2069"/>
            <p14:sldId id="2072"/>
            <p14:sldId id="2080"/>
            <p14:sldId id="2073"/>
            <p14:sldId id="2074"/>
            <p14:sldId id="2075"/>
            <p14:sldId id="2076"/>
            <p14:sldId id="2077"/>
            <p14:sldId id="2081"/>
            <p14:sldId id="2082"/>
            <p14:sldId id="2078"/>
          </p14:sldIdLst>
        </p14:section>
        <p14:section name="wrap up" id="{B678B01F-D8E6-465A-B152-58A21CFA6A53}">
          <p14:sldIdLst>
            <p14:sldId id="1893"/>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30E5D0"/>
    <a:srgbClr val="50E6FF"/>
    <a:srgbClr val="0069BA"/>
    <a:srgbClr val="9BF00B"/>
    <a:srgbClr val="0F780F"/>
    <a:srgbClr val="107E10"/>
    <a:srgbClr val="0E700E"/>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6" autoAdjust="0"/>
    <p:restoredTop sz="70837" autoAdjust="0"/>
  </p:normalViewPr>
  <p:slideViewPr>
    <p:cSldViewPr snapToGrid="0">
      <p:cViewPr varScale="1">
        <p:scale>
          <a:sx n="89" d="100"/>
          <a:sy n="89" d="100"/>
        </p:scale>
        <p:origin x="1260" y="96"/>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30699"/>
    </p:cViewPr>
  </p:sorterViewPr>
  <p:notesViewPr>
    <p:cSldViewPr snapToGrid="0" showGuides="1">
      <p:cViewPr varScale="1">
        <p:scale>
          <a:sx n="83" d="100"/>
          <a:sy n="83" d="100"/>
        </p:scale>
        <p:origin x="2190" y="39"/>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n Mohandass" userId="7d651f86-eb57-4558-b56c-97c886fa0419" providerId="ADAL" clId="{9C54BD78-DE4B-4165-912E-4D576795C64C}"/>
    <pc:docChg chg="custSel addSld delSld modSld delSection modSection">
      <pc:chgData name="Suren Mohandass" userId="7d651f86-eb57-4558-b56c-97c886fa0419" providerId="ADAL" clId="{9C54BD78-DE4B-4165-912E-4D576795C64C}" dt="2020-06-16T11:07:50.341" v="946" actId="17851"/>
      <pc:docMkLst>
        <pc:docMk/>
      </pc:docMkLst>
      <pc:sldChg chg="modSp mod">
        <pc:chgData name="Suren Mohandass" userId="7d651f86-eb57-4558-b56c-97c886fa0419" providerId="ADAL" clId="{9C54BD78-DE4B-4165-912E-4D576795C64C}" dt="2020-06-16T11:06:19.945" v="830" actId="20577"/>
        <pc:sldMkLst>
          <pc:docMk/>
          <pc:sldMk cId="2336616198" sldId="1663"/>
        </pc:sldMkLst>
        <pc:spChg chg="mod">
          <ac:chgData name="Suren Mohandass" userId="7d651f86-eb57-4558-b56c-97c886fa0419" providerId="ADAL" clId="{9C54BD78-DE4B-4165-912E-4D576795C64C}" dt="2020-06-16T11:06:19.945" v="830" actId="20577"/>
          <ac:spMkLst>
            <pc:docMk/>
            <pc:sldMk cId="2336616198" sldId="1663"/>
            <ac:spMk id="4" creationId="{00000000-0000-0000-0000-000000000000}"/>
          </ac:spMkLst>
        </pc:spChg>
      </pc:sldChg>
      <pc:sldChg chg="addSp modSp mod modNotesTx">
        <pc:chgData name="Suren Mohandass" userId="7d651f86-eb57-4558-b56c-97c886fa0419" providerId="ADAL" clId="{9C54BD78-DE4B-4165-912E-4D576795C64C}" dt="2020-06-16T10:59:38.641" v="790" actId="20577"/>
        <pc:sldMkLst>
          <pc:docMk/>
          <pc:sldMk cId="3412343896" sldId="2067"/>
        </pc:sldMkLst>
        <pc:spChg chg="add mod">
          <ac:chgData name="Suren Mohandass" userId="7d651f86-eb57-4558-b56c-97c886fa0419" providerId="ADAL" clId="{9C54BD78-DE4B-4165-912E-4D576795C64C}" dt="2020-06-16T10:59:38.641" v="790" actId="20577"/>
          <ac:spMkLst>
            <pc:docMk/>
            <pc:sldMk cId="3412343896" sldId="2067"/>
            <ac:spMk id="2" creationId="{74F3918F-D8C2-4007-9AEB-3FFDE9754964}"/>
          </ac:spMkLst>
        </pc:spChg>
        <pc:spChg chg="mod">
          <ac:chgData name="Suren Mohandass" userId="7d651f86-eb57-4558-b56c-97c886fa0419" providerId="ADAL" clId="{9C54BD78-DE4B-4165-912E-4D576795C64C}" dt="2020-06-16T10:53:57.280" v="276"/>
          <ac:spMkLst>
            <pc:docMk/>
            <pc:sldMk cId="3412343896" sldId="2067"/>
            <ac:spMk id="5" creationId="{8DD734AE-1A16-4D3A-B147-55491CFCF7A4}"/>
          </ac:spMkLst>
        </pc:spChg>
      </pc:sldChg>
      <pc:sldChg chg="modSp">
        <pc:chgData name="Suren Mohandass" userId="7d651f86-eb57-4558-b56c-97c886fa0419" providerId="ADAL" clId="{9C54BD78-DE4B-4165-912E-4D576795C64C}" dt="2020-06-16T11:07:16.559" v="943" actId="20577"/>
        <pc:sldMkLst>
          <pc:docMk/>
          <pc:sldMk cId="3868405560" sldId="2085"/>
        </pc:sldMkLst>
        <pc:graphicFrameChg chg="mod">
          <ac:chgData name="Suren Mohandass" userId="7d651f86-eb57-4558-b56c-97c886fa0419" providerId="ADAL" clId="{9C54BD78-DE4B-4165-912E-4D576795C64C}" dt="2020-06-16T11:07:16.559" v="943" actId="20577"/>
          <ac:graphicFrameMkLst>
            <pc:docMk/>
            <pc:sldMk cId="3868405560" sldId="2085"/>
            <ac:graphicFrameMk id="7" creationId="{0C7830F4-FA71-493E-B275-11C78F30A82F}"/>
          </ac:graphicFrameMkLst>
        </pc:graphicFrameChg>
      </pc:sldChg>
      <pc:sldChg chg="del">
        <pc:chgData name="Suren Mohandass" userId="7d651f86-eb57-4558-b56c-97c886fa0419" providerId="ADAL" clId="{9C54BD78-DE4B-4165-912E-4D576795C64C}" dt="2020-06-16T11:07:38.017" v="944" actId="47"/>
        <pc:sldMkLst>
          <pc:docMk/>
          <pc:sldMk cId="321284978" sldId="2088"/>
        </pc:sldMkLst>
      </pc:sldChg>
      <pc:sldChg chg="del">
        <pc:chgData name="Suren Mohandass" userId="7d651f86-eb57-4558-b56c-97c886fa0419" providerId="ADAL" clId="{9C54BD78-DE4B-4165-912E-4D576795C64C}" dt="2020-06-16T11:07:38.017" v="944" actId="47"/>
        <pc:sldMkLst>
          <pc:docMk/>
          <pc:sldMk cId="469427505" sldId="2090"/>
        </pc:sldMkLst>
      </pc:sldChg>
      <pc:sldChg chg="del">
        <pc:chgData name="Suren Mohandass" userId="7d651f86-eb57-4558-b56c-97c886fa0419" providerId="ADAL" clId="{9C54BD78-DE4B-4165-912E-4D576795C64C}" dt="2020-06-16T11:07:38.017" v="944" actId="47"/>
        <pc:sldMkLst>
          <pc:docMk/>
          <pc:sldMk cId="1619643518" sldId="2091"/>
        </pc:sldMkLst>
      </pc:sldChg>
      <pc:sldChg chg="del">
        <pc:chgData name="Suren Mohandass" userId="7d651f86-eb57-4558-b56c-97c886fa0419" providerId="ADAL" clId="{9C54BD78-DE4B-4165-912E-4D576795C64C}" dt="2020-06-16T11:07:38.017" v="944" actId="47"/>
        <pc:sldMkLst>
          <pc:docMk/>
          <pc:sldMk cId="3742697968" sldId="2094"/>
        </pc:sldMkLst>
      </pc:sldChg>
      <pc:sldChg chg="del">
        <pc:chgData name="Suren Mohandass" userId="7d651f86-eb57-4558-b56c-97c886fa0419" providerId="ADAL" clId="{9C54BD78-DE4B-4165-912E-4D576795C64C}" dt="2020-06-16T11:07:38.017" v="944" actId="47"/>
        <pc:sldMkLst>
          <pc:docMk/>
          <pc:sldMk cId="3783154148" sldId="2095"/>
        </pc:sldMkLst>
      </pc:sldChg>
      <pc:sldChg chg="del">
        <pc:chgData name="Suren Mohandass" userId="7d651f86-eb57-4558-b56c-97c886fa0419" providerId="ADAL" clId="{9C54BD78-DE4B-4165-912E-4D576795C64C}" dt="2020-06-16T11:07:38.017" v="944" actId="47"/>
        <pc:sldMkLst>
          <pc:docMk/>
          <pc:sldMk cId="4134566287" sldId="2096"/>
        </pc:sldMkLst>
      </pc:sldChg>
      <pc:sldChg chg="del">
        <pc:chgData name="Suren Mohandass" userId="7d651f86-eb57-4558-b56c-97c886fa0419" providerId="ADAL" clId="{9C54BD78-DE4B-4165-912E-4D576795C64C}" dt="2020-06-16T11:07:38.017" v="944" actId="47"/>
        <pc:sldMkLst>
          <pc:docMk/>
          <pc:sldMk cId="2086722059" sldId="2100"/>
        </pc:sldMkLst>
      </pc:sldChg>
      <pc:sldChg chg="del">
        <pc:chgData name="Suren Mohandass" userId="7d651f86-eb57-4558-b56c-97c886fa0419" providerId="ADAL" clId="{9C54BD78-DE4B-4165-912E-4D576795C64C}" dt="2020-06-16T11:07:38.017" v="944" actId="47"/>
        <pc:sldMkLst>
          <pc:docMk/>
          <pc:sldMk cId="292346722" sldId="2101"/>
        </pc:sldMkLst>
      </pc:sldChg>
      <pc:sldChg chg="del">
        <pc:chgData name="Suren Mohandass" userId="7d651f86-eb57-4558-b56c-97c886fa0419" providerId="ADAL" clId="{9C54BD78-DE4B-4165-912E-4D576795C64C}" dt="2020-06-16T11:07:38.017" v="944" actId="47"/>
        <pc:sldMkLst>
          <pc:docMk/>
          <pc:sldMk cId="3961641262" sldId="2102"/>
        </pc:sldMkLst>
      </pc:sldChg>
      <pc:sldChg chg="del">
        <pc:chgData name="Suren Mohandass" userId="7d651f86-eb57-4558-b56c-97c886fa0419" providerId="ADAL" clId="{9C54BD78-DE4B-4165-912E-4D576795C64C}" dt="2020-06-16T11:07:38.017" v="944" actId="47"/>
        <pc:sldMkLst>
          <pc:docMk/>
          <pc:sldMk cId="3248098259" sldId="2103"/>
        </pc:sldMkLst>
      </pc:sldChg>
      <pc:sldChg chg="del">
        <pc:chgData name="Suren Mohandass" userId="7d651f86-eb57-4558-b56c-97c886fa0419" providerId="ADAL" clId="{9C54BD78-DE4B-4165-912E-4D576795C64C}" dt="2020-06-16T11:07:38.017" v="944" actId="47"/>
        <pc:sldMkLst>
          <pc:docMk/>
          <pc:sldMk cId="491226890" sldId="2104"/>
        </pc:sldMkLst>
      </pc:sldChg>
      <pc:sldChg chg="del">
        <pc:chgData name="Suren Mohandass" userId="7d651f86-eb57-4558-b56c-97c886fa0419" providerId="ADAL" clId="{9C54BD78-DE4B-4165-912E-4D576795C64C}" dt="2020-06-16T11:07:38.017" v="944" actId="47"/>
        <pc:sldMkLst>
          <pc:docMk/>
          <pc:sldMk cId="1200443340" sldId="2105"/>
        </pc:sldMkLst>
      </pc:sldChg>
      <pc:sldChg chg="del">
        <pc:chgData name="Suren Mohandass" userId="7d651f86-eb57-4558-b56c-97c886fa0419" providerId="ADAL" clId="{9C54BD78-DE4B-4165-912E-4D576795C64C}" dt="2020-06-16T11:07:38.017" v="944" actId="47"/>
        <pc:sldMkLst>
          <pc:docMk/>
          <pc:sldMk cId="2632468408" sldId="2106"/>
        </pc:sldMkLst>
      </pc:sldChg>
      <pc:sldChg chg="modSp del mod">
        <pc:chgData name="Suren Mohandass" userId="7d651f86-eb57-4558-b56c-97c886fa0419" providerId="ADAL" clId="{9C54BD78-DE4B-4165-912E-4D576795C64C}" dt="2020-06-16T11:07:38.017" v="944" actId="47"/>
        <pc:sldMkLst>
          <pc:docMk/>
          <pc:sldMk cId="227259900" sldId="2107"/>
        </pc:sldMkLst>
        <pc:spChg chg="mod">
          <ac:chgData name="Suren Mohandass" userId="7d651f86-eb57-4558-b56c-97c886fa0419" providerId="ADAL" clId="{9C54BD78-DE4B-4165-912E-4D576795C64C}" dt="2020-06-09T21:33:16.069" v="41" actId="20577"/>
          <ac:spMkLst>
            <pc:docMk/>
            <pc:sldMk cId="227259900" sldId="2107"/>
            <ac:spMk id="6" creationId="{0F41697E-2975-42A9-96F2-3D5D3E062F24}"/>
          </ac:spMkLst>
        </pc:spChg>
      </pc:sldChg>
      <pc:sldChg chg="del">
        <pc:chgData name="Suren Mohandass" userId="7d651f86-eb57-4558-b56c-97c886fa0419" providerId="ADAL" clId="{9C54BD78-DE4B-4165-912E-4D576795C64C}" dt="2020-06-16T11:07:38.017" v="944" actId="47"/>
        <pc:sldMkLst>
          <pc:docMk/>
          <pc:sldMk cId="1319811924" sldId="2108"/>
        </pc:sldMkLst>
      </pc:sldChg>
      <pc:sldChg chg="del">
        <pc:chgData name="Suren Mohandass" userId="7d651f86-eb57-4558-b56c-97c886fa0419" providerId="ADAL" clId="{9C54BD78-DE4B-4165-912E-4D576795C64C}" dt="2020-06-09T21:32:53.895" v="0" actId="47"/>
        <pc:sldMkLst>
          <pc:docMk/>
          <pc:sldMk cId="3035991470" sldId="2109"/>
        </pc:sldMkLst>
      </pc:sldChg>
      <pc:sldChg chg="del">
        <pc:chgData name="Suren Mohandass" userId="7d651f86-eb57-4558-b56c-97c886fa0419" providerId="ADAL" clId="{9C54BD78-DE4B-4165-912E-4D576795C64C}" dt="2020-06-16T11:07:38.017" v="944" actId="47"/>
        <pc:sldMkLst>
          <pc:docMk/>
          <pc:sldMk cId="2836232550" sldId="2110"/>
        </pc:sldMkLst>
      </pc:sldChg>
      <pc:sldChg chg="addSp delSp modSp add del mod delAnim modAnim">
        <pc:chgData name="Suren Mohandass" userId="7d651f86-eb57-4558-b56c-97c886fa0419" providerId="ADAL" clId="{9C54BD78-DE4B-4165-912E-4D576795C64C}" dt="2020-06-16T11:07:38.017" v="944" actId="47"/>
        <pc:sldMkLst>
          <pc:docMk/>
          <pc:sldMk cId="4134124350" sldId="2111"/>
        </pc:sldMkLst>
        <pc:spChg chg="mod">
          <ac:chgData name="Suren Mohandass" userId="7d651f86-eb57-4558-b56c-97c886fa0419" providerId="ADAL" clId="{9C54BD78-DE4B-4165-912E-4D576795C64C}" dt="2020-06-10T14:02:32.733" v="55" actId="20577"/>
          <ac:spMkLst>
            <pc:docMk/>
            <pc:sldMk cId="4134124350" sldId="2111"/>
            <ac:spMk id="2" creationId="{CE406BF2-B6F9-4DD4-A1FE-87B6665308AF}"/>
          </ac:spMkLst>
        </pc:spChg>
        <pc:spChg chg="add mod">
          <ac:chgData name="Suren Mohandass" userId="7d651f86-eb57-4558-b56c-97c886fa0419" providerId="ADAL" clId="{9C54BD78-DE4B-4165-912E-4D576795C64C}" dt="2020-06-10T14:03:57.357" v="97" actId="14100"/>
          <ac:spMkLst>
            <pc:docMk/>
            <pc:sldMk cId="4134124350" sldId="2111"/>
            <ac:spMk id="3" creationId="{2C2532E1-88B4-4C40-BA32-EA5E26894E10}"/>
          </ac:spMkLst>
        </pc:spChg>
        <pc:spChg chg="del mod">
          <ac:chgData name="Suren Mohandass" userId="7d651f86-eb57-4558-b56c-97c886fa0419" providerId="ADAL" clId="{9C54BD78-DE4B-4165-912E-4D576795C64C}" dt="2020-06-10T14:03:24.540" v="93"/>
          <ac:spMkLst>
            <pc:docMk/>
            <pc:sldMk cId="4134124350" sldId="2111"/>
            <ac:spMk id="5" creationId="{5A3CFACE-593A-44A1-8DA7-F21BFD4704C5}"/>
          </ac:spMkLst>
        </pc:spChg>
        <pc:spChg chg="del">
          <ac:chgData name="Suren Mohandass" userId="7d651f86-eb57-4558-b56c-97c886fa0419" providerId="ADAL" clId="{9C54BD78-DE4B-4165-912E-4D576795C64C}" dt="2020-06-10T14:03:27.706" v="94" actId="478"/>
          <ac:spMkLst>
            <pc:docMk/>
            <pc:sldMk cId="4134124350" sldId="2111"/>
            <ac:spMk id="6" creationId="{0B3ABB8D-0118-458A-BEA8-70E172BD1E80}"/>
          </ac:spMkLst>
        </pc:spChg>
        <pc:spChg chg="mod">
          <ac:chgData name="Suren Mohandass" userId="7d651f86-eb57-4558-b56c-97c886fa0419" providerId="ADAL" clId="{9C54BD78-DE4B-4165-912E-4D576795C64C}" dt="2020-06-10T14:05:18.405" v="142" actId="20577"/>
          <ac:spMkLst>
            <pc:docMk/>
            <pc:sldMk cId="4134124350" sldId="2111"/>
            <ac:spMk id="8" creationId="{85DFC961-626B-4545-89BE-963E520C4426}"/>
          </ac:spMkLst>
        </pc:spChg>
        <pc:spChg chg="del">
          <ac:chgData name="Suren Mohandass" userId="7d651f86-eb57-4558-b56c-97c886fa0419" providerId="ADAL" clId="{9C54BD78-DE4B-4165-912E-4D576795C64C}" dt="2020-06-10T14:02:39.395" v="60" actId="478"/>
          <ac:spMkLst>
            <pc:docMk/>
            <pc:sldMk cId="4134124350" sldId="2111"/>
            <ac:spMk id="11" creationId="{7AC57E45-993F-43C4-B7B8-B9A7ABC10849}"/>
          </ac:spMkLst>
        </pc:spChg>
      </pc:sldChg>
      <pc:sldChg chg="modSp add mod modNotesTx">
        <pc:chgData name="Suren Mohandass" userId="7d651f86-eb57-4558-b56c-97c886fa0419" providerId="ADAL" clId="{9C54BD78-DE4B-4165-912E-4D576795C64C}" dt="2020-06-16T11:07:02.111" v="932" actId="20577"/>
        <pc:sldMkLst>
          <pc:docMk/>
          <pc:sldMk cId="3831603506" sldId="2112"/>
        </pc:sldMkLst>
        <pc:spChg chg="mod">
          <ac:chgData name="Suren Mohandass" userId="7d651f86-eb57-4558-b56c-97c886fa0419" providerId="ADAL" clId="{9C54BD78-DE4B-4165-912E-4D576795C64C}" dt="2020-06-16T11:07:02.111" v="932" actId="20577"/>
          <ac:spMkLst>
            <pc:docMk/>
            <pc:sldMk cId="3831603506" sldId="2112"/>
            <ac:spMk id="4" creationId="{5F8406CA-E6B4-4186-B57B-D021DA2CBA79}"/>
          </ac:spMkLst>
        </pc:spChg>
      </pc:sldChg>
    </pc:docChg>
  </pc:docChgLst>
  <pc:docChgLst>
    <pc:chgData name="Suren Mohandass" userId="7d651f86-eb57-4558-b56c-97c886fa0419" providerId="ADAL" clId="{DB188768-2309-4FCF-A50D-EB662CCED84E}"/>
    <pc:docChg chg="undo custSel addSld delSld modSld sldOrd modSection">
      <pc:chgData name="Suren Mohandass" userId="7d651f86-eb57-4558-b56c-97c886fa0419" providerId="ADAL" clId="{DB188768-2309-4FCF-A50D-EB662CCED84E}" dt="2021-03-23T16:18:06.627" v="149" actId="20577"/>
      <pc:docMkLst>
        <pc:docMk/>
      </pc:docMkLst>
      <pc:sldChg chg="modSp modAnim">
        <pc:chgData name="Suren Mohandass" userId="7d651f86-eb57-4558-b56c-97c886fa0419" providerId="ADAL" clId="{DB188768-2309-4FCF-A50D-EB662CCED84E}" dt="2021-03-19T16:48:24.166" v="19"/>
        <pc:sldMkLst>
          <pc:docMk/>
          <pc:sldMk cId="764902221" sldId="2053"/>
        </pc:sldMkLst>
        <pc:graphicFrameChg chg="mod">
          <ac:chgData name="Suren Mohandass" userId="7d651f86-eb57-4558-b56c-97c886fa0419" providerId="ADAL" clId="{DB188768-2309-4FCF-A50D-EB662CCED84E}" dt="2021-03-16T15:05:57.079" v="11" actId="12100"/>
          <ac:graphicFrameMkLst>
            <pc:docMk/>
            <pc:sldMk cId="764902221" sldId="2053"/>
            <ac:graphicFrameMk id="7" creationId="{48905B4C-53B2-4631-8FF8-E5618D734D60}"/>
          </ac:graphicFrameMkLst>
        </pc:graphicFrameChg>
      </pc:sldChg>
      <pc:sldChg chg="modSp mod">
        <pc:chgData name="Suren Mohandass" userId="7d651f86-eb57-4558-b56c-97c886fa0419" providerId="ADAL" clId="{DB188768-2309-4FCF-A50D-EB662CCED84E}" dt="2021-03-19T16:49:08.246" v="24" actId="1076"/>
        <pc:sldMkLst>
          <pc:docMk/>
          <pc:sldMk cId="1083476037" sldId="2054"/>
        </pc:sldMkLst>
        <pc:spChg chg="mod">
          <ac:chgData name="Suren Mohandass" userId="7d651f86-eb57-4558-b56c-97c886fa0419" providerId="ADAL" clId="{DB188768-2309-4FCF-A50D-EB662CCED84E}" dt="2021-03-19T16:49:08.246" v="24" actId="1076"/>
          <ac:spMkLst>
            <pc:docMk/>
            <pc:sldMk cId="1083476037" sldId="2054"/>
            <ac:spMk id="3" creationId="{D6EBD83F-A03A-456E-9308-2EA45A6A8DDF}"/>
          </ac:spMkLst>
        </pc:spChg>
      </pc:sldChg>
      <pc:sldChg chg="addSp">
        <pc:chgData name="Suren Mohandass" userId="7d651f86-eb57-4558-b56c-97c886fa0419" providerId="ADAL" clId="{DB188768-2309-4FCF-A50D-EB662CCED84E}" dt="2021-03-16T15:10:56.278" v="12"/>
        <pc:sldMkLst>
          <pc:docMk/>
          <pc:sldMk cId="109333680" sldId="2055"/>
        </pc:sldMkLst>
        <pc:spChg chg="add">
          <ac:chgData name="Suren Mohandass" userId="7d651f86-eb57-4558-b56c-97c886fa0419" providerId="ADAL" clId="{DB188768-2309-4FCF-A50D-EB662CCED84E}" dt="2021-03-16T15:10:56.278" v="12"/>
          <ac:spMkLst>
            <pc:docMk/>
            <pc:sldMk cId="109333680" sldId="2055"/>
            <ac:spMk id="3" creationId="{F2966ADA-141A-4D17-97F1-990A5283C0E2}"/>
          </ac:spMkLst>
        </pc:spChg>
      </pc:sldChg>
      <pc:sldChg chg="addSp delSp modSp add del mod ord modAnim chgLayout">
        <pc:chgData name="Suren Mohandass" userId="7d651f86-eb57-4558-b56c-97c886fa0419" providerId="ADAL" clId="{DB188768-2309-4FCF-A50D-EB662CCED84E}" dt="2021-03-19T17:28:27.555" v="91" actId="6549"/>
        <pc:sldMkLst>
          <pc:docMk/>
          <pc:sldMk cId="1979181774" sldId="2055"/>
        </pc:sldMkLst>
        <pc:spChg chg="mod ord">
          <ac:chgData name="Suren Mohandass" userId="7d651f86-eb57-4558-b56c-97c886fa0419" providerId="ADAL" clId="{DB188768-2309-4FCF-A50D-EB662CCED84E}" dt="2021-03-17T10:08:28.538" v="15" actId="6264"/>
          <ac:spMkLst>
            <pc:docMk/>
            <pc:sldMk cId="1979181774" sldId="2055"/>
            <ac:spMk id="2" creationId="{B774CAC9-A4DF-45E9-A58B-5468F48AE36F}"/>
          </ac:spMkLst>
        </pc:spChg>
        <pc:spChg chg="add del mod">
          <ac:chgData name="Suren Mohandass" userId="7d651f86-eb57-4558-b56c-97c886fa0419" providerId="ADAL" clId="{DB188768-2309-4FCF-A50D-EB662CCED84E}" dt="2021-03-17T10:08:28.538" v="15" actId="6264"/>
          <ac:spMkLst>
            <pc:docMk/>
            <pc:sldMk cId="1979181774" sldId="2055"/>
            <ac:spMk id="3" creationId="{42FE3002-5B27-4831-A2F8-9E91E3AF0537}"/>
          </ac:spMkLst>
        </pc:spChg>
        <pc:spChg chg="add del mod ord">
          <ac:chgData name="Suren Mohandass" userId="7d651f86-eb57-4558-b56c-97c886fa0419" providerId="ADAL" clId="{DB188768-2309-4FCF-A50D-EB662CCED84E}" dt="2021-03-19T16:54:58.592" v="62" actId="478"/>
          <ac:spMkLst>
            <pc:docMk/>
            <pc:sldMk cId="1979181774" sldId="2055"/>
            <ac:spMk id="4" creationId="{2DC16B8E-BED7-4839-876B-231A7A8797FC}"/>
          </ac:spMkLst>
        </pc:spChg>
        <pc:spChg chg="mod">
          <ac:chgData name="Suren Mohandass" userId="7d651f86-eb57-4558-b56c-97c886fa0419" providerId="ADAL" clId="{DB188768-2309-4FCF-A50D-EB662CCED84E}" dt="2021-03-19T17:28:27.555" v="91" actId="6549"/>
          <ac:spMkLst>
            <pc:docMk/>
            <pc:sldMk cId="1979181774" sldId="2055"/>
            <ac:spMk id="6" creationId="{D992064F-A270-4238-817A-D706B0339F93}"/>
          </ac:spMkLst>
        </pc:spChg>
        <pc:spChg chg="mod">
          <ac:chgData name="Suren Mohandass" userId="7d651f86-eb57-4558-b56c-97c886fa0419" providerId="ADAL" clId="{DB188768-2309-4FCF-A50D-EB662CCED84E}" dt="2021-03-19T16:55:13.354" v="67" actId="1076"/>
          <ac:spMkLst>
            <pc:docMk/>
            <pc:sldMk cId="1979181774" sldId="2055"/>
            <ac:spMk id="9" creationId="{95C911BB-72D1-4FA6-84E7-B9948D5F7C71}"/>
          </ac:spMkLst>
        </pc:spChg>
        <pc:spChg chg="mod">
          <ac:chgData name="Suren Mohandass" userId="7d651f86-eb57-4558-b56c-97c886fa0419" providerId="ADAL" clId="{DB188768-2309-4FCF-A50D-EB662CCED84E}" dt="2021-03-19T16:55:16.350" v="68" actId="1076"/>
          <ac:spMkLst>
            <pc:docMk/>
            <pc:sldMk cId="1979181774" sldId="2055"/>
            <ac:spMk id="10" creationId="{138C3295-0A93-465B-BBC7-A666903853D1}"/>
          </ac:spMkLst>
        </pc:spChg>
      </pc:sldChg>
      <pc:sldChg chg="modSp mod">
        <pc:chgData name="Suren Mohandass" userId="7d651f86-eb57-4558-b56c-97c886fa0419" providerId="ADAL" clId="{DB188768-2309-4FCF-A50D-EB662CCED84E}" dt="2021-03-19T17:33:42.434" v="130" actId="6549"/>
        <pc:sldMkLst>
          <pc:docMk/>
          <pc:sldMk cId="3412343896" sldId="2067"/>
        </pc:sldMkLst>
        <pc:spChg chg="mod">
          <ac:chgData name="Suren Mohandass" userId="7d651f86-eb57-4558-b56c-97c886fa0419" providerId="ADAL" clId="{DB188768-2309-4FCF-A50D-EB662CCED84E}" dt="2021-03-19T17:33:42.434" v="130" actId="6549"/>
          <ac:spMkLst>
            <pc:docMk/>
            <pc:sldMk cId="3412343896" sldId="2067"/>
            <ac:spMk id="5" creationId="{8DD734AE-1A16-4D3A-B147-55491CFCF7A4}"/>
          </ac:spMkLst>
        </pc:spChg>
      </pc:sldChg>
      <pc:sldChg chg="modSp mod">
        <pc:chgData name="Suren Mohandass" userId="7d651f86-eb57-4558-b56c-97c886fa0419" providerId="ADAL" clId="{DB188768-2309-4FCF-A50D-EB662CCED84E}" dt="2021-03-19T17:35:51.827" v="147" actId="6549"/>
        <pc:sldMkLst>
          <pc:docMk/>
          <pc:sldMk cId="1563755598" sldId="2069"/>
        </pc:sldMkLst>
        <pc:spChg chg="mod">
          <ac:chgData name="Suren Mohandass" userId="7d651f86-eb57-4558-b56c-97c886fa0419" providerId="ADAL" clId="{DB188768-2309-4FCF-A50D-EB662CCED84E}" dt="2021-03-19T17:35:51.827" v="147" actId="6549"/>
          <ac:spMkLst>
            <pc:docMk/>
            <pc:sldMk cId="1563755598" sldId="2069"/>
            <ac:spMk id="8" creationId="{6785E19E-75BD-4C18-B4C2-97CC6B834461}"/>
          </ac:spMkLst>
        </pc:spChg>
      </pc:sldChg>
      <pc:sldChg chg="modSp mod">
        <pc:chgData name="Suren Mohandass" userId="7d651f86-eb57-4558-b56c-97c886fa0419" providerId="ADAL" clId="{DB188768-2309-4FCF-A50D-EB662CCED84E}" dt="2021-03-23T16:18:06.627" v="149" actId="20577"/>
        <pc:sldMkLst>
          <pc:docMk/>
          <pc:sldMk cId="3725118384" sldId="2072"/>
        </pc:sldMkLst>
        <pc:spChg chg="mod">
          <ac:chgData name="Suren Mohandass" userId="7d651f86-eb57-4558-b56c-97c886fa0419" providerId="ADAL" clId="{DB188768-2309-4FCF-A50D-EB662CCED84E}" dt="2021-03-23T16:18:06.627" v="149" actId="20577"/>
          <ac:spMkLst>
            <pc:docMk/>
            <pc:sldMk cId="3725118384" sldId="2072"/>
            <ac:spMk id="4" creationId="{47662137-0050-4CC2-90CC-24669A9F3C4E}"/>
          </ac:spMkLst>
        </pc:spChg>
      </pc:sldChg>
      <pc:sldChg chg="modSp mod">
        <pc:chgData name="Suren Mohandass" userId="7d651f86-eb57-4558-b56c-97c886fa0419" providerId="ADAL" clId="{DB188768-2309-4FCF-A50D-EB662CCED84E}" dt="2021-03-19T17:34:48.018" v="135" actId="6549"/>
        <pc:sldMkLst>
          <pc:docMk/>
          <pc:sldMk cId="823231059" sldId="2073"/>
        </pc:sldMkLst>
        <pc:spChg chg="mod">
          <ac:chgData name="Suren Mohandass" userId="7d651f86-eb57-4558-b56c-97c886fa0419" providerId="ADAL" clId="{DB188768-2309-4FCF-A50D-EB662CCED84E}" dt="2021-03-19T17:34:48.018" v="135" actId="6549"/>
          <ac:spMkLst>
            <pc:docMk/>
            <pc:sldMk cId="823231059" sldId="2073"/>
            <ac:spMk id="5" creationId="{CA3327FD-E483-4003-B9EE-5259A66123A4}"/>
          </ac:spMkLst>
        </pc:spChg>
      </pc:sldChg>
      <pc:sldChg chg="addSp">
        <pc:chgData name="Suren Mohandass" userId="7d651f86-eb57-4558-b56c-97c886fa0419" providerId="ADAL" clId="{DB188768-2309-4FCF-A50D-EB662CCED84E}" dt="2021-03-16T15:04:20.632" v="7"/>
        <pc:sldMkLst>
          <pc:docMk/>
          <pc:sldMk cId="365667257" sldId="2079"/>
        </pc:sldMkLst>
        <pc:spChg chg="add">
          <ac:chgData name="Suren Mohandass" userId="7d651f86-eb57-4558-b56c-97c886fa0419" providerId="ADAL" clId="{DB188768-2309-4FCF-A50D-EB662CCED84E}" dt="2021-03-16T15:04:20.632" v="7"/>
          <ac:spMkLst>
            <pc:docMk/>
            <pc:sldMk cId="365667257" sldId="2079"/>
            <ac:spMk id="3" creationId="{8D14DCE2-2A6E-4925-8C83-ABF3C1380F89}"/>
          </ac:spMkLst>
        </pc:spChg>
      </pc:sldChg>
      <pc:sldChg chg="addSp">
        <pc:chgData name="Suren Mohandass" userId="7d651f86-eb57-4558-b56c-97c886fa0419" providerId="ADAL" clId="{DB188768-2309-4FCF-A50D-EB662CCED84E}" dt="2021-03-16T15:03:25.511" v="0"/>
        <pc:sldMkLst>
          <pc:docMk/>
          <pc:sldMk cId="1468189436" sldId="2079"/>
        </pc:sldMkLst>
        <pc:spChg chg="add">
          <ac:chgData name="Suren Mohandass" userId="7d651f86-eb57-4558-b56c-97c886fa0419" providerId="ADAL" clId="{DB188768-2309-4FCF-A50D-EB662CCED84E}" dt="2021-03-16T15:03:25.511" v="0"/>
          <ac:spMkLst>
            <pc:docMk/>
            <pc:sldMk cId="1468189436" sldId="2079"/>
            <ac:spMk id="3" creationId="{F086C9C6-9ED4-4E30-8D75-D25B337A77FD}"/>
          </ac:spMkLst>
        </pc:spChg>
      </pc:sldChg>
      <pc:sldChg chg="addSp delSp modSp add del mod modAnim">
        <pc:chgData name="Suren Mohandass" userId="7d651f86-eb57-4558-b56c-97c886fa0419" providerId="ADAL" clId="{DB188768-2309-4FCF-A50D-EB662CCED84E}" dt="2021-03-19T17:31:43.693" v="126"/>
        <pc:sldMkLst>
          <pc:docMk/>
          <pc:sldMk cId="2978636315" sldId="2079"/>
        </pc:sldMkLst>
        <pc:spChg chg="del">
          <ac:chgData name="Suren Mohandass" userId="7d651f86-eb57-4558-b56c-97c886fa0419" providerId="ADAL" clId="{DB188768-2309-4FCF-A50D-EB662CCED84E}" dt="2021-03-16T15:04:18.129" v="6" actId="478"/>
          <ac:spMkLst>
            <pc:docMk/>
            <pc:sldMk cId="2978636315" sldId="2079"/>
            <ac:spMk id="3" creationId="{F086C9C6-9ED4-4E30-8D75-D25B337A77FD}"/>
          </ac:spMkLst>
        </pc:spChg>
        <pc:spChg chg="mod">
          <ac:chgData name="Suren Mohandass" userId="7d651f86-eb57-4558-b56c-97c886fa0419" providerId="ADAL" clId="{DB188768-2309-4FCF-A50D-EB662CCED84E}" dt="2021-03-19T17:30:03.678" v="102" actId="1076"/>
          <ac:spMkLst>
            <pc:docMk/>
            <pc:sldMk cId="2978636315" sldId="2079"/>
            <ac:spMk id="4" creationId="{573FFC08-3511-404D-8F06-89C93370B806}"/>
          </ac:spMkLst>
        </pc:spChg>
        <pc:spChg chg="mod">
          <ac:chgData name="Suren Mohandass" userId="7d651f86-eb57-4558-b56c-97c886fa0419" providerId="ADAL" clId="{DB188768-2309-4FCF-A50D-EB662CCED84E}" dt="2021-03-19T17:30:53.036" v="115" actId="1076"/>
          <ac:spMkLst>
            <pc:docMk/>
            <pc:sldMk cId="2978636315" sldId="2079"/>
            <ac:spMk id="6" creationId="{B9C7D79A-ED95-4EA8-AAEC-D7A0506E0C6C}"/>
          </ac:spMkLst>
        </pc:spChg>
        <pc:spChg chg="mod">
          <ac:chgData name="Suren Mohandass" userId="7d651f86-eb57-4558-b56c-97c886fa0419" providerId="ADAL" clId="{DB188768-2309-4FCF-A50D-EB662CCED84E}" dt="2021-03-19T17:30:49.748" v="114" actId="1076"/>
          <ac:spMkLst>
            <pc:docMk/>
            <pc:sldMk cId="2978636315" sldId="2079"/>
            <ac:spMk id="7" creationId="{F91000FD-15DC-4008-8604-DBE4E8B7FC82}"/>
          </ac:spMkLst>
        </pc:spChg>
        <pc:spChg chg="add mod">
          <ac:chgData name="Suren Mohandass" userId="7d651f86-eb57-4558-b56c-97c886fa0419" providerId="ADAL" clId="{DB188768-2309-4FCF-A50D-EB662CCED84E}" dt="2021-03-19T17:30:46.556" v="113" actId="1076"/>
          <ac:spMkLst>
            <pc:docMk/>
            <pc:sldMk cId="2978636315" sldId="2079"/>
            <ac:spMk id="10" creationId="{F293C7FB-C7C9-41DC-98EB-0A16CAEB9C15}"/>
          </ac:spMkLst>
        </pc:spChg>
        <pc:spChg chg="mod">
          <ac:chgData name="Suren Mohandass" userId="7d651f86-eb57-4558-b56c-97c886fa0419" providerId="ADAL" clId="{DB188768-2309-4FCF-A50D-EB662CCED84E}" dt="2021-03-19T17:30:24.124" v="109" actId="1076"/>
          <ac:spMkLst>
            <pc:docMk/>
            <pc:sldMk cId="2978636315" sldId="2079"/>
            <ac:spMk id="14" creationId="{8593B770-9F87-4A80-B772-20923FECBAAC}"/>
          </ac:spMkLst>
        </pc:spChg>
        <pc:cxnChg chg="mod">
          <ac:chgData name="Suren Mohandass" userId="7d651f86-eb57-4558-b56c-97c886fa0419" providerId="ADAL" clId="{DB188768-2309-4FCF-A50D-EB662CCED84E}" dt="2021-03-19T17:30:21.286" v="108" actId="1076"/>
          <ac:cxnSpMkLst>
            <pc:docMk/>
            <pc:sldMk cId="2978636315" sldId="2079"/>
            <ac:cxnSpMk id="9" creationId="{31ED2B04-2D27-4C75-8A7D-327C17505298}"/>
          </ac:cxnSpMkLst>
        </pc:cxnChg>
        <pc:cxnChg chg="mod">
          <ac:chgData name="Suren Mohandass" userId="7d651f86-eb57-4558-b56c-97c886fa0419" providerId="ADAL" clId="{DB188768-2309-4FCF-A50D-EB662CCED84E}" dt="2021-03-19T17:30:33.632" v="111" actId="14100"/>
          <ac:cxnSpMkLst>
            <pc:docMk/>
            <pc:sldMk cId="2978636315" sldId="2079"/>
            <ac:cxnSpMk id="11" creationId="{6BA7AB44-5C55-4954-A484-56FD5B91FA5E}"/>
          </ac:cxnSpMkLst>
        </pc:cxnChg>
      </pc:sldChg>
      <pc:sldChg chg="modSp mod">
        <pc:chgData name="Suren Mohandass" userId="7d651f86-eb57-4558-b56c-97c886fa0419" providerId="ADAL" clId="{DB188768-2309-4FCF-A50D-EB662CCED84E}" dt="2021-03-19T17:35:40.804" v="142" actId="6549"/>
        <pc:sldMkLst>
          <pc:docMk/>
          <pc:sldMk cId="346275157" sldId="2080"/>
        </pc:sldMkLst>
        <pc:spChg chg="mod">
          <ac:chgData name="Suren Mohandass" userId="7d651f86-eb57-4558-b56c-97c886fa0419" providerId="ADAL" clId="{DB188768-2309-4FCF-A50D-EB662CCED84E}" dt="2021-03-19T17:35:40.804" v="142" actId="6549"/>
          <ac:spMkLst>
            <pc:docMk/>
            <pc:sldMk cId="346275157" sldId="2080"/>
            <ac:spMk id="5" creationId="{CA3327FD-E483-4003-B9EE-5259A66123A4}"/>
          </ac:spMkLst>
        </pc:spChg>
      </pc:sldChg>
      <pc:sldChg chg="addSp delSp">
        <pc:chgData name="Suren Mohandass" userId="7d651f86-eb57-4558-b56c-97c886fa0419" providerId="ADAL" clId="{DB188768-2309-4FCF-A50D-EB662CCED84E}" dt="2021-03-17T14:15:32.425" v="17"/>
        <pc:sldMkLst>
          <pc:docMk/>
          <pc:sldMk cId="2273412742" sldId="2082"/>
        </pc:sldMkLst>
        <pc:inkChg chg="add del">
          <ac:chgData name="Suren Mohandass" userId="7d651f86-eb57-4558-b56c-97c886fa0419" providerId="ADAL" clId="{DB188768-2309-4FCF-A50D-EB662CCED84E}" dt="2021-03-17T14:15:32.425" v="17"/>
          <ac:inkMkLst>
            <pc:docMk/>
            <pc:sldMk cId="2273412742" sldId="2082"/>
            <ac:inkMk id="7" creationId="{68FAEC8C-6778-4778-BBF3-B949EBF3BC6D}"/>
          </ac:inkMkLst>
        </pc:inkChg>
      </pc:sldChg>
      <pc:sldChg chg="del">
        <pc:chgData name="Suren Mohandass" userId="7d651f86-eb57-4558-b56c-97c886fa0419" providerId="ADAL" clId="{DB188768-2309-4FCF-A50D-EB662CCED84E}" dt="2021-03-19T17:33:13.445" v="127" actId="47"/>
        <pc:sldMkLst>
          <pc:docMk/>
          <pc:sldMk cId="826810998" sldId="2084"/>
        </pc:sldMkLst>
      </pc:sldChg>
    </pc:docChg>
  </pc:docChgLst>
  <pc:docChgLst>
    <pc:chgData name="Suren Mohandass" userId="7d651f86-eb57-4558-b56c-97c886fa0419" providerId="ADAL" clId="{55BA2E1D-5552-41C8-BD31-B44C7F9326B3}"/>
    <pc:docChg chg="addSld modSection">
      <pc:chgData name="Suren Mohandass" userId="7d651f86-eb57-4558-b56c-97c886fa0419" providerId="ADAL" clId="{55BA2E1D-5552-41C8-BD31-B44C7F9326B3}" dt="2021-05-06T08:32:53.956" v="0" actId="22"/>
      <pc:docMkLst>
        <pc:docMk/>
      </pc:docMkLst>
      <pc:sldChg chg="add">
        <pc:chgData name="Suren Mohandass" userId="7d651f86-eb57-4558-b56c-97c886fa0419" providerId="ADAL" clId="{55BA2E1D-5552-41C8-BD31-B44C7F9326B3}" dt="2021-05-06T08:32:53.956" v="0" actId="22"/>
        <pc:sldMkLst>
          <pc:docMk/>
          <pc:sldMk cId="2611908054" sldId="2076138299"/>
        </pc:sldMkLst>
      </pc:sldChg>
      <pc:sldMasterChg chg="addSldLayout modSldLayout">
        <pc:chgData name="Suren Mohandass" userId="7d651f86-eb57-4558-b56c-97c886fa0419" providerId="ADAL" clId="{55BA2E1D-5552-41C8-BD31-B44C7F9326B3}" dt="2021-05-06T08:32:53.956" v="0" actId="22"/>
        <pc:sldMasterMkLst>
          <pc:docMk/>
          <pc:sldMasterMk cId="3588427678" sldId="2147484229"/>
        </pc:sldMasterMkLst>
        <pc:sldLayoutChg chg="add mod">
          <pc:chgData name="Suren Mohandass" userId="7d651f86-eb57-4558-b56c-97c886fa0419" providerId="ADAL" clId="{55BA2E1D-5552-41C8-BD31-B44C7F9326B3}" dt="2021-05-06T08:32:53.956" v="0" actId="22"/>
          <pc:sldLayoutMkLst>
            <pc:docMk/>
            <pc:sldMasterMk cId="3588427678" sldId="2147484229"/>
            <pc:sldLayoutMk cId="1913120317" sldId="2147484933"/>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183334-C54B-4179-BDE4-1AD5A1D7828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7FD46A88-0ADC-4B27-85CA-4145676F690E}">
      <dgm:prSet/>
      <dgm:spPr/>
      <dgm:t>
        <a:bodyPr/>
        <a:lstStyle/>
        <a:p>
          <a:r>
            <a:rPr lang="en-US" baseline="0"/>
            <a:t>Bigger picture around IaC</a:t>
          </a:r>
          <a:endParaRPr lang="en-GB"/>
        </a:p>
      </dgm:t>
    </dgm:pt>
    <dgm:pt modelId="{341221B8-6973-4A35-B38C-B9C87A04A05F}" type="parTrans" cxnId="{29E66485-E49A-48DA-8CF0-A45A0404CD11}">
      <dgm:prSet/>
      <dgm:spPr/>
      <dgm:t>
        <a:bodyPr/>
        <a:lstStyle/>
        <a:p>
          <a:endParaRPr lang="en-GB"/>
        </a:p>
      </dgm:t>
    </dgm:pt>
    <dgm:pt modelId="{1CB6432D-2D29-453F-A8F4-2427457A75DF}" type="sibTrans" cxnId="{29E66485-E49A-48DA-8CF0-A45A0404CD11}">
      <dgm:prSet/>
      <dgm:spPr/>
      <dgm:t>
        <a:bodyPr/>
        <a:lstStyle/>
        <a:p>
          <a:endParaRPr lang="en-GB"/>
        </a:p>
      </dgm:t>
    </dgm:pt>
    <dgm:pt modelId="{8F93BC52-72BF-4CD1-B886-CA6EEA1CF1A2}">
      <dgm:prSet/>
      <dgm:spPr/>
      <dgm:t>
        <a:bodyPr/>
        <a:lstStyle/>
        <a:p>
          <a:r>
            <a:rPr lang="en-US" baseline="0"/>
            <a:t>Terraform </a:t>
          </a:r>
          <a:endParaRPr lang="en-GB"/>
        </a:p>
      </dgm:t>
    </dgm:pt>
    <dgm:pt modelId="{4C64BEBE-E71B-4D44-BADA-2AB160F72805}" type="parTrans" cxnId="{7A1AA761-4947-40B7-9BFE-ACD6771712D4}">
      <dgm:prSet/>
      <dgm:spPr/>
      <dgm:t>
        <a:bodyPr/>
        <a:lstStyle/>
        <a:p>
          <a:endParaRPr lang="en-GB"/>
        </a:p>
      </dgm:t>
    </dgm:pt>
    <dgm:pt modelId="{3950946F-93C2-437C-B51E-9CB7EF862E0E}" type="sibTrans" cxnId="{7A1AA761-4947-40B7-9BFE-ACD6771712D4}">
      <dgm:prSet/>
      <dgm:spPr/>
      <dgm:t>
        <a:bodyPr/>
        <a:lstStyle/>
        <a:p>
          <a:endParaRPr lang="en-GB"/>
        </a:p>
      </dgm:t>
    </dgm:pt>
    <dgm:pt modelId="{C57D85CD-E75E-43DD-9F6C-5B262CCF4496}">
      <dgm:prSet/>
      <dgm:spPr/>
      <dgm:t>
        <a:bodyPr/>
        <a:lstStyle/>
        <a:p>
          <a:r>
            <a:rPr lang="en-US" baseline="0" dirty="0"/>
            <a:t>Core Workflow</a:t>
          </a:r>
          <a:endParaRPr lang="en-GB" dirty="0"/>
        </a:p>
      </dgm:t>
    </dgm:pt>
    <dgm:pt modelId="{4383FBBB-B163-4153-AC7D-23C4EBEA1BB3}" type="parTrans" cxnId="{C36976F1-C714-4DEC-83D6-E27692125C8C}">
      <dgm:prSet/>
      <dgm:spPr/>
      <dgm:t>
        <a:bodyPr/>
        <a:lstStyle/>
        <a:p>
          <a:endParaRPr lang="en-GB"/>
        </a:p>
      </dgm:t>
    </dgm:pt>
    <dgm:pt modelId="{B14803A6-3BB7-413C-8730-86B3579E7CD7}" type="sibTrans" cxnId="{C36976F1-C714-4DEC-83D6-E27692125C8C}">
      <dgm:prSet/>
      <dgm:spPr/>
      <dgm:t>
        <a:bodyPr/>
        <a:lstStyle/>
        <a:p>
          <a:endParaRPr lang="en-GB"/>
        </a:p>
      </dgm:t>
    </dgm:pt>
    <dgm:pt modelId="{0D740C7B-185B-4ED8-BF65-420D2D9B950B}">
      <dgm:prSet/>
      <dgm:spPr/>
      <dgm:t>
        <a:bodyPr/>
        <a:lstStyle/>
        <a:p>
          <a:r>
            <a:rPr lang="en-US" baseline="0"/>
            <a:t>Config Options, Expressions, Functions</a:t>
          </a:r>
          <a:endParaRPr lang="en-GB"/>
        </a:p>
      </dgm:t>
    </dgm:pt>
    <dgm:pt modelId="{8F4620AB-F80C-4CAE-A0D6-83C08AD94C9B}" type="parTrans" cxnId="{20799409-3B7A-4FEA-896D-69AB3100D02B}">
      <dgm:prSet/>
      <dgm:spPr/>
      <dgm:t>
        <a:bodyPr/>
        <a:lstStyle/>
        <a:p>
          <a:endParaRPr lang="en-GB"/>
        </a:p>
      </dgm:t>
    </dgm:pt>
    <dgm:pt modelId="{0735343E-7DC8-48BD-B320-77AB33A424D3}" type="sibTrans" cxnId="{20799409-3B7A-4FEA-896D-69AB3100D02B}">
      <dgm:prSet/>
      <dgm:spPr/>
      <dgm:t>
        <a:bodyPr/>
        <a:lstStyle/>
        <a:p>
          <a:endParaRPr lang="en-GB"/>
        </a:p>
      </dgm:t>
    </dgm:pt>
    <dgm:pt modelId="{BF743E0E-EB87-4B34-A731-E18851EEF0E3}">
      <dgm:prSet/>
      <dgm:spPr/>
      <dgm:t>
        <a:bodyPr/>
        <a:lstStyle/>
        <a:p>
          <a:r>
            <a:rPr lang="en-US" baseline="0"/>
            <a:t>Dependency Management and Imports</a:t>
          </a:r>
          <a:endParaRPr lang="en-GB"/>
        </a:p>
      </dgm:t>
    </dgm:pt>
    <dgm:pt modelId="{6020E212-6FAF-41AB-81E2-50A2DBD58F02}" type="parTrans" cxnId="{850696DB-4259-4C7E-A92E-0F778A6FCCBE}">
      <dgm:prSet/>
      <dgm:spPr/>
      <dgm:t>
        <a:bodyPr/>
        <a:lstStyle/>
        <a:p>
          <a:endParaRPr lang="en-GB"/>
        </a:p>
      </dgm:t>
    </dgm:pt>
    <dgm:pt modelId="{4ED11D6B-E807-403C-9878-88BE732B667E}" type="sibTrans" cxnId="{850696DB-4259-4C7E-A92E-0F778A6FCCBE}">
      <dgm:prSet/>
      <dgm:spPr/>
      <dgm:t>
        <a:bodyPr/>
        <a:lstStyle/>
        <a:p>
          <a:endParaRPr lang="en-GB"/>
        </a:p>
      </dgm:t>
    </dgm:pt>
    <dgm:pt modelId="{77A58459-A0A9-428F-A19E-C4113B2640CF}">
      <dgm:prSet/>
      <dgm:spPr/>
      <dgm:t>
        <a:bodyPr/>
        <a:lstStyle/>
        <a:p>
          <a:r>
            <a:rPr lang="en-US" baseline="0"/>
            <a:t>Local and Remote Modules</a:t>
          </a:r>
          <a:endParaRPr lang="en-GB"/>
        </a:p>
      </dgm:t>
    </dgm:pt>
    <dgm:pt modelId="{664FABAF-02C0-4004-B60C-4F2B7C8A5002}" type="parTrans" cxnId="{4CEDF7AF-5806-4D20-8519-E6D92AC27ED3}">
      <dgm:prSet/>
      <dgm:spPr/>
      <dgm:t>
        <a:bodyPr/>
        <a:lstStyle/>
        <a:p>
          <a:endParaRPr lang="en-GB"/>
        </a:p>
      </dgm:t>
    </dgm:pt>
    <dgm:pt modelId="{25B87CA9-7736-470A-A6B2-F856B31E35B7}" type="sibTrans" cxnId="{4CEDF7AF-5806-4D20-8519-E6D92AC27ED3}">
      <dgm:prSet/>
      <dgm:spPr/>
      <dgm:t>
        <a:bodyPr/>
        <a:lstStyle/>
        <a:p>
          <a:endParaRPr lang="en-GB"/>
        </a:p>
      </dgm:t>
    </dgm:pt>
    <dgm:pt modelId="{319D3AEF-00B6-4279-BAEC-20584FFF09A6}">
      <dgm:prSet/>
      <dgm:spPr/>
      <dgm:t>
        <a:bodyPr/>
        <a:lstStyle/>
        <a:p>
          <a:r>
            <a:rPr lang="en-US" baseline="0"/>
            <a:t>State Management</a:t>
          </a:r>
          <a:endParaRPr lang="en-GB"/>
        </a:p>
      </dgm:t>
    </dgm:pt>
    <dgm:pt modelId="{09E6E62F-CFEC-489C-A773-0232FD001FA0}" type="parTrans" cxnId="{7411B0B5-1278-4EC7-BE22-0DD1FC671EE2}">
      <dgm:prSet/>
      <dgm:spPr/>
      <dgm:t>
        <a:bodyPr/>
        <a:lstStyle/>
        <a:p>
          <a:endParaRPr lang="en-GB"/>
        </a:p>
      </dgm:t>
    </dgm:pt>
    <dgm:pt modelId="{969626DA-C7C8-468A-A55F-25D1F1875D03}" type="sibTrans" cxnId="{7411B0B5-1278-4EC7-BE22-0DD1FC671EE2}">
      <dgm:prSet/>
      <dgm:spPr/>
      <dgm:t>
        <a:bodyPr/>
        <a:lstStyle/>
        <a:p>
          <a:endParaRPr lang="en-GB"/>
        </a:p>
      </dgm:t>
    </dgm:pt>
    <dgm:pt modelId="{362C2FFD-CB41-4BF7-8D02-CBE4AA97C039}">
      <dgm:prSet/>
      <dgm:spPr/>
      <dgm:t>
        <a:bodyPr/>
        <a:lstStyle/>
        <a:p>
          <a:r>
            <a:rPr lang="en-US" baseline="0"/>
            <a:t>Remote State Management using Azure Blob Storage</a:t>
          </a:r>
          <a:endParaRPr lang="en-GB"/>
        </a:p>
      </dgm:t>
    </dgm:pt>
    <dgm:pt modelId="{73FFF8A9-8CC0-4668-8571-358776AB1513}" type="parTrans" cxnId="{D4524017-9667-49F2-B896-CB5868497A88}">
      <dgm:prSet/>
      <dgm:spPr/>
      <dgm:t>
        <a:bodyPr/>
        <a:lstStyle/>
        <a:p>
          <a:endParaRPr lang="en-GB"/>
        </a:p>
      </dgm:t>
    </dgm:pt>
    <dgm:pt modelId="{90D6EDEB-1A94-487D-9D21-6EB042AB475F}" type="sibTrans" cxnId="{D4524017-9667-49F2-B896-CB5868497A88}">
      <dgm:prSet/>
      <dgm:spPr/>
      <dgm:t>
        <a:bodyPr/>
        <a:lstStyle/>
        <a:p>
          <a:endParaRPr lang="en-GB"/>
        </a:p>
      </dgm:t>
    </dgm:pt>
    <dgm:pt modelId="{C23B60A2-CC65-4070-B74C-ED40A9CCA62A}">
      <dgm:prSet/>
      <dgm:spPr/>
      <dgm:t>
        <a:bodyPr/>
        <a:lstStyle/>
        <a:p>
          <a:r>
            <a:rPr lang="en-US" baseline="0"/>
            <a:t>Niche Topics</a:t>
          </a:r>
          <a:endParaRPr lang="en-GB"/>
        </a:p>
      </dgm:t>
    </dgm:pt>
    <dgm:pt modelId="{B1E85EDF-CBA0-4625-B757-0BD4A815C6E0}" type="parTrans" cxnId="{9106A408-CBED-41B6-ABFA-3F13E012B6E6}">
      <dgm:prSet/>
      <dgm:spPr/>
      <dgm:t>
        <a:bodyPr/>
        <a:lstStyle/>
        <a:p>
          <a:endParaRPr lang="en-GB"/>
        </a:p>
      </dgm:t>
    </dgm:pt>
    <dgm:pt modelId="{7C9D22EB-D0CC-400C-A136-E6A52D396180}" type="sibTrans" cxnId="{9106A408-CBED-41B6-ABFA-3F13E012B6E6}">
      <dgm:prSet/>
      <dgm:spPr/>
      <dgm:t>
        <a:bodyPr/>
        <a:lstStyle/>
        <a:p>
          <a:endParaRPr lang="en-GB"/>
        </a:p>
      </dgm:t>
    </dgm:pt>
    <dgm:pt modelId="{4A91509E-2AE9-4F46-A06E-9108B45B9F37}">
      <dgm:prSet/>
      <dgm:spPr/>
      <dgm:t>
        <a:bodyPr/>
        <a:lstStyle/>
        <a:p>
          <a:r>
            <a:rPr lang="en-US" baseline="0"/>
            <a:t>Workspaces and Provisioners</a:t>
          </a:r>
          <a:endParaRPr lang="en-GB"/>
        </a:p>
      </dgm:t>
    </dgm:pt>
    <dgm:pt modelId="{995D900A-3EC1-4A49-998F-2EDCD4EE1014}" type="parTrans" cxnId="{398A4C80-1C8F-446B-9F37-D6EBED012DFA}">
      <dgm:prSet/>
      <dgm:spPr/>
      <dgm:t>
        <a:bodyPr/>
        <a:lstStyle/>
        <a:p>
          <a:endParaRPr lang="en-GB"/>
        </a:p>
      </dgm:t>
    </dgm:pt>
    <dgm:pt modelId="{BF6E5170-8934-4D79-9BC5-55C46DCAD0A4}" type="sibTrans" cxnId="{398A4C80-1C8F-446B-9F37-D6EBED012DFA}">
      <dgm:prSet/>
      <dgm:spPr/>
      <dgm:t>
        <a:bodyPr/>
        <a:lstStyle/>
        <a:p>
          <a:endParaRPr lang="en-GB"/>
        </a:p>
      </dgm:t>
    </dgm:pt>
    <dgm:pt modelId="{53819041-9625-499E-A3E4-5C530795AC6D}">
      <dgm:prSet/>
      <dgm:spPr/>
      <dgm:t>
        <a:bodyPr/>
        <a:lstStyle/>
        <a:p>
          <a:r>
            <a:rPr lang="en-US" baseline="0"/>
            <a:t>DevOps with Terraform</a:t>
          </a:r>
          <a:endParaRPr lang="en-GB"/>
        </a:p>
      </dgm:t>
    </dgm:pt>
    <dgm:pt modelId="{CAB2B751-9C0D-4B4E-A386-92034EC5BB28}" type="parTrans" cxnId="{33B9A1BB-07FD-449A-BECC-6644E0AC28F3}">
      <dgm:prSet/>
      <dgm:spPr/>
      <dgm:t>
        <a:bodyPr/>
        <a:lstStyle/>
        <a:p>
          <a:endParaRPr lang="en-GB"/>
        </a:p>
      </dgm:t>
    </dgm:pt>
    <dgm:pt modelId="{67BE4C18-AFB7-4B7F-AB32-72F7B2704B90}" type="sibTrans" cxnId="{33B9A1BB-07FD-449A-BECC-6644E0AC28F3}">
      <dgm:prSet/>
      <dgm:spPr/>
      <dgm:t>
        <a:bodyPr/>
        <a:lstStyle/>
        <a:p>
          <a:endParaRPr lang="en-GB"/>
        </a:p>
      </dgm:t>
    </dgm:pt>
    <dgm:pt modelId="{250558D6-BB3C-4C17-975F-4B0CCA647A95}" type="pres">
      <dgm:prSet presAssocID="{1E183334-C54B-4179-BDE4-1AD5A1D7828F}" presName="linear" presStyleCnt="0">
        <dgm:presLayoutVars>
          <dgm:animLvl val="lvl"/>
          <dgm:resizeHandles val="exact"/>
        </dgm:presLayoutVars>
      </dgm:prSet>
      <dgm:spPr/>
    </dgm:pt>
    <dgm:pt modelId="{D87F901D-F362-4EEE-8870-A5642299A331}" type="pres">
      <dgm:prSet presAssocID="{7FD46A88-0ADC-4B27-85CA-4145676F690E}" presName="parentText" presStyleLbl="node1" presStyleIdx="0" presStyleCnt="2">
        <dgm:presLayoutVars>
          <dgm:chMax val="0"/>
          <dgm:bulletEnabled val="1"/>
        </dgm:presLayoutVars>
      </dgm:prSet>
      <dgm:spPr/>
    </dgm:pt>
    <dgm:pt modelId="{F83513A4-45D1-4265-8982-DBACEC5DD7BC}" type="pres">
      <dgm:prSet presAssocID="{1CB6432D-2D29-453F-A8F4-2427457A75DF}" presName="spacer" presStyleCnt="0"/>
      <dgm:spPr/>
    </dgm:pt>
    <dgm:pt modelId="{A17CADE2-0C2F-46BB-BBE5-C7C6C39115D5}" type="pres">
      <dgm:prSet presAssocID="{8F93BC52-72BF-4CD1-B886-CA6EEA1CF1A2}" presName="parentText" presStyleLbl="node1" presStyleIdx="1" presStyleCnt="2">
        <dgm:presLayoutVars>
          <dgm:chMax val="0"/>
          <dgm:bulletEnabled val="1"/>
        </dgm:presLayoutVars>
      </dgm:prSet>
      <dgm:spPr/>
    </dgm:pt>
    <dgm:pt modelId="{89A7A788-35F9-4794-851F-729E02FAC605}" type="pres">
      <dgm:prSet presAssocID="{8F93BC52-72BF-4CD1-B886-CA6EEA1CF1A2}" presName="childText" presStyleLbl="revTx" presStyleIdx="0" presStyleCnt="1">
        <dgm:presLayoutVars>
          <dgm:bulletEnabled val="1"/>
        </dgm:presLayoutVars>
      </dgm:prSet>
      <dgm:spPr/>
    </dgm:pt>
  </dgm:ptLst>
  <dgm:cxnLst>
    <dgm:cxn modelId="{9106A408-CBED-41B6-ABFA-3F13E012B6E6}" srcId="{8F93BC52-72BF-4CD1-B886-CA6EEA1CF1A2}" destId="{C23B60A2-CC65-4070-B74C-ED40A9CCA62A}" srcOrd="5" destOrd="0" parTransId="{B1E85EDF-CBA0-4625-B757-0BD4A815C6E0}" sibTransId="{7C9D22EB-D0CC-400C-A136-E6A52D396180}"/>
    <dgm:cxn modelId="{20799409-3B7A-4FEA-896D-69AB3100D02B}" srcId="{8F93BC52-72BF-4CD1-B886-CA6EEA1CF1A2}" destId="{0D740C7B-185B-4ED8-BF65-420D2D9B950B}" srcOrd="1" destOrd="0" parTransId="{8F4620AB-F80C-4CAE-A0D6-83C08AD94C9B}" sibTransId="{0735343E-7DC8-48BD-B320-77AB33A424D3}"/>
    <dgm:cxn modelId="{867ACD11-CBA0-49B2-8F11-3B9D99625DD7}" type="presOf" srcId="{53819041-9625-499E-A3E4-5C530795AC6D}" destId="{89A7A788-35F9-4794-851F-729E02FAC605}" srcOrd="0" destOrd="8" presId="urn:microsoft.com/office/officeart/2005/8/layout/vList2"/>
    <dgm:cxn modelId="{D4524017-9667-49F2-B896-CB5868497A88}" srcId="{319D3AEF-00B6-4279-BAEC-20584FFF09A6}" destId="{362C2FFD-CB41-4BF7-8D02-CBE4AA97C039}" srcOrd="0" destOrd="0" parTransId="{73FFF8A9-8CC0-4668-8571-358776AB1513}" sibTransId="{90D6EDEB-1A94-487D-9D21-6EB042AB475F}"/>
    <dgm:cxn modelId="{AD62DA17-8ED5-41FF-B505-99D03464CB81}" type="presOf" srcId="{4A91509E-2AE9-4F46-A06E-9108B45B9F37}" destId="{89A7A788-35F9-4794-851F-729E02FAC605}" srcOrd="0" destOrd="7" presId="urn:microsoft.com/office/officeart/2005/8/layout/vList2"/>
    <dgm:cxn modelId="{BE6A2424-B286-49ED-953B-C5DD11371145}" type="presOf" srcId="{362C2FFD-CB41-4BF7-8D02-CBE4AA97C039}" destId="{89A7A788-35F9-4794-851F-729E02FAC605}" srcOrd="0" destOrd="5" presId="urn:microsoft.com/office/officeart/2005/8/layout/vList2"/>
    <dgm:cxn modelId="{1E66823D-5F5C-4469-98BD-380CDF9DCD47}" type="presOf" srcId="{77A58459-A0A9-428F-A19E-C4113B2640CF}" destId="{89A7A788-35F9-4794-851F-729E02FAC605}" srcOrd="0" destOrd="3" presId="urn:microsoft.com/office/officeart/2005/8/layout/vList2"/>
    <dgm:cxn modelId="{ACC4F83F-49E2-474B-A599-E52CE466D924}" type="presOf" srcId="{319D3AEF-00B6-4279-BAEC-20584FFF09A6}" destId="{89A7A788-35F9-4794-851F-729E02FAC605}" srcOrd="0" destOrd="4" presId="urn:microsoft.com/office/officeart/2005/8/layout/vList2"/>
    <dgm:cxn modelId="{1C38E95E-06CA-404B-8856-6364A1C17EB7}" type="presOf" srcId="{C57D85CD-E75E-43DD-9F6C-5B262CCF4496}" destId="{89A7A788-35F9-4794-851F-729E02FAC605}" srcOrd="0" destOrd="0" presId="urn:microsoft.com/office/officeart/2005/8/layout/vList2"/>
    <dgm:cxn modelId="{7A1AA761-4947-40B7-9BFE-ACD6771712D4}" srcId="{1E183334-C54B-4179-BDE4-1AD5A1D7828F}" destId="{8F93BC52-72BF-4CD1-B886-CA6EEA1CF1A2}" srcOrd="1" destOrd="0" parTransId="{4C64BEBE-E71B-4D44-BADA-2AB160F72805}" sibTransId="{3950946F-93C2-437C-B51E-9CB7EF862E0E}"/>
    <dgm:cxn modelId="{28E99E58-70EF-42EE-A947-E6B9B88EB6A6}" type="presOf" srcId="{7FD46A88-0ADC-4B27-85CA-4145676F690E}" destId="{D87F901D-F362-4EEE-8870-A5642299A331}" srcOrd="0" destOrd="0" presId="urn:microsoft.com/office/officeart/2005/8/layout/vList2"/>
    <dgm:cxn modelId="{398A4C80-1C8F-446B-9F37-D6EBED012DFA}" srcId="{C23B60A2-CC65-4070-B74C-ED40A9CCA62A}" destId="{4A91509E-2AE9-4F46-A06E-9108B45B9F37}" srcOrd="0" destOrd="0" parTransId="{995D900A-3EC1-4A49-998F-2EDCD4EE1014}" sibTransId="{BF6E5170-8934-4D79-9BC5-55C46DCAD0A4}"/>
    <dgm:cxn modelId="{29E66485-E49A-48DA-8CF0-A45A0404CD11}" srcId="{1E183334-C54B-4179-BDE4-1AD5A1D7828F}" destId="{7FD46A88-0ADC-4B27-85CA-4145676F690E}" srcOrd="0" destOrd="0" parTransId="{341221B8-6973-4A35-B38C-B9C87A04A05F}" sibTransId="{1CB6432D-2D29-453F-A8F4-2427457A75DF}"/>
    <dgm:cxn modelId="{93D2788D-6D47-4047-A7F9-767706C01601}" type="presOf" srcId="{BF743E0E-EB87-4B34-A731-E18851EEF0E3}" destId="{89A7A788-35F9-4794-851F-729E02FAC605}" srcOrd="0" destOrd="2" presId="urn:microsoft.com/office/officeart/2005/8/layout/vList2"/>
    <dgm:cxn modelId="{4CEDF7AF-5806-4D20-8519-E6D92AC27ED3}" srcId="{8F93BC52-72BF-4CD1-B886-CA6EEA1CF1A2}" destId="{77A58459-A0A9-428F-A19E-C4113B2640CF}" srcOrd="3" destOrd="0" parTransId="{664FABAF-02C0-4004-B60C-4F2B7C8A5002}" sibTransId="{25B87CA9-7736-470A-A6B2-F856B31E35B7}"/>
    <dgm:cxn modelId="{7411B0B5-1278-4EC7-BE22-0DD1FC671EE2}" srcId="{8F93BC52-72BF-4CD1-B886-CA6EEA1CF1A2}" destId="{319D3AEF-00B6-4279-BAEC-20584FFF09A6}" srcOrd="4" destOrd="0" parTransId="{09E6E62F-CFEC-489C-A773-0232FD001FA0}" sibTransId="{969626DA-C7C8-468A-A55F-25D1F1875D03}"/>
    <dgm:cxn modelId="{33B9A1BB-07FD-449A-BECC-6644E0AC28F3}" srcId="{8F93BC52-72BF-4CD1-B886-CA6EEA1CF1A2}" destId="{53819041-9625-499E-A3E4-5C530795AC6D}" srcOrd="6" destOrd="0" parTransId="{CAB2B751-9C0D-4B4E-A386-92034EC5BB28}" sibTransId="{67BE4C18-AFB7-4B7F-AB32-72F7B2704B90}"/>
    <dgm:cxn modelId="{0F1FCBCB-FA4B-4DDF-92A2-8287CAA3BD5E}" type="presOf" srcId="{8F93BC52-72BF-4CD1-B886-CA6EEA1CF1A2}" destId="{A17CADE2-0C2F-46BB-BBE5-C7C6C39115D5}" srcOrd="0" destOrd="0" presId="urn:microsoft.com/office/officeart/2005/8/layout/vList2"/>
    <dgm:cxn modelId="{850696DB-4259-4C7E-A92E-0F778A6FCCBE}" srcId="{8F93BC52-72BF-4CD1-B886-CA6EEA1CF1A2}" destId="{BF743E0E-EB87-4B34-A731-E18851EEF0E3}" srcOrd="2" destOrd="0" parTransId="{6020E212-6FAF-41AB-81E2-50A2DBD58F02}" sibTransId="{4ED11D6B-E807-403C-9878-88BE732B667E}"/>
    <dgm:cxn modelId="{527EEBE5-1AEB-4550-8DBA-0C4DCBC8F4FB}" type="presOf" srcId="{0D740C7B-185B-4ED8-BF65-420D2D9B950B}" destId="{89A7A788-35F9-4794-851F-729E02FAC605}" srcOrd="0" destOrd="1" presId="urn:microsoft.com/office/officeart/2005/8/layout/vList2"/>
    <dgm:cxn modelId="{ED3312E7-58C1-4700-9650-F623307688BF}" type="presOf" srcId="{C23B60A2-CC65-4070-B74C-ED40A9CCA62A}" destId="{89A7A788-35F9-4794-851F-729E02FAC605}" srcOrd="0" destOrd="6" presId="urn:microsoft.com/office/officeart/2005/8/layout/vList2"/>
    <dgm:cxn modelId="{D5F238EF-4BB0-446B-8C2C-69F18499BB69}" type="presOf" srcId="{1E183334-C54B-4179-BDE4-1AD5A1D7828F}" destId="{250558D6-BB3C-4C17-975F-4B0CCA647A95}" srcOrd="0" destOrd="0" presId="urn:microsoft.com/office/officeart/2005/8/layout/vList2"/>
    <dgm:cxn modelId="{C36976F1-C714-4DEC-83D6-E27692125C8C}" srcId="{8F93BC52-72BF-4CD1-B886-CA6EEA1CF1A2}" destId="{C57D85CD-E75E-43DD-9F6C-5B262CCF4496}" srcOrd="0" destOrd="0" parTransId="{4383FBBB-B163-4153-AC7D-23C4EBEA1BB3}" sibTransId="{B14803A6-3BB7-413C-8730-86B3579E7CD7}"/>
    <dgm:cxn modelId="{50A5FE3A-990B-4775-97A2-EE4790CE738F}" type="presParOf" srcId="{250558D6-BB3C-4C17-975F-4B0CCA647A95}" destId="{D87F901D-F362-4EEE-8870-A5642299A331}" srcOrd="0" destOrd="0" presId="urn:microsoft.com/office/officeart/2005/8/layout/vList2"/>
    <dgm:cxn modelId="{11C10DA6-F64F-4835-9C9B-E7D041E15F6F}" type="presParOf" srcId="{250558D6-BB3C-4C17-975F-4B0CCA647A95}" destId="{F83513A4-45D1-4265-8982-DBACEC5DD7BC}" srcOrd="1" destOrd="0" presId="urn:microsoft.com/office/officeart/2005/8/layout/vList2"/>
    <dgm:cxn modelId="{7BB4D59B-2649-412B-BCC7-679F05716C16}" type="presParOf" srcId="{250558D6-BB3C-4C17-975F-4B0CCA647A95}" destId="{A17CADE2-0C2F-46BB-BBE5-C7C6C39115D5}" srcOrd="2" destOrd="0" presId="urn:microsoft.com/office/officeart/2005/8/layout/vList2"/>
    <dgm:cxn modelId="{E4BCC635-3E6B-47B6-9F23-C04B9F162D0D}" type="presParOf" srcId="{250558D6-BB3C-4C17-975F-4B0CCA647A95}" destId="{89A7A788-35F9-4794-851F-729E02FAC60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318295-0EE0-4B92-BDCB-922F38E25A0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GB"/>
        </a:p>
      </dgm:t>
    </dgm:pt>
    <dgm:pt modelId="{18CAE006-D33E-43C6-81FC-2F4F85FC7179}">
      <dgm:prSet/>
      <dgm:spPr/>
      <dgm:t>
        <a:bodyPr/>
        <a:lstStyle/>
        <a:p>
          <a:r>
            <a:rPr lang="en-GB" baseline="0" dirty="0"/>
            <a:t>Open-source IaC tool for provisioning </a:t>
          </a:r>
          <a:endParaRPr lang="en-GB" dirty="0"/>
        </a:p>
      </dgm:t>
    </dgm:pt>
    <dgm:pt modelId="{015D8E80-1875-4CCA-8C98-0D6EAD19AB93}" type="parTrans" cxnId="{F0965768-03B3-4A98-ADE4-43BF49D74F7D}">
      <dgm:prSet/>
      <dgm:spPr/>
      <dgm:t>
        <a:bodyPr/>
        <a:lstStyle/>
        <a:p>
          <a:endParaRPr lang="en-GB"/>
        </a:p>
      </dgm:t>
    </dgm:pt>
    <dgm:pt modelId="{C17A0EF8-0EDE-4138-B063-DAC1B300E036}" type="sibTrans" cxnId="{F0965768-03B3-4A98-ADE4-43BF49D74F7D}">
      <dgm:prSet/>
      <dgm:spPr/>
      <dgm:t>
        <a:bodyPr/>
        <a:lstStyle/>
        <a:p>
          <a:endParaRPr lang="en-GB"/>
        </a:p>
      </dgm:t>
    </dgm:pt>
    <dgm:pt modelId="{0FA0E6FE-AE31-4716-8F47-DF6195E45478}">
      <dgm:prSet/>
      <dgm:spPr/>
      <dgm:t>
        <a:bodyPr/>
        <a:lstStyle/>
        <a:p>
          <a:r>
            <a:rPr lang="en-GB" baseline="0" dirty="0"/>
            <a:t>Support for all major cloud providers and inhouse</a:t>
          </a:r>
          <a:endParaRPr lang="en-GB" dirty="0"/>
        </a:p>
      </dgm:t>
    </dgm:pt>
    <dgm:pt modelId="{5579D1F1-74D3-46A7-8AFC-2BCBF3F75B63}" type="parTrans" cxnId="{8C072A09-8A4D-425D-BBC5-AE94FCC19A66}">
      <dgm:prSet/>
      <dgm:spPr/>
      <dgm:t>
        <a:bodyPr/>
        <a:lstStyle/>
        <a:p>
          <a:endParaRPr lang="en-GB"/>
        </a:p>
      </dgm:t>
    </dgm:pt>
    <dgm:pt modelId="{7EC4217E-0F04-4646-8416-3E3338B29688}" type="sibTrans" cxnId="{8C072A09-8A4D-425D-BBC5-AE94FCC19A66}">
      <dgm:prSet/>
      <dgm:spPr/>
      <dgm:t>
        <a:bodyPr/>
        <a:lstStyle/>
        <a:p>
          <a:endParaRPr lang="en-GB"/>
        </a:p>
      </dgm:t>
    </dgm:pt>
    <dgm:pt modelId="{0E74E10B-675F-4D35-8C0B-6ECEEA8BD274}">
      <dgm:prSet/>
      <dgm:spPr/>
      <dgm:t>
        <a:bodyPr/>
        <a:lstStyle/>
        <a:p>
          <a:r>
            <a:rPr lang="en-GB" baseline="0" dirty="0"/>
            <a:t>IaC is written using Hashicorp Configuration Language (HCL)</a:t>
          </a:r>
          <a:endParaRPr lang="en-GB" dirty="0"/>
        </a:p>
      </dgm:t>
    </dgm:pt>
    <dgm:pt modelId="{3F6378EB-1C4C-4367-9D1C-574EB1B11A11}" type="parTrans" cxnId="{7E0672BE-73DC-46D8-9B18-307F7FA0F3DA}">
      <dgm:prSet/>
      <dgm:spPr/>
      <dgm:t>
        <a:bodyPr/>
        <a:lstStyle/>
        <a:p>
          <a:endParaRPr lang="en-GB"/>
        </a:p>
      </dgm:t>
    </dgm:pt>
    <dgm:pt modelId="{1343B273-00F2-487D-B2A5-AFEA677F286F}" type="sibTrans" cxnId="{7E0672BE-73DC-46D8-9B18-307F7FA0F3DA}">
      <dgm:prSet/>
      <dgm:spPr/>
      <dgm:t>
        <a:bodyPr/>
        <a:lstStyle/>
        <a:p>
          <a:endParaRPr lang="en-GB"/>
        </a:p>
      </dgm:t>
    </dgm:pt>
    <dgm:pt modelId="{E2BCF71B-AE8B-4C39-8D33-B17595E02821}">
      <dgm:prSet/>
      <dgm:spPr/>
      <dgm:t>
        <a:bodyPr/>
        <a:lstStyle/>
        <a:p>
          <a:r>
            <a:rPr lang="en-GB" dirty="0"/>
            <a:t>Supports higher level PaaS solutions too</a:t>
          </a:r>
        </a:p>
      </dgm:t>
    </dgm:pt>
    <dgm:pt modelId="{E6294E32-E29B-47EA-8FDF-0FE9909E6D85}" type="parTrans" cxnId="{37F14AF7-C613-4D88-9144-DEB6B58C0FA3}">
      <dgm:prSet/>
      <dgm:spPr/>
      <dgm:t>
        <a:bodyPr/>
        <a:lstStyle/>
        <a:p>
          <a:endParaRPr lang="en-GB"/>
        </a:p>
      </dgm:t>
    </dgm:pt>
    <dgm:pt modelId="{29F59384-B75D-4771-9B30-75F60357AFFF}" type="sibTrans" cxnId="{37F14AF7-C613-4D88-9144-DEB6B58C0FA3}">
      <dgm:prSet/>
      <dgm:spPr/>
      <dgm:t>
        <a:bodyPr/>
        <a:lstStyle/>
        <a:p>
          <a:endParaRPr lang="en-GB"/>
        </a:p>
      </dgm:t>
    </dgm:pt>
    <dgm:pt modelId="{590D193A-2201-41CA-8285-914C7B5AB3C1}">
      <dgm:prSet/>
      <dgm:spPr/>
      <dgm:t>
        <a:bodyPr/>
        <a:lstStyle/>
        <a:p>
          <a:r>
            <a:rPr lang="en-GB" baseline="0"/>
            <a:t>Doesn’t require a server-side agent</a:t>
          </a:r>
          <a:endParaRPr lang="en-GB" dirty="0"/>
        </a:p>
      </dgm:t>
    </dgm:pt>
    <dgm:pt modelId="{5F5BB214-8739-4B8F-9F62-B70C44B9402D}" type="parTrans" cxnId="{A24695CD-D7CF-44EF-A5E2-82DADEB380FC}">
      <dgm:prSet/>
      <dgm:spPr/>
      <dgm:t>
        <a:bodyPr/>
        <a:lstStyle/>
        <a:p>
          <a:endParaRPr lang="en-GB"/>
        </a:p>
      </dgm:t>
    </dgm:pt>
    <dgm:pt modelId="{70CBA1C8-E7A3-495D-8188-53C003552473}" type="sibTrans" cxnId="{A24695CD-D7CF-44EF-A5E2-82DADEB380FC}">
      <dgm:prSet/>
      <dgm:spPr/>
      <dgm:t>
        <a:bodyPr/>
        <a:lstStyle/>
        <a:p>
          <a:endParaRPr lang="en-GB"/>
        </a:p>
      </dgm:t>
    </dgm:pt>
    <dgm:pt modelId="{7D78E114-46D1-491A-A103-583BC240EE8B}" type="pres">
      <dgm:prSet presAssocID="{EB318295-0EE0-4B92-BDCB-922F38E25A0C}" presName="linear" presStyleCnt="0">
        <dgm:presLayoutVars>
          <dgm:animLvl val="lvl"/>
          <dgm:resizeHandles val="exact"/>
        </dgm:presLayoutVars>
      </dgm:prSet>
      <dgm:spPr/>
    </dgm:pt>
    <dgm:pt modelId="{8DAB1221-E7D4-4088-8900-76D1CF405184}" type="pres">
      <dgm:prSet presAssocID="{18CAE006-D33E-43C6-81FC-2F4F85FC7179}" presName="parentText" presStyleLbl="node1" presStyleIdx="0" presStyleCnt="5">
        <dgm:presLayoutVars>
          <dgm:chMax val="0"/>
          <dgm:bulletEnabled val="1"/>
        </dgm:presLayoutVars>
      </dgm:prSet>
      <dgm:spPr/>
    </dgm:pt>
    <dgm:pt modelId="{5CA21221-502C-4D7E-B86E-5653CD698C45}" type="pres">
      <dgm:prSet presAssocID="{C17A0EF8-0EDE-4138-B063-DAC1B300E036}" presName="spacer" presStyleCnt="0"/>
      <dgm:spPr/>
    </dgm:pt>
    <dgm:pt modelId="{55B405F9-DDB0-4F04-B936-D8A4A2D0CFC5}" type="pres">
      <dgm:prSet presAssocID="{0FA0E6FE-AE31-4716-8F47-DF6195E45478}" presName="parentText" presStyleLbl="node1" presStyleIdx="1" presStyleCnt="5">
        <dgm:presLayoutVars>
          <dgm:chMax val="0"/>
          <dgm:bulletEnabled val="1"/>
        </dgm:presLayoutVars>
      </dgm:prSet>
      <dgm:spPr/>
    </dgm:pt>
    <dgm:pt modelId="{11C92550-097A-4D79-B9CF-F3242800D483}" type="pres">
      <dgm:prSet presAssocID="{7EC4217E-0F04-4646-8416-3E3338B29688}" presName="spacer" presStyleCnt="0"/>
      <dgm:spPr/>
    </dgm:pt>
    <dgm:pt modelId="{B9192BDF-F18C-4002-B9AC-A494E19CBEAD}" type="pres">
      <dgm:prSet presAssocID="{E2BCF71B-AE8B-4C39-8D33-B17595E02821}" presName="parentText" presStyleLbl="node1" presStyleIdx="2" presStyleCnt="5">
        <dgm:presLayoutVars>
          <dgm:chMax val="0"/>
          <dgm:bulletEnabled val="1"/>
        </dgm:presLayoutVars>
      </dgm:prSet>
      <dgm:spPr/>
    </dgm:pt>
    <dgm:pt modelId="{F631B653-297F-4968-939B-6D1827A8E77B}" type="pres">
      <dgm:prSet presAssocID="{29F59384-B75D-4771-9B30-75F60357AFFF}" presName="spacer" presStyleCnt="0"/>
      <dgm:spPr/>
    </dgm:pt>
    <dgm:pt modelId="{409EDE9E-F242-49BA-85B9-944B55CE07B0}" type="pres">
      <dgm:prSet presAssocID="{590D193A-2201-41CA-8285-914C7B5AB3C1}" presName="parentText" presStyleLbl="node1" presStyleIdx="3" presStyleCnt="5">
        <dgm:presLayoutVars>
          <dgm:chMax val="0"/>
          <dgm:bulletEnabled val="1"/>
        </dgm:presLayoutVars>
      </dgm:prSet>
      <dgm:spPr/>
    </dgm:pt>
    <dgm:pt modelId="{6A729C19-9E14-4312-85B7-BFFC0B747F66}" type="pres">
      <dgm:prSet presAssocID="{70CBA1C8-E7A3-495D-8188-53C003552473}" presName="spacer" presStyleCnt="0"/>
      <dgm:spPr/>
    </dgm:pt>
    <dgm:pt modelId="{194ABCE5-BD7A-4EF2-B473-61AF82A684A0}" type="pres">
      <dgm:prSet presAssocID="{0E74E10B-675F-4D35-8C0B-6ECEEA8BD274}" presName="parentText" presStyleLbl="node1" presStyleIdx="4" presStyleCnt="5" custLinFactNeighborX="3" custLinFactNeighborY="-10669">
        <dgm:presLayoutVars>
          <dgm:chMax val="0"/>
          <dgm:bulletEnabled val="1"/>
        </dgm:presLayoutVars>
      </dgm:prSet>
      <dgm:spPr/>
    </dgm:pt>
  </dgm:ptLst>
  <dgm:cxnLst>
    <dgm:cxn modelId="{8C072A09-8A4D-425D-BBC5-AE94FCC19A66}" srcId="{EB318295-0EE0-4B92-BDCB-922F38E25A0C}" destId="{0FA0E6FE-AE31-4716-8F47-DF6195E45478}" srcOrd="1" destOrd="0" parTransId="{5579D1F1-74D3-46A7-8AFC-2BCBF3F75B63}" sibTransId="{7EC4217E-0F04-4646-8416-3E3338B29688}"/>
    <dgm:cxn modelId="{F0965768-03B3-4A98-ADE4-43BF49D74F7D}" srcId="{EB318295-0EE0-4B92-BDCB-922F38E25A0C}" destId="{18CAE006-D33E-43C6-81FC-2F4F85FC7179}" srcOrd="0" destOrd="0" parTransId="{015D8E80-1875-4CCA-8C98-0D6EAD19AB93}" sibTransId="{C17A0EF8-0EDE-4138-B063-DAC1B300E036}"/>
    <dgm:cxn modelId="{7E0672BE-73DC-46D8-9B18-307F7FA0F3DA}" srcId="{EB318295-0EE0-4B92-BDCB-922F38E25A0C}" destId="{0E74E10B-675F-4D35-8C0B-6ECEEA8BD274}" srcOrd="4" destOrd="0" parTransId="{3F6378EB-1C4C-4367-9D1C-574EB1B11A11}" sibTransId="{1343B273-00F2-487D-B2A5-AFEA677F286F}"/>
    <dgm:cxn modelId="{E02E69C7-E7B1-4889-B209-D5C71FFC1E2B}" type="presOf" srcId="{E2BCF71B-AE8B-4C39-8D33-B17595E02821}" destId="{B9192BDF-F18C-4002-B9AC-A494E19CBEAD}" srcOrd="0" destOrd="0" presId="urn:microsoft.com/office/officeart/2005/8/layout/vList2"/>
    <dgm:cxn modelId="{A24695CD-D7CF-44EF-A5E2-82DADEB380FC}" srcId="{EB318295-0EE0-4B92-BDCB-922F38E25A0C}" destId="{590D193A-2201-41CA-8285-914C7B5AB3C1}" srcOrd="3" destOrd="0" parTransId="{5F5BB214-8739-4B8F-9F62-B70C44B9402D}" sibTransId="{70CBA1C8-E7A3-495D-8188-53C003552473}"/>
    <dgm:cxn modelId="{36240BD8-8930-41DC-B7D1-9B0610F8518B}" type="presOf" srcId="{590D193A-2201-41CA-8285-914C7B5AB3C1}" destId="{409EDE9E-F242-49BA-85B9-944B55CE07B0}" srcOrd="0" destOrd="0" presId="urn:microsoft.com/office/officeart/2005/8/layout/vList2"/>
    <dgm:cxn modelId="{8330D4DD-3401-464F-9CAF-94604411D815}" type="presOf" srcId="{0E74E10B-675F-4D35-8C0B-6ECEEA8BD274}" destId="{194ABCE5-BD7A-4EF2-B473-61AF82A684A0}" srcOrd="0" destOrd="0" presId="urn:microsoft.com/office/officeart/2005/8/layout/vList2"/>
    <dgm:cxn modelId="{BAE4B2E0-370E-422E-84F3-D528251178C2}" type="presOf" srcId="{0FA0E6FE-AE31-4716-8F47-DF6195E45478}" destId="{55B405F9-DDB0-4F04-B936-D8A4A2D0CFC5}" srcOrd="0" destOrd="0" presId="urn:microsoft.com/office/officeart/2005/8/layout/vList2"/>
    <dgm:cxn modelId="{574DF9F1-876F-4625-8D69-578C57788506}" type="presOf" srcId="{EB318295-0EE0-4B92-BDCB-922F38E25A0C}" destId="{7D78E114-46D1-491A-A103-583BC240EE8B}" srcOrd="0" destOrd="0" presId="urn:microsoft.com/office/officeart/2005/8/layout/vList2"/>
    <dgm:cxn modelId="{37F14AF7-C613-4D88-9144-DEB6B58C0FA3}" srcId="{EB318295-0EE0-4B92-BDCB-922F38E25A0C}" destId="{E2BCF71B-AE8B-4C39-8D33-B17595E02821}" srcOrd="2" destOrd="0" parTransId="{E6294E32-E29B-47EA-8FDF-0FE9909E6D85}" sibTransId="{29F59384-B75D-4771-9B30-75F60357AFFF}"/>
    <dgm:cxn modelId="{F9C21DFE-4923-4BDE-8890-D4A09F522DBA}" type="presOf" srcId="{18CAE006-D33E-43C6-81FC-2F4F85FC7179}" destId="{8DAB1221-E7D4-4088-8900-76D1CF405184}" srcOrd="0" destOrd="0" presId="urn:microsoft.com/office/officeart/2005/8/layout/vList2"/>
    <dgm:cxn modelId="{9524FFBE-450F-48EE-969C-150B5312CA38}" type="presParOf" srcId="{7D78E114-46D1-491A-A103-583BC240EE8B}" destId="{8DAB1221-E7D4-4088-8900-76D1CF405184}" srcOrd="0" destOrd="0" presId="urn:microsoft.com/office/officeart/2005/8/layout/vList2"/>
    <dgm:cxn modelId="{CD2A5BC2-D90F-4D69-AF49-F53E7D70FC7C}" type="presParOf" srcId="{7D78E114-46D1-491A-A103-583BC240EE8B}" destId="{5CA21221-502C-4D7E-B86E-5653CD698C45}" srcOrd="1" destOrd="0" presId="urn:microsoft.com/office/officeart/2005/8/layout/vList2"/>
    <dgm:cxn modelId="{1E401ADD-DA54-4D80-95D8-12AE6687BF17}" type="presParOf" srcId="{7D78E114-46D1-491A-A103-583BC240EE8B}" destId="{55B405F9-DDB0-4F04-B936-D8A4A2D0CFC5}" srcOrd="2" destOrd="0" presId="urn:microsoft.com/office/officeart/2005/8/layout/vList2"/>
    <dgm:cxn modelId="{F46D761B-84D3-495C-84BB-6BA2D86528F3}" type="presParOf" srcId="{7D78E114-46D1-491A-A103-583BC240EE8B}" destId="{11C92550-097A-4D79-B9CF-F3242800D483}" srcOrd="3" destOrd="0" presId="urn:microsoft.com/office/officeart/2005/8/layout/vList2"/>
    <dgm:cxn modelId="{FD53CD17-85F3-46D4-BC39-95BC69E760E8}" type="presParOf" srcId="{7D78E114-46D1-491A-A103-583BC240EE8B}" destId="{B9192BDF-F18C-4002-B9AC-A494E19CBEAD}" srcOrd="4" destOrd="0" presId="urn:microsoft.com/office/officeart/2005/8/layout/vList2"/>
    <dgm:cxn modelId="{EAE5C688-A644-4A56-B5F5-02D3525A483D}" type="presParOf" srcId="{7D78E114-46D1-491A-A103-583BC240EE8B}" destId="{F631B653-297F-4968-939B-6D1827A8E77B}" srcOrd="5" destOrd="0" presId="urn:microsoft.com/office/officeart/2005/8/layout/vList2"/>
    <dgm:cxn modelId="{77427959-C81C-4945-813C-D8D2B479F8DC}" type="presParOf" srcId="{7D78E114-46D1-491A-A103-583BC240EE8B}" destId="{409EDE9E-F242-49BA-85B9-944B55CE07B0}" srcOrd="6" destOrd="0" presId="urn:microsoft.com/office/officeart/2005/8/layout/vList2"/>
    <dgm:cxn modelId="{E9D25525-C0A5-4ECD-8343-FC02B91841B0}" type="presParOf" srcId="{7D78E114-46D1-491A-A103-583BC240EE8B}" destId="{6A729C19-9E14-4312-85B7-BFFC0B747F66}" srcOrd="7" destOrd="0" presId="urn:microsoft.com/office/officeart/2005/8/layout/vList2"/>
    <dgm:cxn modelId="{FE681115-49FD-4C66-ADA9-DA9525BDA26D}" type="presParOf" srcId="{7D78E114-46D1-491A-A103-583BC240EE8B}" destId="{194ABCE5-BD7A-4EF2-B473-61AF82A684A0}"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417B7F-68B8-4BEC-A4F1-FA13BC5C1F8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623413CC-CAED-41D6-9898-DA8CC5BA495D}">
      <dgm:prSet/>
      <dgm:spPr/>
      <dgm:t>
        <a:bodyPr/>
        <a:lstStyle/>
        <a:p>
          <a:r>
            <a:rPr lang="en-GB" baseline="0" dirty="0"/>
            <a:t>Community (free version)</a:t>
          </a:r>
          <a:endParaRPr lang="en-GB" dirty="0"/>
        </a:p>
      </dgm:t>
    </dgm:pt>
    <dgm:pt modelId="{84AB0B6E-76D6-4909-A248-B40BD00BFDE3}" type="parTrans" cxnId="{426ABDDE-FC4C-4D5E-9F7B-4F26D8E33347}">
      <dgm:prSet/>
      <dgm:spPr/>
      <dgm:t>
        <a:bodyPr/>
        <a:lstStyle/>
        <a:p>
          <a:endParaRPr lang="en-GB"/>
        </a:p>
      </dgm:t>
    </dgm:pt>
    <dgm:pt modelId="{7E825B10-80A9-4077-9BBF-82E63FBFA270}" type="sibTrans" cxnId="{426ABDDE-FC4C-4D5E-9F7B-4F26D8E33347}">
      <dgm:prSet/>
      <dgm:spPr/>
      <dgm:t>
        <a:bodyPr/>
        <a:lstStyle/>
        <a:p>
          <a:endParaRPr lang="en-GB"/>
        </a:p>
      </dgm:t>
    </dgm:pt>
    <dgm:pt modelId="{C07793BE-862D-475D-B2BC-067EBD22C642}">
      <dgm:prSet/>
      <dgm:spPr/>
      <dgm:t>
        <a:bodyPr/>
        <a:lstStyle/>
        <a:p>
          <a:r>
            <a:rPr lang="en-GB" baseline="0"/>
            <a:t>Cloud</a:t>
          </a:r>
          <a:endParaRPr lang="en-GB"/>
        </a:p>
      </dgm:t>
    </dgm:pt>
    <dgm:pt modelId="{2DC4E12A-B625-46C0-88B8-2B0AF6CBE2B7}" type="parTrans" cxnId="{4F2EB4BF-DAB0-4B98-8F6B-78F2800BED58}">
      <dgm:prSet/>
      <dgm:spPr/>
      <dgm:t>
        <a:bodyPr/>
        <a:lstStyle/>
        <a:p>
          <a:endParaRPr lang="en-GB"/>
        </a:p>
      </dgm:t>
    </dgm:pt>
    <dgm:pt modelId="{5BCE10A5-4B51-4B24-89BE-E958906EAF39}" type="sibTrans" cxnId="{4F2EB4BF-DAB0-4B98-8F6B-78F2800BED58}">
      <dgm:prSet/>
      <dgm:spPr/>
      <dgm:t>
        <a:bodyPr/>
        <a:lstStyle/>
        <a:p>
          <a:endParaRPr lang="en-GB"/>
        </a:p>
      </dgm:t>
    </dgm:pt>
    <dgm:pt modelId="{6854863B-323B-4B02-8E81-F95FBF0931BF}">
      <dgm:prSet/>
      <dgm:spPr/>
      <dgm:t>
        <a:bodyPr/>
        <a:lstStyle/>
        <a:p>
          <a:r>
            <a:rPr lang="en-GB" baseline="0"/>
            <a:t>UI/VCS-driven workflow</a:t>
          </a:r>
          <a:endParaRPr lang="en-GB"/>
        </a:p>
      </dgm:t>
    </dgm:pt>
    <dgm:pt modelId="{23353770-5903-478A-9F70-04B05CA8007E}" type="parTrans" cxnId="{5DF4BD6E-7DDA-41B5-AB2E-FA0927560632}">
      <dgm:prSet/>
      <dgm:spPr/>
      <dgm:t>
        <a:bodyPr/>
        <a:lstStyle/>
        <a:p>
          <a:endParaRPr lang="en-GB"/>
        </a:p>
      </dgm:t>
    </dgm:pt>
    <dgm:pt modelId="{D7E9215C-0EFE-4DDC-8696-4760252C947A}" type="sibTrans" cxnId="{5DF4BD6E-7DDA-41B5-AB2E-FA0927560632}">
      <dgm:prSet/>
      <dgm:spPr/>
      <dgm:t>
        <a:bodyPr/>
        <a:lstStyle/>
        <a:p>
          <a:endParaRPr lang="en-GB"/>
        </a:p>
      </dgm:t>
    </dgm:pt>
    <dgm:pt modelId="{B70C657C-2D93-4285-B27A-3B39589F8512}">
      <dgm:prSet/>
      <dgm:spPr/>
      <dgm:t>
        <a:bodyPr/>
        <a:lstStyle/>
        <a:p>
          <a:r>
            <a:rPr lang="en-GB" baseline="0"/>
            <a:t>API-driven workflow</a:t>
          </a:r>
          <a:endParaRPr lang="en-GB"/>
        </a:p>
      </dgm:t>
    </dgm:pt>
    <dgm:pt modelId="{9FF19037-F1D3-417B-8EFB-3C0674BF25C5}" type="parTrans" cxnId="{7DE5E4C9-773E-4E87-AEB8-95B8DDE2874F}">
      <dgm:prSet/>
      <dgm:spPr/>
      <dgm:t>
        <a:bodyPr/>
        <a:lstStyle/>
        <a:p>
          <a:endParaRPr lang="en-GB"/>
        </a:p>
      </dgm:t>
    </dgm:pt>
    <dgm:pt modelId="{2A563E98-3FDD-408F-A12A-A4F0A721985C}" type="sibTrans" cxnId="{7DE5E4C9-773E-4E87-AEB8-95B8DDE2874F}">
      <dgm:prSet/>
      <dgm:spPr/>
      <dgm:t>
        <a:bodyPr/>
        <a:lstStyle/>
        <a:p>
          <a:endParaRPr lang="en-GB"/>
        </a:p>
      </dgm:t>
    </dgm:pt>
    <dgm:pt modelId="{D7FE602B-6CBB-47B3-9DF5-4D73447E8944}">
      <dgm:prSet/>
      <dgm:spPr/>
      <dgm:t>
        <a:bodyPr/>
        <a:lstStyle/>
        <a:p>
          <a:r>
            <a:rPr lang="en-GB" baseline="0"/>
            <a:t>CLI-driven workflow</a:t>
          </a:r>
          <a:endParaRPr lang="en-GB"/>
        </a:p>
      </dgm:t>
    </dgm:pt>
    <dgm:pt modelId="{01904567-7BB3-4B49-88AE-E1D66F129EC5}" type="parTrans" cxnId="{3F47E9B9-8933-4D1E-986F-049E26215C6D}">
      <dgm:prSet/>
      <dgm:spPr/>
      <dgm:t>
        <a:bodyPr/>
        <a:lstStyle/>
        <a:p>
          <a:endParaRPr lang="en-GB"/>
        </a:p>
      </dgm:t>
    </dgm:pt>
    <dgm:pt modelId="{6B03B9FB-F59B-40BC-BF78-CAC95DCD8B78}" type="sibTrans" cxnId="{3F47E9B9-8933-4D1E-986F-049E26215C6D}">
      <dgm:prSet/>
      <dgm:spPr/>
      <dgm:t>
        <a:bodyPr/>
        <a:lstStyle/>
        <a:p>
          <a:endParaRPr lang="en-GB"/>
        </a:p>
      </dgm:t>
    </dgm:pt>
    <dgm:pt modelId="{0957543A-F43F-4D17-AB58-350EE16A34EB}">
      <dgm:prSet/>
      <dgm:spPr/>
      <dgm:t>
        <a:bodyPr/>
        <a:lstStyle/>
        <a:p>
          <a:r>
            <a:rPr lang="en-GB" baseline="0"/>
            <a:t>Enterprise</a:t>
          </a:r>
          <a:endParaRPr lang="en-GB"/>
        </a:p>
      </dgm:t>
    </dgm:pt>
    <dgm:pt modelId="{D221C62A-003E-4F7B-B838-8FC31B9F9928}" type="parTrans" cxnId="{446936A4-67A7-4458-AD3D-ADCB8E04BB2D}">
      <dgm:prSet/>
      <dgm:spPr/>
      <dgm:t>
        <a:bodyPr/>
        <a:lstStyle/>
        <a:p>
          <a:endParaRPr lang="en-GB"/>
        </a:p>
      </dgm:t>
    </dgm:pt>
    <dgm:pt modelId="{3D6288B2-0580-4E40-AC1C-06D0B456D606}" type="sibTrans" cxnId="{446936A4-67A7-4458-AD3D-ADCB8E04BB2D}">
      <dgm:prSet/>
      <dgm:spPr/>
      <dgm:t>
        <a:bodyPr/>
        <a:lstStyle/>
        <a:p>
          <a:endParaRPr lang="en-GB"/>
        </a:p>
      </dgm:t>
    </dgm:pt>
    <dgm:pt modelId="{07E37EFD-B7A0-4319-98E5-6A259A509DCE}" type="pres">
      <dgm:prSet presAssocID="{7E417B7F-68B8-4BEC-A4F1-FA13BC5C1F81}" presName="linear" presStyleCnt="0">
        <dgm:presLayoutVars>
          <dgm:animLvl val="lvl"/>
          <dgm:resizeHandles val="exact"/>
        </dgm:presLayoutVars>
      </dgm:prSet>
      <dgm:spPr/>
    </dgm:pt>
    <dgm:pt modelId="{9D4F6E1F-9E99-4616-B0F5-58D5FDA2B1E6}" type="pres">
      <dgm:prSet presAssocID="{623413CC-CAED-41D6-9898-DA8CC5BA495D}" presName="parentText" presStyleLbl="node1" presStyleIdx="0" presStyleCnt="3">
        <dgm:presLayoutVars>
          <dgm:chMax val="0"/>
          <dgm:bulletEnabled val="1"/>
        </dgm:presLayoutVars>
      </dgm:prSet>
      <dgm:spPr/>
    </dgm:pt>
    <dgm:pt modelId="{F320EA54-3037-4E0D-8076-CA795B00746B}" type="pres">
      <dgm:prSet presAssocID="{7E825B10-80A9-4077-9BBF-82E63FBFA270}" presName="spacer" presStyleCnt="0"/>
      <dgm:spPr/>
    </dgm:pt>
    <dgm:pt modelId="{A985C350-F34B-4929-9AC9-0A74C6C0C0A6}" type="pres">
      <dgm:prSet presAssocID="{C07793BE-862D-475D-B2BC-067EBD22C642}" presName="parentText" presStyleLbl="node1" presStyleIdx="1" presStyleCnt="3">
        <dgm:presLayoutVars>
          <dgm:chMax val="0"/>
          <dgm:bulletEnabled val="1"/>
        </dgm:presLayoutVars>
      </dgm:prSet>
      <dgm:spPr/>
    </dgm:pt>
    <dgm:pt modelId="{957B10BB-AD4E-4818-BF16-BC662EDBDD5B}" type="pres">
      <dgm:prSet presAssocID="{C07793BE-862D-475D-B2BC-067EBD22C642}" presName="childText" presStyleLbl="revTx" presStyleIdx="0" presStyleCnt="1">
        <dgm:presLayoutVars>
          <dgm:bulletEnabled val="1"/>
        </dgm:presLayoutVars>
      </dgm:prSet>
      <dgm:spPr/>
    </dgm:pt>
    <dgm:pt modelId="{3D1DB772-55FC-4C1C-8EE0-9006DC5D4ABC}" type="pres">
      <dgm:prSet presAssocID="{0957543A-F43F-4D17-AB58-350EE16A34EB}" presName="parentText" presStyleLbl="node1" presStyleIdx="2" presStyleCnt="3">
        <dgm:presLayoutVars>
          <dgm:chMax val="0"/>
          <dgm:bulletEnabled val="1"/>
        </dgm:presLayoutVars>
      </dgm:prSet>
      <dgm:spPr/>
    </dgm:pt>
  </dgm:ptLst>
  <dgm:cxnLst>
    <dgm:cxn modelId="{028A1311-7BB4-4B7D-83B6-15FA02F766C1}" type="presOf" srcId="{D7FE602B-6CBB-47B3-9DF5-4D73447E8944}" destId="{957B10BB-AD4E-4818-BF16-BC662EDBDD5B}" srcOrd="0" destOrd="2" presId="urn:microsoft.com/office/officeart/2005/8/layout/vList2"/>
    <dgm:cxn modelId="{4ECFFA21-862F-4897-A64C-83F7BE947DAE}" type="presOf" srcId="{B70C657C-2D93-4285-B27A-3B39589F8512}" destId="{957B10BB-AD4E-4818-BF16-BC662EDBDD5B}" srcOrd="0" destOrd="1" presId="urn:microsoft.com/office/officeart/2005/8/layout/vList2"/>
    <dgm:cxn modelId="{9CEEA628-0B57-4D58-8C57-C08B5B682C28}" type="presOf" srcId="{6854863B-323B-4B02-8E81-F95FBF0931BF}" destId="{957B10BB-AD4E-4818-BF16-BC662EDBDD5B}" srcOrd="0" destOrd="0" presId="urn:microsoft.com/office/officeart/2005/8/layout/vList2"/>
    <dgm:cxn modelId="{49999C68-7631-4391-93F5-91F57383EDA8}" type="presOf" srcId="{623413CC-CAED-41D6-9898-DA8CC5BA495D}" destId="{9D4F6E1F-9E99-4616-B0F5-58D5FDA2B1E6}" srcOrd="0" destOrd="0" presId="urn:microsoft.com/office/officeart/2005/8/layout/vList2"/>
    <dgm:cxn modelId="{5DF4BD6E-7DDA-41B5-AB2E-FA0927560632}" srcId="{C07793BE-862D-475D-B2BC-067EBD22C642}" destId="{6854863B-323B-4B02-8E81-F95FBF0931BF}" srcOrd="0" destOrd="0" parTransId="{23353770-5903-478A-9F70-04B05CA8007E}" sibTransId="{D7E9215C-0EFE-4DDC-8696-4760252C947A}"/>
    <dgm:cxn modelId="{446936A4-67A7-4458-AD3D-ADCB8E04BB2D}" srcId="{7E417B7F-68B8-4BEC-A4F1-FA13BC5C1F81}" destId="{0957543A-F43F-4D17-AB58-350EE16A34EB}" srcOrd="2" destOrd="0" parTransId="{D221C62A-003E-4F7B-B838-8FC31B9F9928}" sibTransId="{3D6288B2-0580-4E40-AC1C-06D0B456D606}"/>
    <dgm:cxn modelId="{98A94DB4-0DFB-445E-8C20-3A7734636FDE}" type="presOf" srcId="{7E417B7F-68B8-4BEC-A4F1-FA13BC5C1F81}" destId="{07E37EFD-B7A0-4319-98E5-6A259A509DCE}" srcOrd="0" destOrd="0" presId="urn:microsoft.com/office/officeart/2005/8/layout/vList2"/>
    <dgm:cxn modelId="{3F47E9B9-8933-4D1E-986F-049E26215C6D}" srcId="{C07793BE-862D-475D-B2BC-067EBD22C642}" destId="{D7FE602B-6CBB-47B3-9DF5-4D73447E8944}" srcOrd="2" destOrd="0" parTransId="{01904567-7BB3-4B49-88AE-E1D66F129EC5}" sibTransId="{6B03B9FB-F59B-40BC-BF78-CAC95DCD8B78}"/>
    <dgm:cxn modelId="{4F2EB4BF-DAB0-4B98-8F6B-78F2800BED58}" srcId="{7E417B7F-68B8-4BEC-A4F1-FA13BC5C1F81}" destId="{C07793BE-862D-475D-B2BC-067EBD22C642}" srcOrd="1" destOrd="0" parTransId="{2DC4E12A-B625-46C0-88B8-2B0AF6CBE2B7}" sibTransId="{5BCE10A5-4B51-4B24-89BE-E958906EAF39}"/>
    <dgm:cxn modelId="{D4E91CC1-06A0-43D7-A9BC-18E7223C56FB}" type="presOf" srcId="{C07793BE-862D-475D-B2BC-067EBD22C642}" destId="{A985C350-F34B-4929-9AC9-0A74C6C0C0A6}" srcOrd="0" destOrd="0" presId="urn:microsoft.com/office/officeart/2005/8/layout/vList2"/>
    <dgm:cxn modelId="{7DE5E4C9-773E-4E87-AEB8-95B8DDE2874F}" srcId="{C07793BE-862D-475D-B2BC-067EBD22C642}" destId="{B70C657C-2D93-4285-B27A-3B39589F8512}" srcOrd="1" destOrd="0" parTransId="{9FF19037-F1D3-417B-8EFB-3C0674BF25C5}" sibTransId="{2A563E98-3FDD-408F-A12A-A4F0A721985C}"/>
    <dgm:cxn modelId="{426ABDDE-FC4C-4D5E-9F7B-4F26D8E33347}" srcId="{7E417B7F-68B8-4BEC-A4F1-FA13BC5C1F81}" destId="{623413CC-CAED-41D6-9898-DA8CC5BA495D}" srcOrd="0" destOrd="0" parTransId="{84AB0B6E-76D6-4909-A248-B40BD00BFDE3}" sibTransId="{7E825B10-80A9-4077-9BBF-82E63FBFA270}"/>
    <dgm:cxn modelId="{58309DE6-DEBC-4CF0-ADAC-3D32EC4F1359}" type="presOf" srcId="{0957543A-F43F-4D17-AB58-350EE16A34EB}" destId="{3D1DB772-55FC-4C1C-8EE0-9006DC5D4ABC}" srcOrd="0" destOrd="0" presId="urn:microsoft.com/office/officeart/2005/8/layout/vList2"/>
    <dgm:cxn modelId="{8F8DE87B-BEFA-4954-9CB3-8D2A2037A312}" type="presParOf" srcId="{07E37EFD-B7A0-4319-98E5-6A259A509DCE}" destId="{9D4F6E1F-9E99-4616-B0F5-58D5FDA2B1E6}" srcOrd="0" destOrd="0" presId="urn:microsoft.com/office/officeart/2005/8/layout/vList2"/>
    <dgm:cxn modelId="{2866BE87-53E4-4C2F-81AC-7CED1731CD6F}" type="presParOf" srcId="{07E37EFD-B7A0-4319-98E5-6A259A509DCE}" destId="{F320EA54-3037-4E0D-8076-CA795B00746B}" srcOrd="1" destOrd="0" presId="urn:microsoft.com/office/officeart/2005/8/layout/vList2"/>
    <dgm:cxn modelId="{F0D10E30-2DE6-4906-A908-9BEB25D794A5}" type="presParOf" srcId="{07E37EFD-B7A0-4319-98E5-6A259A509DCE}" destId="{A985C350-F34B-4929-9AC9-0A74C6C0C0A6}" srcOrd="2" destOrd="0" presId="urn:microsoft.com/office/officeart/2005/8/layout/vList2"/>
    <dgm:cxn modelId="{407441ED-C0FE-4F57-B5E4-778CE62ABDC5}" type="presParOf" srcId="{07E37EFD-B7A0-4319-98E5-6A259A509DCE}" destId="{957B10BB-AD4E-4818-BF16-BC662EDBDD5B}" srcOrd="3" destOrd="0" presId="urn:microsoft.com/office/officeart/2005/8/layout/vList2"/>
    <dgm:cxn modelId="{710B3BCD-A8CE-49CC-93B1-835F6E06B639}" type="presParOf" srcId="{07E37EFD-B7A0-4319-98E5-6A259A509DCE}" destId="{3D1DB772-55FC-4C1C-8EE0-9006DC5D4ABC}"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B366135-E49F-471D-B6A1-6126F40DFE4B}" type="doc">
      <dgm:prSet loTypeId="urn:microsoft.com/office/officeart/2005/8/layout/process1" loCatId="process" qsTypeId="urn:microsoft.com/office/officeart/2005/8/quickstyle/simple1" qsCatId="simple" csTypeId="urn:microsoft.com/office/officeart/2005/8/colors/accent0_3" csCatId="mainScheme"/>
      <dgm:spPr/>
      <dgm:t>
        <a:bodyPr/>
        <a:lstStyle/>
        <a:p>
          <a:endParaRPr lang="en-GB"/>
        </a:p>
      </dgm:t>
    </dgm:pt>
    <dgm:pt modelId="{9A516DEA-B6E0-42BE-9210-52CCD95FF88A}">
      <dgm:prSet/>
      <dgm:spPr/>
      <dgm:t>
        <a:bodyPr/>
        <a:lstStyle/>
        <a:p>
          <a:r>
            <a:rPr lang="en-GB" baseline="0" dirty="0"/>
            <a:t>Write</a:t>
          </a:r>
          <a:endParaRPr lang="en-GB" dirty="0"/>
        </a:p>
      </dgm:t>
    </dgm:pt>
    <dgm:pt modelId="{A2FE5571-65EA-401F-B5D7-EBFD54963ACB}" type="parTrans" cxnId="{9D1A5D94-8AE8-404A-9C05-DE7181BA30EB}">
      <dgm:prSet/>
      <dgm:spPr/>
      <dgm:t>
        <a:bodyPr/>
        <a:lstStyle/>
        <a:p>
          <a:endParaRPr lang="en-GB"/>
        </a:p>
      </dgm:t>
    </dgm:pt>
    <dgm:pt modelId="{14C622D4-418E-4707-94E4-D545B9C87ED0}" type="sibTrans" cxnId="{9D1A5D94-8AE8-404A-9C05-DE7181BA30EB}">
      <dgm:prSet/>
      <dgm:spPr/>
      <dgm:t>
        <a:bodyPr/>
        <a:lstStyle/>
        <a:p>
          <a:endParaRPr lang="en-GB"/>
        </a:p>
      </dgm:t>
    </dgm:pt>
    <dgm:pt modelId="{6E50A22A-4B48-425C-8902-060C70F922A0}">
      <dgm:prSet/>
      <dgm:spPr/>
      <dgm:t>
        <a:bodyPr/>
        <a:lstStyle/>
        <a:p>
          <a:r>
            <a:rPr lang="en-GB" baseline="0" dirty="0"/>
            <a:t>Plan</a:t>
          </a:r>
          <a:endParaRPr lang="en-GB" dirty="0"/>
        </a:p>
      </dgm:t>
    </dgm:pt>
    <dgm:pt modelId="{2B24BD13-8A75-48BE-A7CE-F577423B6632}" type="parTrans" cxnId="{163C0284-0963-42D7-AE51-F4E4B99DD22B}">
      <dgm:prSet/>
      <dgm:spPr/>
      <dgm:t>
        <a:bodyPr/>
        <a:lstStyle/>
        <a:p>
          <a:endParaRPr lang="en-GB"/>
        </a:p>
      </dgm:t>
    </dgm:pt>
    <dgm:pt modelId="{52169685-8B61-4FF2-81FA-C3FB781609A7}" type="sibTrans" cxnId="{163C0284-0963-42D7-AE51-F4E4B99DD22B}">
      <dgm:prSet/>
      <dgm:spPr/>
      <dgm:t>
        <a:bodyPr/>
        <a:lstStyle/>
        <a:p>
          <a:endParaRPr lang="en-GB"/>
        </a:p>
      </dgm:t>
    </dgm:pt>
    <dgm:pt modelId="{6AA70BDA-91F4-4376-9DC6-F5FAA59B25EF}">
      <dgm:prSet/>
      <dgm:spPr/>
      <dgm:t>
        <a:bodyPr/>
        <a:lstStyle/>
        <a:p>
          <a:r>
            <a:rPr lang="en-GB" baseline="0"/>
            <a:t>Apply</a:t>
          </a:r>
          <a:endParaRPr lang="en-GB"/>
        </a:p>
      </dgm:t>
    </dgm:pt>
    <dgm:pt modelId="{747E41E1-F9D3-4BB3-A3E2-3C7CEF12056F}" type="parTrans" cxnId="{925812D4-6340-4BCF-AABC-0A6F77BB8574}">
      <dgm:prSet/>
      <dgm:spPr/>
      <dgm:t>
        <a:bodyPr/>
        <a:lstStyle/>
        <a:p>
          <a:endParaRPr lang="en-GB"/>
        </a:p>
      </dgm:t>
    </dgm:pt>
    <dgm:pt modelId="{D97D6674-0BCC-4812-9FB2-716A239CEC20}" type="sibTrans" cxnId="{925812D4-6340-4BCF-AABC-0A6F77BB8574}">
      <dgm:prSet/>
      <dgm:spPr/>
      <dgm:t>
        <a:bodyPr/>
        <a:lstStyle/>
        <a:p>
          <a:endParaRPr lang="en-GB"/>
        </a:p>
      </dgm:t>
    </dgm:pt>
    <dgm:pt modelId="{F195A071-36B6-43B5-A23F-5FE1942E961C}" type="pres">
      <dgm:prSet presAssocID="{FB366135-E49F-471D-B6A1-6126F40DFE4B}" presName="Name0" presStyleCnt="0">
        <dgm:presLayoutVars>
          <dgm:dir/>
          <dgm:resizeHandles val="exact"/>
        </dgm:presLayoutVars>
      </dgm:prSet>
      <dgm:spPr/>
    </dgm:pt>
    <dgm:pt modelId="{19BD32DC-AF69-41AA-B841-71819F073453}" type="pres">
      <dgm:prSet presAssocID="{9A516DEA-B6E0-42BE-9210-52CCD95FF88A}" presName="node" presStyleLbl="node1" presStyleIdx="0" presStyleCnt="3">
        <dgm:presLayoutVars>
          <dgm:bulletEnabled val="1"/>
        </dgm:presLayoutVars>
      </dgm:prSet>
      <dgm:spPr/>
    </dgm:pt>
    <dgm:pt modelId="{8C3F8569-E05F-4FB1-A37F-876487A9408F}" type="pres">
      <dgm:prSet presAssocID="{14C622D4-418E-4707-94E4-D545B9C87ED0}" presName="sibTrans" presStyleLbl="sibTrans2D1" presStyleIdx="0" presStyleCnt="2"/>
      <dgm:spPr/>
    </dgm:pt>
    <dgm:pt modelId="{265A8A73-BE5D-49B7-9F2F-C4036EDC7A05}" type="pres">
      <dgm:prSet presAssocID="{14C622D4-418E-4707-94E4-D545B9C87ED0}" presName="connectorText" presStyleLbl="sibTrans2D1" presStyleIdx="0" presStyleCnt="2"/>
      <dgm:spPr/>
    </dgm:pt>
    <dgm:pt modelId="{D1DB9277-81D7-42CA-B60B-D806D7D13395}" type="pres">
      <dgm:prSet presAssocID="{6E50A22A-4B48-425C-8902-060C70F922A0}" presName="node" presStyleLbl="node1" presStyleIdx="1" presStyleCnt="3">
        <dgm:presLayoutVars>
          <dgm:bulletEnabled val="1"/>
        </dgm:presLayoutVars>
      </dgm:prSet>
      <dgm:spPr/>
    </dgm:pt>
    <dgm:pt modelId="{8DF1F9EB-82F2-4BDE-82BA-DADD05D467B8}" type="pres">
      <dgm:prSet presAssocID="{52169685-8B61-4FF2-81FA-C3FB781609A7}" presName="sibTrans" presStyleLbl="sibTrans2D1" presStyleIdx="1" presStyleCnt="2"/>
      <dgm:spPr/>
    </dgm:pt>
    <dgm:pt modelId="{94F40BAC-22A9-45FF-9FD2-988C6FA0AA55}" type="pres">
      <dgm:prSet presAssocID="{52169685-8B61-4FF2-81FA-C3FB781609A7}" presName="connectorText" presStyleLbl="sibTrans2D1" presStyleIdx="1" presStyleCnt="2"/>
      <dgm:spPr/>
    </dgm:pt>
    <dgm:pt modelId="{8106BD94-4673-4565-9E31-1F37C0B5E6BE}" type="pres">
      <dgm:prSet presAssocID="{6AA70BDA-91F4-4376-9DC6-F5FAA59B25EF}" presName="node" presStyleLbl="node1" presStyleIdx="2" presStyleCnt="3">
        <dgm:presLayoutVars>
          <dgm:bulletEnabled val="1"/>
        </dgm:presLayoutVars>
      </dgm:prSet>
      <dgm:spPr/>
    </dgm:pt>
  </dgm:ptLst>
  <dgm:cxnLst>
    <dgm:cxn modelId="{96E2F60C-AA18-43B6-B6B1-FB8879FCF262}" type="presOf" srcId="{9A516DEA-B6E0-42BE-9210-52CCD95FF88A}" destId="{19BD32DC-AF69-41AA-B841-71819F073453}" srcOrd="0" destOrd="0" presId="urn:microsoft.com/office/officeart/2005/8/layout/process1"/>
    <dgm:cxn modelId="{411F3B59-71C8-4553-9711-BE495584837C}" type="presOf" srcId="{14C622D4-418E-4707-94E4-D545B9C87ED0}" destId="{265A8A73-BE5D-49B7-9F2F-C4036EDC7A05}" srcOrd="1" destOrd="0" presId="urn:microsoft.com/office/officeart/2005/8/layout/process1"/>
    <dgm:cxn modelId="{163C0284-0963-42D7-AE51-F4E4B99DD22B}" srcId="{FB366135-E49F-471D-B6A1-6126F40DFE4B}" destId="{6E50A22A-4B48-425C-8902-060C70F922A0}" srcOrd="1" destOrd="0" parTransId="{2B24BD13-8A75-48BE-A7CE-F577423B6632}" sibTransId="{52169685-8B61-4FF2-81FA-C3FB781609A7}"/>
    <dgm:cxn modelId="{0EFA5588-C51C-4B4E-8B6E-896EA2EAA6BB}" type="presOf" srcId="{FB366135-E49F-471D-B6A1-6126F40DFE4B}" destId="{F195A071-36B6-43B5-A23F-5FE1942E961C}" srcOrd="0" destOrd="0" presId="urn:microsoft.com/office/officeart/2005/8/layout/process1"/>
    <dgm:cxn modelId="{9D1A5D94-8AE8-404A-9C05-DE7181BA30EB}" srcId="{FB366135-E49F-471D-B6A1-6126F40DFE4B}" destId="{9A516DEA-B6E0-42BE-9210-52CCD95FF88A}" srcOrd="0" destOrd="0" parTransId="{A2FE5571-65EA-401F-B5D7-EBFD54963ACB}" sibTransId="{14C622D4-418E-4707-94E4-D545B9C87ED0}"/>
    <dgm:cxn modelId="{15E2C9B8-1EB6-4EF9-AE63-B532B80C3C26}" type="presOf" srcId="{6AA70BDA-91F4-4376-9DC6-F5FAA59B25EF}" destId="{8106BD94-4673-4565-9E31-1F37C0B5E6BE}" srcOrd="0" destOrd="0" presId="urn:microsoft.com/office/officeart/2005/8/layout/process1"/>
    <dgm:cxn modelId="{5B2B18C2-D1D6-4171-8EFA-7C14F2424BD1}" type="presOf" srcId="{14C622D4-418E-4707-94E4-D545B9C87ED0}" destId="{8C3F8569-E05F-4FB1-A37F-876487A9408F}" srcOrd="0" destOrd="0" presId="urn:microsoft.com/office/officeart/2005/8/layout/process1"/>
    <dgm:cxn modelId="{925812D4-6340-4BCF-AABC-0A6F77BB8574}" srcId="{FB366135-E49F-471D-B6A1-6126F40DFE4B}" destId="{6AA70BDA-91F4-4376-9DC6-F5FAA59B25EF}" srcOrd="2" destOrd="0" parTransId="{747E41E1-F9D3-4BB3-A3E2-3C7CEF12056F}" sibTransId="{D97D6674-0BCC-4812-9FB2-716A239CEC20}"/>
    <dgm:cxn modelId="{9E1BCEDB-0D44-4BC5-A682-ADE6E4799871}" type="presOf" srcId="{6E50A22A-4B48-425C-8902-060C70F922A0}" destId="{D1DB9277-81D7-42CA-B60B-D806D7D13395}" srcOrd="0" destOrd="0" presId="urn:microsoft.com/office/officeart/2005/8/layout/process1"/>
    <dgm:cxn modelId="{86EB22DC-3C00-44C9-85BE-60737FD3DCAD}" type="presOf" srcId="{52169685-8B61-4FF2-81FA-C3FB781609A7}" destId="{8DF1F9EB-82F2-4BDE-82BA-DADD05D467B8}" srcOrd="0" destOrd="0" presId="urn:microsoft.com/office/officeart/2005/8/layout/process1"/>
    <dgm:cxn modelId="{0DEA51E0-8E82-4830-9739-34129243FAED}" type="presOf" srcId="{52169685-8B61-4FF2-81FA-C3FB781609A7}" destId="{94F40BAC-22A9-45FF-9FD2-988C6FA0AA55}" srcOrd="1" destOrd="0" presId="urn:microsoft.com/office/officeart/2005/8/layout/process1"/>
    <dgm:cxn modelId="{0424613E-CC7E-45F1-B77D-82E7C95568FC}" type="presParOf" srcId="{F195A071-36B6-43B5-A23F-5FE1942E961C}" destId="{19BD32DC-AF69-41AA-B841-71819F073453}" srcOrd="0" destOrd="0" presId="urn:microsoft.com/office/officeart/2005/8/layout/process1"/>
    <dgm:cxn modelId="{3735CD9B-E0F1-4D32-9025-C35EDDCB6179}" type="presParOf" srcId="{F195A071-36B6-43B5-A23F-5FE1942E961C}" destId="{8C3F8569-E05F-4FB1-A37F-876487A9408F}" srcOrd="1" destOrd="0" presId="urn:microsoft.com/office/officeart/2005/8/layout/process1"/>
    <dgm:cxn modelId="{5A0153A2-ACAB-4AB9-8B03-E9EB4F489693}" type="presParOf" srcId="{8C3F8569-E05F-4FB1-A37F-876487A9408F}" destId="{265A8A73-BE5D-49B7-9F2F-C4036EDC7A05}" srcOrd="0" destOrd="0" presId="urn:microsoft.com/office/officeart/2005/8/layout/process1"/>
    <dgm:cxn modelId="{F2E944CA-4160-4960-8F8F-44129B67A5F3}" type="presParOf" srcId="{F195A071-36B6-43B5-A23F-5FE1942E961C}" destId="{D1DB9277-81D7-42CA-B60B-D806D7D13395}" srcOrd="2" destOrd="0" presId="urn:microsoft.com/office/officeart/2005/8/layout/process1"/>
    <dgm:cxn modelId="{55C4B2C7-D999-4C5A-B2E6-DBEF42842DB7}" type="presParOf" srcId="{F195A071-36B6-43B5-A23F-5FE1942E961C}" destId="{8DF1F9EB-82F2-4BDE-82BA-DADD05D467B8}" srcOrd="3" destOrd="0" presId="urn:microsoft.com/office/officeart/2005/8/layout/process1"/>
    <dgm:cxn modelId="{3F4EF8A3-A688-48A0-AC79-2928EB6E5E39}" type="presParOf" srcId="{8DF1F9EB-82F2-4BDE-82BA-DADD05D467B8}" destId="{94F40BAC-22A9-45FF-9FD2-988C6FA0AA55}" srcOrd="0" destOrd="0" presId="urn:microsoft.com/office/officeart/2005/8/layout/process1"/>
    <dgm:cxn modelId="{91971D30-F4DC-4BC8-9DDF-39417111262C}" type="presParOf" srcId="{F195A071-36B6-43B5-A23F-5FE1942E961C}" destId="{8106BD94-4673-4565-9E31-1F37C0B5E6BE}"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70543DBD-32E1-4F2F-9B7F-6B27ECEFDF87}" type="doc">
      <dgm:prSet loTypeId="urn:microsoft.com/office/officeart/2005/8/layout/process1" loCatId="process" qsTypeId="urn:microsoft.com/office/officeart/2005/8/quickstyle/simple1" qsCatId="simple" csTypeId="urn:microsoft.com/office/officeart/2005/8/colors/accent0_3" csCatId="mainScheme" phldr="1"/>
      <dgm:spPr/>
      <dgm:t>
        <a:bodyPr/>
        <a:lstStyle/>
        <a:p>
          <a:endParaRPr lang="en-GB"/>
        </a:p>
      </dgm:t>
    </dgm:pt>
    <dgm:pt modelId="{77C71EA7-2CA3-4D10-AC7F-28E0F4DC20D9}">
      <dgm:prSet/>
      <dgm:spPr/>
      <dgm:t>
        <a:bodyPr/>
        <a:lstStyle/>
        <a:p>
          <a:r>
            <a:rPr lang="en-GB" dirty="0"/>
            <a:t>Write and Init</a:t>
          </a:r>
        </a:p>
      </dgm:t>
    </dgm:pt>
    <dgm:pt modelId="{C1447D76-129E-4005-BD1E-F102BF27BC22}" type="parTrans" cxnId="{1FF94D96-6C5D-4105-998F-3898BDE489B7}">
      <dgm:prSet/>
      <dgm:spPr/>
      <dgm:t>
        <a:bodyPr/>
        <a:lstStyle/>
        <a:p>
          <a:endParaRPr lang="en-GB"/>
        </a:p>
      </dgm:t>
    </dgm:pt>
    <dgm:pt modelId="{7AAFAEF6-9560-483A-AD21-F57AD4A50900}" type="sibTrans" cxnId="{1FF94D96-6C5D-4105-998F-3898BDE489B7}">
      <dgm:prSet/>
      <dgm:spPr/>
      <dgm:t>
        <a:bodyPr/>
        <a:lstStyle/>
        <a:p>
          <a:endParaRPr lang="en-GB"/>
        </a:p>
      </dgm:t>
    </dgm:pt>
    <dgm:pt modelId="{52785F5F-F72F-45FA-871F-1273F51AB9F3}">
      <dgm:prSet/>
      <dgm:spPr/>
      <dgm:t>
        <a:bodyPr/>
        <a:lstStyle/>
        <a:p>
          <a:r>
            <a:rPr lang="en-GB" dirty="0"/>
            <a:t>Plan</a:t>
          </a:r>
        </a:p>
      </dgm:t>
    </dgm:pt>
    <dgm:pt modelId="{515293B2-0FA5-412C-A1F2-D84AE9384948}" type="parTrans" cxnId="{3900ACB7-8274-4023-B0BC-3E36BF7B7ADE}">
      <dgm:prSet/>
      <dgm:spPr/>
      <dgm:t>
        <a:bodyPr/>
        <a:lstStyle/>
        <a:p>
          <a:endParaRPr lang="en-GB"/>
        </a:p>
      </dgm:t>
    </dgm:pt>
    <dgm:pt modelId="{FE5476B9-8C97-4234-92B2-4A7F196352F5}" type="sibTrans" cxnId="{3900ACB7-8274-4023-B0BC-3E36BF7B7ADE}">
      <dgm:prSet/>
      <dgm:spPr/>
      <dgm:t>
        <a:bodyPr/>
        <a:lstStyle/>
        <a:p>
          <a:endParaRPr lang="en-GB"/>
        </a:p>
      </dgm:t>
    </dgm:pt>
    <dgm:pt modelId="{8A6DD0F7-4469-4C19-BE28-BA511FF695B7}">
      <dgm:prSet/>
      <dgm:spPr/>
      <dgm:t>
        <a:bodyPr/>
        <a:lstStyle/>
        <a:p>
          <a:r>
            <a:rPr lang="en-GB" dirty="0"/>
            <a:t>Apply</a:t>
          </a:r>
        </a:p>
      </dgm:t>
    </dgm:pt>
    <dgm:pt modelId="{DD82CC8D-D989-4A2E-99B0-60044A524688}" type="parTrans" cxnId="{BBF3D4B4-D33C-4872-8E48-8D6932CCE087}">
      <dgm:prSet/>
      <dgm:spPr/>
      <dgm:t>
        <a:bodyPr/>
        <a:lstStyle/>
        <a:p>
          <a:endParaRPr lang="en-GB"/>
        </a:p>
      </dgm:t>
    </dgm:pt>
    <dgm:pt modelId="{DEA337CD-8531-43BA-B7A8-B05CD0495E7D}" type="sibTrans" cxnId="{BBF3D4B4-D33C-4872-8E48-8D6932CCE087}">
      <dgm:prSet/>
      <dgm:spPr/>
      <dgm:t>
        <a:bodyPr/>
        <a:lstStyle/>
        <a:p>
          <a:endParaRPr lang="en-GB"/>
        </a:p>
      </dgm:t>
    </dgm:pt>
    <dgm:pt modelId="{BAE78817-8757-4D32-8A74-2BAC1EA2A04E}" type="pres">
      <dgm:prSet presAssocID="{70543DBD-32E1-4F2F-9B7F-6B27ECEFDF87}" presName="Name0" presStyleCnt="0">
        <dgm:presLayoutVars>
          <dgm:dir/>
          <dgm:resizeHandles val="exact"/>
        </dgm:presLayoutVars>
      </dgm:prSet>
      <dgm:spPr/>
    </dgm:pt>
    <dgm:pt modelId="{E3773A01-23F6-4F83-9419-1F48FDF1BBA5}" type="pres">
      <dgm:prSet presAssocID="{77C71EA7-2CA3-4D10-AC7F-28E0F4DC20D9}" presName="node" presStyleLbl="node1" presStyleIdx="0" presStyleCnt="3" custScaleX="36851" custScaleY="31484">
        <dgm:presLayoutVars>
          <dgm:bulletEnabled val="1"/>
        </dgm:presLayoutVars>
      </dgm:prSet>
      <dgm:spPr/>
    </dgm:pt>
    <dgm:pt modelId="{8CD53DED-EC9E-4A6B-A1EC-4771E7637B44}" type="pres">
      <dgm:prSet presAssocID="{7AAFAEF6-9560-483A-AD21-F57AD4A50900}" presName="sibTrans" presStyleLbl="sibTrans2D1" presStyleIdx="0" presStyleCnt="2"/>
      <dgm:spPr/>
    </dgm:pt>
    <dgm:pt modelId="{EA3086C3-E460-4789-81BD-FD8E37DAD1C2}" type="pres">
      <dgm:prSet presAssocID="{7AAFAEF6-9560-483A-AD21-F57AD4A50900}" presName="connectorText" presStyleLbl="sibTrans2D1" presStyleIdx="0" presStyleCnt="2"/>
      <dgm:spPr/>
    </dgm:pt>
    <dgm:pt modelId="{34325261-7AFE-4ECE-8DE1-47FBD59DBCC9}" type="pres">
      <dgm:prSet presAssocID="{52785F5F-F72F-45FA-871F-1273F51AB9F3}" presName="node" presStyleLbl="node1" presStyleIdx="1" presStyleCnt="3" custScaleX="36851" custScaleY="31484">
        <dgm:presLayoutVars>
          <dgm:bulletEnabled val="1"/>
        </dgm:presLayoutVars>
      </dgm:prSet>
      <dgm:spPr/>
    </dgm:pt>
    <dgm:pt modelId="{C7FBCBA1-2D11-4B79-82C6-1CD1B2748A7D}" type="pres">
      <dgm:prSet presAssocID="{FE5476B9-8C97-4234-92B2-4A7F196352F5}" presName="sibTrans" presStyleLbl="sibTrans2D1" presStyleIdx="1" presStyleCnt="2"/>
      <dgm:spPr/>
    </dgm:pt>
    <dgm:pt modelId="{51AE9744-6C21-4C26-903F-725CBD3B6B7B}" type="pres">
      <dgm:prSet presAssocID="{FE5476B9-8C97-4234-92B2-4A7F196352F5}" presName="connectorText" presStyleLbl="sibTrans2D1" presStyleIdx="1" presStyleCnt="2"/>
      <dgm:spPr/>
    </dgm:pt>
    <dgm:pt modelId="{67075D7C-20DF-4527-A58C-230A6B80FA8E}" type="pres">
      <dgm:prSet presAssocID="{8A6DD0F7-4469-4C19-BE28-BA511FF695B7}" presName="node" presStyleLbl="node1" presStyleIdx="2" presStyleCnt="3" custScaleX="36851" custScaleY="31484">
        <dgm:presLayoutVars>
          <dgm:bulletEnabled val="1"/>
        </dgm:presLayoutVars>
      </dgm:prSet>
      <dgm:spPr/>
    </dgm:pt>
  </dgm:ptLst>
  <dgm:cxnLst>
    <dgm:cxn modelId="{7494AB5C-29F8-47E8-9DEF-1E35CDAA52CA}" type="presOf" srcId="{7AAFAEF6-9560-483A-AD21-F57AD4A50900}" destId="{8CD53DED-EC9E-4A6B-A1EC-4771E7637B44}" srcOrd="0" destOrd="0" presId="urn:microsoft.com/office/officeart/2005/8/layout/process1"/>
    <dgm:cxn modelId="{08F5A160-CB9C-4DC5-9596-A88123F0329D}" type="presOf" srcId="{52785F5F-F72F-45FA-871F-1273F51AB9F3}" destId="{34325261-7AFE-4ECE-8DE1-47FBD59DBCC9}" srcOrd="0" destOrd="0" presId="urn:microsoft.com/office/officeart/2005/8/layout/process1"/>
    <dgm:cxn modelId="{1E8A7841-ABF4-4B22-B3F2-1D2F2118D6F9}" type="presOf" srcId="{77C71EA7-2CA3-4D10-AC7F-28E0F4DC20D9}" destId="{E3773A01-23F6-4F83-9419-1F48FDF1BBA5}" srcOrd="0" destOrd="0" presId="urn:microsoft.com/office/officeart/2005/8/layout/process1"/>
    <dgm:cxn modelId="{1FF94D96-6C5D-4105-998F-3898BDE489B7}" srcId="{70543DBD-32E1-4F2F-9B7F-6B27ECEFDF87}" destId="{77C71EA7-2CA3-4D10-AC7F-28E0F4DC20D9}" srcOrd="0" destOrd="0" parTransId="{C1447D76-129E-4005-BD1E-F102BF27BC22}" sibTransId="{7AAFAEF6-9560-483A-AD21-F57AD4A50900}"/>
    <dgm:cxn modelId="{2F0070A9-4466-4261-9486-97F630945A55}" type="presOf" srcId="{70543DBD-32E1-4F2F-9B7F-6B27ECEFDF87}" destId="{BAE78817-8757-4D32-8A74-2BAC1EA2A04E}" srcOrd="0" destOrd="0" presId="urn:microsoft.com/office/officeart/2005/8/layout/process1"/>
    <dgm:cxn modelId="{306BBBB3-3184-4F56-B112-00D4DD65CAD9}" type="presOf" srcId="{8A6DD0F7-4469-4C19-BE28-BA511FF695B7}" destId="{67075D7C-20DF-4527-A58C-230A6B80FA8E}" srcOrd="0" destOrd="0" presId="urn:microsoft.com/office/officeart/2005/8/layout/process1"/>
    <dgm:cxn modelId="{BBF3D4B4-D33C-4872-8E48-8D6932CCE087}" srcId="{70543DBD-32E1-4F2F-9B7F-6B27ECEFDF87}" destId="{8A6DD0F7-4469-4C19-BE28-BA511FF695B7}" srcOrd="2" destOrd="0" parTransId="{DD82CC8D-D989-4A2E-99B0-60044A524688}" sibTransId="{DEA337CD-8531-43BA-B7A8-B05CD0495E7D}"/>
    <dgm:cxn modelId="{3900ACB7-8274-4023-B0BC-3E36BF7B7ADE}" srcId="{70543DBD-32E1-4F2F-9B7F-6B27ECEFDF87}" destId="{52785F5F-F72F-45FA-871F-1273F51AB9F3}" srcOrd="1" destOrd="0" parTransId="{515293B2-0FA5-412C-A1F2-D84AE9384948}" sibTransId="{FE5476B9-8C97-4234-92B2-4A7F196352F5}"/>
    <dgm:cxn modelId="{F428FDC5-CB64-4394-A583-6DCE530BA922}" type="presOf" srcId="{7AAFAEF6-9560-483A-AD21-F57AD4A50900}" destId="{EA3086C3-E460-4789-81BD-FD8E37DAD1C2}" srcOrd="1" destOrd="0" presId="urn:microsoft.com/office/officeart/2005/8/layout/process1"/>
    <dgm:cxn modelId="{D14408CE-0808-4AC6-9A2E-A6AE82B2B84C}" type="presOf" srcId="{FE5476B9-8C97-4234-92B2-4A7F196352F5}" destId="{51AE9744-6C21-4C26-903F-725CBD3B6B7B}" srcOrd="1" destOrd="0" presId="urn:microsoft.com/office/officeart/2005/8/layout/process1"/>
    <dgm:cxn modelId="{BE3890FE-12BA-42AF-BD9F-34A4D4BBF3A1}" type="presOf" srcId="{FE5476B9-8C97-4234-92B2-4A7F196352F5}" destId="{C7FBCBA1-2D11-4B79-82C6-1CD1B2748A7D}" srcOrd="0" destOrd="0" presId="urn:microsoft.com/office/officeart/2005/8/layout/process1"/>
    <dgm:cxn modelId="{68117A09-3695-4CE7-93EE-7ADFD9728D56}" type="presParOf" srcId="{BAE78817-8757-4D32-8A74-2BAC1EA2A04E}" destId="{E3773A01-23F6-4F83-9419-1F48FDF1BBA5}" srcOrd="0" destOrd="0" presId="urn:microsoft.com/office/officeart/2005/8/layout/process1"/>
    <dgm:cxn modelId="{CDB61519-2C15-4FFC-AF64-90D131C304F3}" type="presParOf" srcId="{BAE78817-8757-4D32-8A74-2BAC1EA2A04E}" destId="{8CD53DED-EC9E-4A6B-A1EC-4771E7637B44}" srcOrd="1" destOrd="0" presId="urn:microsoft.com/office/officeart/2005/8/layout/process1"/>
    <dgm:cxn modelId="{F3EAF284-3496-462B-A292-2D42021A82F7}" type="presParOf" srcId="{8CD53DED-EC9E-4A6B-A1EC-4771E7637B44}" destId="{EA3086C3-E460-4789-81BD-FD8E37DAD1C2}" srcOrd="0" destOrd="0" presId="urn:microsoft.com/office/officeart/2005/8/layout/process1"/>
    <dgm:cxn modelId="{47DBF9B5-DC91-4C6B-9BA1-76FDBBC86CC1}" type="presParOf" srcId="{BAE78817-8757-4D32-8A74-2BAC1EA2A04E}" destId="{34325261-7AFE-4ECE-8DE1-47FBD59DBCC9}" srcOrd="2" destOrd="0" presId="urn:microsoft.com/office/officeart/2005/8/layout/process1"/>
    <dgm:cxn modelId="{E1628EA7-B6D9-4B15-8BEC-36B4086276DF}" type="presParOf" srcId="{BAE78817-8757-4D32-8A74-2BAC1EA2A04E}" destId="{C7FBCBA1-2D11-4B79-82C6-1CD1B2748A7D}" srcOrd="3" destOrd="0" presId="urn:microsoft.com/office/officeart/2005/8/layout/process1"/>
    <dgm:cxn modelId="{33CBC471-508D-489A-838C-DF9201807D65}" type="presParOf" srcId="{C7FBCBA1-2D11-4B79-82C6-1CD1B2748A7D}" destId="{51AE9744-6C21-4C26-903F-725CBD3B6B7B}" srcOrd="0" destOrd="0" presId="urn:microsoft.com/office/officeart/2005/8/layout/process1"/>
    <dgm:cxn modelId="{12AC9435-D063-439B-B685-BE00DF42EA0F}" type="presParOf" srcId="{BAE78817-8757-4D32-8A74-2BAC1EA2A04E}" destId="{67075D7C-20DF-4527-A58C-230A6B80FA8E}"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0543DBD-32E1-4F2F-9B7F-6B27ECEFDF87}" type="doc">
      <dgm:prSet loTypeId="urn:microsoft.com/office/officeart/2005/8/layout/process1" loCatId="process" qsTypeId="urn:microsoft.com/office/officeart/2005/8/quickstyle/simple1" qsCatId="simple" csTypeId="urn:microsoft.com/office/officeart/2005/8/colors/accent0_3" csCatId="mainScheme" phldr="1"/>
      <dgm:spPr/>
      <dgm:t>
        <a:bodyPr/>
        <a:lstStyle/>
        <a:p>
          <a:endParaRPr lang="en-GB"/>
        </a:p>
      </dgm:t>
    </dgm:pt>
    <dgm:pt modelId="{77C71EA7-2CA3-4D10-AC7F-28E0F4DC20D9}">
      <dgm:prSet/>
      <dgm:spPr/>
      <dgm:t>
        <a:bodyPr/>
        <a:lstStyle/>
        <a:p>
          <a:r>
            <a:rPr lang="en-GB" dirty="0"/>
            <a:t>Main.tf </a:t>
          </a:r>
        </a:p>
        <a:p>
          <a:r>
            <a:rPr lang="en-GB"/>
            <a:t>(update </a:t>
          </a:r>
          <a:r>
            <a:rPr lang="en-GB" dirty="0"/>
            <a:t>resource)</a:t>
          </a:r>
        </a:p>
      </dgm:t>
    </dgm:pt>
    <dgm:pt modelId="{C1447D76-129E-4005-BD1E-F102BF27BC22}" type="parTrans" cxnId="{1FF94D96-6C5D-4105-998F-3898BDE489B7}">
      <dgm:prSet/>
      <dgm:spPr/>
      <dgm:t>
        <a:bodyPr/>
        <a:lstStyle/>
        <a:p>
          <a:endParaRPr lang="en-GB"/>
        </a:p>
      </dgm:t>
    </dgm:pt>
    <dgm:pt modelId="{7AAFAEF6-9560-483A-AD21-F57AD4A50900}" type="sibTrans" cxnId="{1FF94D96-6C5D-4105-998F-3898BDE489B7}">
      <dgm:prSet/>
      <dgm:spPr/>
      <dgm:t>
        <a:bodyPr/>
        <a:lstStyle/>
        <a:p>
          <a:endParaRPr lang="en-GB"/>
        </a:p>
      </dgm:t>
    </dgm:pt>
    <dgm:pt modelId="{52785F5F-F72F-45FA-871F-1273F51AB9F3}">
      <dgm:prSet/>
      <dgm:spPr/>
      <dgm:t>
        <a:bodyPr/>
        <a:lstStyle/>
        <a:p>
          <a:r>
            <a:rPr lang="en-GB" dirty="0"/>
            <a:t>Plan</a:t>
          </a:r>
        </a:p>
      </dgm:t>
    </dgm:pt>
    <dgm:pt modelId="{515293B2-0FA5-412C-A1F2-D84AE9384948}" type="parTrans" cxnId="{3900ACB7-8274-4023-B0BC-3E36BF7B7ADE}">
      <dgm:prSet/>
      <dgm:spPr/>
      <dgm:t>
        <a:bodyPr/>
        <a:lstStyle/>
        <a:p>
          <a:endParaRPr lang="en-GB"/>
        </a:p>
      </dgm:t>
    </dgm:pt>
    <dgm:pt modelId="{FE5476B9-8C97-4234-92B2-4A7F196352F5}" type="sibTrans" cxnId="{3900ACB7-8274-4023-B0BC-3E36BF7B7ADE}">
      <dgm:prSet/>
      <dgm:spPr/>
      <dgm:t>
        <a:bodyPr/>
        <a:lstStyle/>
        <a:p>
          <a:endParaRPr lang="en-GB"/>
        </a:p>
      </dgm:t>
    </dgm:pt>
    <dgm:pt modelId="{8A6DD0F7-4469-4C19-BE28-BA511FF695B7}">
      <dgm:prSet/>
      <dgm:spPr/>
      <dgm:t>
        <a:bodyPr/>
        <a:lstStyle/>
        <a:p>
          <a:r>
            <a:rPr lang="en-GB" dirty="0"/>
            <a:t>Apply</a:t>
          </a:r>
        </a:p>
      </dgm:t>
    </dgm:pt>
    <dgm:pt modelId="{DD82CC8D-D989-4A2E-99B0-60044A524688}" type="parTrans" cxnId="{BBF3D4B4-D33C-4872-8E48-8D6932CCE087}">
      <dgm:prSet/>
      <dgm:spPr/>
      <dgm:t>
        <a:bodyPr/>
        <a:lstStyle/>
        <a:p>
          <a:endParaRPr lang="en-GB"/>
        </a:p>
      </dgm:t>
    </dgm:pt>
    <dgm:pt modelId="{DEA337CD-8531-43BA-B7A8-B05CD0495E7D}" type="sibTrans" cxnId="{BBF3D4B4-D33C-4872-8E48-8D6932CCE087}">
      <dgm:prSet/>
      <dgm:spPr/>
      <dgm:t>
        <a:bodyPr/>
        <a:lstStyle/>
        <a:p>
          <a:endParaRPr lang="en-GB"/>
        </a:p>
      </dgm:t>
    </dgm:pt>
    <dgm:pt modelId="{BAE78817-8757-4D32-8A74-2BAC1EA2A04E}" type="pres">
      <dgm:prSet presAssocID="{70543DBD-32E1-4F2F-9B7F-6B27ECEFDF87}" presName="Name0" presStyleCnt="0">
        <dgm:presLayoutVars>
          <dgm:dir/>
          <dgm:resizeHandles val="exact"/>
        </dgm:presLayoutVars>
      </dgm:prSet>
      <dgm:spPr/>
    </dgm:pt>
    <dgm:pt modelId="{E3773A01-23F6-4F83-9419-1F48FDF1BBA5}" type="pres">
      <dgm:prSet presAssocID="{77C71EA7-2CA3-4D10-AC7F-28E0F4DC20D9}" presName="node" presStyleLbl="node1" presStyleIdx="0" presStyleCnt="3" custScaleX="36851" custScaleY="31484">
        <dgm:presLayoutVars>
          <dgm:bulletEnabled val="1"/>
        </dgm:presLayoutVars>
      </dgm:prSet>
      <dgm:spPr/>
    </dgm:pt>
    <dgm:pt modelId="{8CD53DED-EC9E-4A6B-A1EC-4771E7637B44}" type="pres">
      <dgm:prSet presAssocID="{7AAFAEF6-9560-483A-AD21-F57AD4A50900}" presName="sibTrans" presStyleLbl="sibTrans2D1" presStyleIdx="0" presStyleCnt="2"/>
      <dgm:spPr/>
    </dgm:pt>
    <dgm:pt modelId="{EA3086C3-E460-4789-81BD-FD8E37DAD1C2}" type="pres">
      <dgm:prSet presAssocID="{7AAFAEF6-9560-483A-AD21-F57AD4A50900}" presName="connectorText" presStyleLbl="sibTrans2D1" presStyleIdx="0" presStyleCnt="2"/>
      <dgm:spPr/>
    </dgm:pt>
    <dgm:pt modelId="{34325261-7AFE-4ECE-8DE1-47FBD59DBCC9}" type="pres">
      <dgm:prSet presAssocID="{52785F5F-F72F-45FA-871F-1273F51AB9F3}" presName="node" presStyleLbl="node1" presStyleIdx="1" presStyleCnt="3" custScaleX="36851" custScaleY="31484">
        <dgm:presLayoutVars>
          <dgm:bulletEnabled val="1"/>
        </dgm:presLayoutVars>
      </dgm:prSet>
      <dgm:spPr/>
    </dgm:pt>
    <dgm:pt modelId="{C7FBCBA1-2D11-4B79-82C6-1CD1B2748A7D}" type="pres">
      <dgm:prSet presAssocID="{FE5476B9-8C97-4234-92B2-4A7F196352F5}" presName="sibTrans" presStyleLbl="sibTrans2D1" presStyleIdx="1" presStyleCnt="2"/>
      <dgm:spPr/>
    </dgm:pt>
    <dgm:pt modelId="{51AE9744-6C21-4C26-903F-725CBD3B6B7B}" type="pres">
      <dgm:prSet presAssocID="{FE5476B9-8C97-4234-92B2-4A7F196352F5}" presName="connectorText" presStyleLbl="sibTrans2D1" presStyleIdx="1" presStyleCnt="2"/>
      <dgm:spPr/>
    </dgm:pt>
    <dgm:pt modelId="{67075D7C-20DF-4527-A58C-230A6B80FA8E}" type="pres">
      <dgm:prSet presAssocID="{8A6DD0F7-4469-4C19-BE28-BA511FF695B7}" presName="node" presStyleLbl="node1" presStyleIdx="2" presStyleCnt="3" custScaleX="36851" custScaleY="31484">
        <dgm:presLayoutVars>
          <dgm:bulletEnabled val="1"/>
        </dgm:presLayoutVars>
      </dgm:prSet>
      <dgm:spPr/>
    </dgm:pt>
  </dgm:ptLst>
  <dgm:cxnLst>
    <dgm:cxn modelId="{7494AB5C-29F8-47E8-9DEF-1E35CDAA52CA}" type="presOf" srcId="{7AAFAEF6-9560-483A-AD21-F57AD4A50900}" destId="{8CD53DED-EC9E-4A6B-A1EC-4771E7637B44}" srcOrd="0" destOrd="0" presId="urn:microsoft.com/office/officeart/2005/8/layout/process1"/>
    <dgm:cxn modelId="{08F5A160-CB9C-4DC5-9596-A88123F0329D}" type="presOf" srcId="{52785F5F-F72F-45FA-871F-1273F51AB9F3}" destId="{34325261-7AFE-4ECE-8DE1-47FBD59DBCC9}" srcOrd="0" destOrd="0" presId="urn:microsoft.com/office/officeart/2005/8/layout/process1"/>
    <dgm:cxn modelId="{1E8A7841-ABF4-4B22-B3F2-1D2F2118D6F9}" type="presOf" srcId="{77C71EA7-2CA3-4D10-AC7F-28E0F4DC20D9}" destId="{E3773A01-23F6-4F83-9419-1F48FDF1BBA5}" srcOrd="0" destOrd="0" presId="urn:microsoft.com/office/officeart/2005/8/layout/process1"/>
    <dgm:cxn modelId="{1FF94D96-6C5D-4105-998F-3898BDE489B7}" srcId="{70543DBD-32E1-4F2F-9B7F-6B27ECEFDF87}" destId="{77C71EA7-2CA3-4D10-AC7F-28E0F4DC20D9}" srcOrd="0" destOrd="0" parTransId="{C1447D76-129E-4005-BD1E-F102BF27BC22}" sibTransId="{7AAFAEF6-9560-483A-AD21-F57AD4A50900}"/>
    <dgm:cxn modelId="{2F0070A9-4466-4261-9486-97F630945A55}" type="presOf" srcId="{70543DBD-32E1-4F2F-9B7F-6B27ECEFDF87}" destId="{BAE78817-8757-4D32-8A74-2BAC1EA2A04E}" srcOrd="0" destOrd="0" presId="urn:microsoft.com/office/officeart/2005/8/layout/process1"/>
    <dgm:cxn modelId="{306BBBB3-3184-4F56-B112-00D4DD65CAD9}" type="presOf" srcId="{8A6DD0F7-4469-4C19-BE28-BA511FF695B7}" destId="{67075D7C-20DF-4527-A58C-230A6B80FA8E}" srcOrd="0" destOrd="0" presId="urn:microsoft.com/office/officeart/2005/8/layout/process1"/>
    <dgm:cxn modelId="{BBF3D4B4-D33C-4872-8E48-8D6932CCE087}" srcId="{70543DBD-32E1-4F2F-9B7F-6B27ECEFDF87}" destId="{8A6DD0F7-4469-4C19-BE28-BA511FF695B7}" srcOrd="2" destOrd="0" parTransId="{DD82CC8D-D989-4A2E-99B0-60044A524688}" sibTransId="{DEA337CD-8531-43BA-B7A8-B05CD0495E7D}"/>
    <dgm:cxn modelId="{3900ACB7-8274-4023-B0BC-3E36BF7B7ADE}" srcId="{70543DBD-32E1-4F2F-9B7F-6B27ECEFDF87}" destId="{52785F5F-F72F-45FA-871F-1273F51AB9F3}" srcOrd="1" destOrd="0" parTransId="{515293B2-0FA5-412C-A1F2-D84AE9384948}" sibTransId="{FE5476B9-8C97-4234-92B2-4A7F196352F5}"/>
    <dgm:cxn modelId="{F428FDC5-CB64-4394-A583-6DCE530BA922}" type="presOf" srcId="{7AAFAEF6-9560-483A-AD21-F57AD4A50900}" destId="{EA3086C3-E460-4789-81BD-FD8E37DAD1C2}" srcOrd="1" destOrd="0" presId="urn:microsoft.com/office/officeart/2005/8/layout/process1"/>
    <dgm:cxn modelId="{D14408CE-0808-4AC6-9A2E-A6AE82B2B84C}" type="presOf" srcId="{FE5476B9-8C97-4234-92B2-4A7F196352F5}" destId="{51AE9744-6C21-4C26-903F-725CBD3B6B7B}" srcOrd="1" destOrd="0" presId="urn:microsoft.com/office/officeart/2005/8/layout/process1"/>
    <dgm:cxn modelId="{BE3890FE-12BA-42AF-BD9F-34A4D4BBF3A1}" type="presOf" srcId="{FE5476B9-8C97-4234-92B2-4A7F196352F5}" destId="{C7FBCBA1-2D11-4B79-82C6-1CD1B2748A7D}" srcOrd="0" destOrd="0" presId="urn:microsoft.com/office/officeart/2005/8/layout/process1"/>
    <dgm:cxn modelId="{68117A09-3695-4CE7-93EE-7ADFD9728D56}" type="presParOf" srcId="{BAE78817-8757-4D32-8A74-2BAC1EA2A04E}" destId="{E3773A01-23F6-4F83-9419-1F48FDF1BBA5}" srcOrd="0" destOrd="0" presId="urn:microsoft.com/office/officeart/2005/8/layout/process1"/>
    <dgm:cxn modelId="{CDB61519-2C15-4FFC-AF64-90D131C304F3}" type="presParOf" srcId="{BAE78817-8757-4D32-8A74-2BAC1EA2A04E}" destId="{8CD53DED-EC9E-4A6B-A1EC-4771E7637B44}" srcOrd="1" destOrd="0" presId="urn:microsoft.com/office/officeart/2005/8/layout/process1"/>
    <dgm:cxn modelId="{F3EAF284-3496-462B-A292-2D42021A82F7}" type="presParOf" srcId="{8CD53DED-EC9E-4A6B-A1EC-4771E7637B44}" destId="{EA3086C3-E460-4789-81BD-FD8E37DAD1C2}" srcOrd="0" destOrd="0" presId="urn:microsoft.com/office/officeart/2005/8/layout/process1"/>
    <dgm:cxn modelId="{47DBF9B5-DC91-4C6B-9BA1-76FDBBC86CC1}" type="presParOf" srcId="{BAE78817-8757-4D32-8A74-2BAC1EA2A04E}" destId="{34325261-7AFE-4ECE-8DE1-47FBD59DBCC9}" srcOrd="2" destOrd="0" presId="urn:microsoft.com/office/officeart/2005/8/layout/process1"/>
    <dgm:cxn modelId="{E1628EA7-B6D9-4B15-8BEC-36B4086276DF}" type="presParOf" srcId="{BAE78817-8757-4D32-8A74-2BAC1EA2A04E}" destId="{C7FBCBA1-2D11-4B79-82C6-1CD1B2748A7D}" srcOrd="3" destOrd="0" presId="urn:microsoft.com/office/officeart/2005/8/layout/process1"/>
    <dgm:cxn modelId="{33CBC471-508D-489A-838C-DF9201807D65}" type="presParOf" srcId="{C7FBCBA1-2D11-4B79-82C6-1CD1B2748A7D}" destId="{51AE9744-6C21-4C26-903F-725CBD3B6B7B}" srcOrd="0" destOrd="0" presId="urn:microsoft.com/office/officeart/2005/8/layout/process1"/>
    <dgm:cxn modelId="{12AC9435-D063-439B-B685-BE00DF42EA0F}" type="presParOf" srcId="{BAE78817-8757-4D32-8A74-2BAC1EA2A04E}" destId="{67075D7C-20DF-4527-A58C-230A6B80FA8E}"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0543DBD-32E1-4F2F-9B7F-6B27ECEFDF87}" type="doc">
      <dgm:prSet loTypeId="urn:microsoft.com/office/officeart/2005/8/layout/process1" loCatId="process" qsTypeId="urn:microsoft.com/office/officeart/2005/8/quickstyle/simple1" qsCatId="simple" csTypeId="urn:microsoft.com/office/officeart/2005/8/colors/accent0_3" csCatId="mainScheme" phldr="1"/>
      <dgm:spPr/>
      <dgm:t>
        <a:bodyPr/>
        <a:lstStyle/>
        <a:p>
          <a:endParaRPr lang="en-GB"/>
        </a:p>
      </dgm:t>
    </dgm:pt>
    <dgm:pt modelId="{52785F5F-F72F-45FA-871F-1273F51AB9F3}">
      <dgm:prSet/>
      <dgm:spPr/>
      <dgm:t>
        <a:bodyPr/>
        <a:lstStyle/>
        <a:p>
          <a:r>
            <a:rPr lang="en-GB" dirty="0"/>
            <a:t>Plan</a:t>
          </a:r>
        </a:p>
      </dgm:t>
    </dgm:pt>
    <dgm:pt modelId="{515293B2-0FA5-412C-A1F2-D84AE9384948}" type="parTrans" cxnId="{3900ACB7-8274-4023-B0BC-3E36BF7B7ADE}">
      <dgm:prSet/>
      <dgm:spPr/>
      <dgm:t>
        <a:bodyPr/>
        <a:lstStyle/>
        <a:p>
          <a:endParaRPr lang="en-GB"/>
        </a:p>
      </dgm:t>
    </dgm:pt>
    <dgm:pt modelId="{FE5476B9-8C97-4234-92B2-4A7F196352F5}" type="sibTrans" cxnId="{3900ACB7-8274-4023-B0BC-3E36BF7B7ADE}">
      <dgm:prSet/>
      <dgm:spPr/>
      <dgm:t>
        <a:bodyPr/>
        <a:lstStyle/>
        <a:p>
          <a:endParaRPr lang="en-GB"/>
        </a:p>
      </dgm:t>
    </dgm:pt>
    <dgm:pt modelId="{8A6DD0F7-4469-4C19-BE28-BA511FF695B7}">
      <dgm:prSet/>
      <dgm:spPr/>
      <dgm:t>
        <a:bodyPr/>
        <a:lstStyle/>
        <a:p>
          <a:r>
            <a:rPr lang="en-GB" dirty="0"/>
            <a:t>Destroy</a:t>
          </a:r>
        </a:p>
      </dgm:t>
    </dgm:pt>
    <dgm:pt modelId="{DD82CC8D-D989-4A2E-99B0-60044A524688}" type="parTrans" cxnId="{BBF3D4B4-D33C-4872-8E48-8D6932CCE087}">
      <dgm:prSet/>
      <dgm:spPr/>
      <dgm:t>
        <a:bodyPr/>
        <a:lstStyle/>
        <a:p>
          <a:endParaRPr lang="en-GB"/>
        </a:p>
      </dgm:t>
    </dgm:pt>
    <dgm:pt modelId="{DEA337CD-8531-43BA-B7A8-B05CD0495E7D}" type="sibTrans" cxnId="{BBF3D4B4-D33C-4872-8E48-8D6932CCE087}">
      <dgm:prSet/>
      <dgm:spPr/>
      <dgm:t>
        <a:bodyPr/>
        <a:lstStyle/>
        <a:p>
          <a:endParaRPr lang="en-GB"/>
        </a:p>
      </dgm:t>
    </dgm:pt>
    <dgm:pt modelId="{BAE78817-8757-4D32-8A74-2BAC1EA2A04E}" type="pres">
      <dgm:prSet presAssocID="{70543DBD-32E1-4F2F-9B7F-6B27ECEFDF87}" presName="Name0" presStyleCnt="0">
        <dgm:presLayoutVars>
          <dgm:dir/>
          <dgm:resizeHandles val="exact"/>
        </dgm:presLayoutVars>
      </dgm:prSet>
      <dgm:spPr/>
    </dgm:pt>
    <dgm:pt modelId="{34325261-7AFE-4ECE-8DE1-47FBD59DBCC9}" type="pres">
      <dgm:prSet presAssocID="{52785F5F-F72F-45FA-871F-1273F51AB9F3}" presName="node" presStyleLbl="node1" presStyleIdx="0" presStyleCnt="2" custScaleX="36851" custScaleY="31484">
        <dgm:presLayoutVars>
          <dgm:bulletEnabled val="1"/>
        </dgm:presLayoutVars>
      </dgm:prSet>
      <dgm:spPr/>
    </dgm:pt>
    <dgm:pt modelId="{C7FBCBA1-2D11-4B79-82C6-1CD1B2748A7D}" type="pres">
      <dgm:prSet presAssocID="{FE5476B9-8C97-4234-92B2-4A7F196352F5}" presName="sibTrans" presStyleLbl="sibTrans2D1" presStyleIdx="0" presStyleCnt="1"/>
      <dgm:spPr/>
    </dgm:pt>
    <dgm:pt modelId="{51AE9744-6C21-4C26-903F-725CBD3B6B7B}" type="pres">
      <dgm:prSet presAssocID="{FE5476B9-8C97-4234-92B2-4A7F196352F5}" presName="connectorText" presStyleLbl="sibTrans2D1" presStyleIdx="0" presStyleCnt="1"/>
      <dgm:spPr/>
    </dgm:pt>
    <dgm:pt modelId="{67075D7C-20DF-4527-A58C-230A6B80FA8E}" type="pres">
      <dgm:prSet presAssocID="{8A6DD0F7-4469-4C19-BE28-BA511FF695B7}" presName="node" presStyleLbl="node1" presStyleIdx="1" presStyleCnt="2" custScaleX="36851" custScaleY="31484">
        <dgm:presLayoutVars>
          <dgm:bulletEnabled val="1"/>
        </dgm:presLayoutVars>
      </dgm:prSet>
      <dgm:spPr/>
    </dgm:pt>
  </dgm:ptLst>
  <dgm:cxnLst>
    <dgm:cxn modelId="{08F5A160-CB9C-4DC5-9596-A88123F0329D}" type="presOf" srcId="{52785F5F-F72F-45FA-871F-1273F51AB9F3}" destId="{34325261-7AFE-4ECE-8DE1-47FBD59DBCC9}" srcOrd="0" destOrd="0" presId="urn:microsoft.com/office/officeart/2005/8/layout/process1"/>
    <dgm:cxn modelId="{2F0070A9-4466-4261-9486-97F630945A55}" type="presOf" srcId="{70543DBD-32E1-4F2F-9B7F-6B27ECEFDF87}" destId="{BAE78817-8757-4D32-8A74-2BAC1EA2A04E}" srcOrd="0" destOrd="0" presId="urn:microsoft.com/office/officeart/2005/8/layout/process1"/>
    <dgm:cxn modelId="{306BBBB3-3184-4F56-B112-00D4DD65CAD9}" type="presOf" srcId="{8A6DD0F7-4469-4C19-BE28-BA511FF695B7}" destId="{67075D7C-20DF-4527-A58C-230A6B80FA8E}" srcOrd="0" destOrd="0" presId="urn:microsoft.com/office/officeart/2005/8/layout/process1"/>
    <dgm:cxn modelId="{BBF3D4B4-D33C-4872-8E48-8D6932CCE087}" srcId="{70543DBD-32E1-4F2F-9B7F-6B27ECEFDF87}" destId="{8A6DD0F7-4469-4C19-BE28-BA511FF695B7}" srcOrd="1" destOrd="0" parTransId="{DD82CC8D-D989-4A2E-99B0-60044A524688}" sibTransId="{DEA337CD-8531-43BA-B7A8-B05CD0495E7D}"/>
    <dgm:cxn modelId="{3900ACB7-8274-4023-B0BC-3E36BF7B7ADE}" srcId="{70543DBD-32E1-4F2F-9B7F-6B27ECEFDF87}" destId="{52785F5F-F72F-45FA-871F-1273F51AB9F3}" srcOrd="0" destOrd="0" parTransId="{515293B2-0FA5-412C-A1F2-D84AE9384948}" sibTransId="{FE5476B9-8C97-4234-92B2-4A7F196352F5}"/>
    <dgm:cxn modelId="{D14408CE-0808-4AC6-9A2E-A6AE82B2B84C}" type="presOf" srcId="{FE5476B9-8C97-4234-92B2-4A7F196352F5}" destId="{51AE9744-6C21-4C26-903F-725CBD3B6B7B}" srcOrd="1" destOrd="0" presId="urn:microsoft.com/office/officeart/2005/8/layout/process1"/>
    <dgm:cxn modelId="{BE3890FE-12BA-42AF-BD9F-34A4D4BBF3A1}" type="presOf" srcId="{FE5476B9-8C97-4234-92B2-4A7F196352F5}" destId="{C7FBCBA1-2D11-4B79-82C6-1CD1B2748A7D}" srcOrd="0" destOrd="0" presId="urn:microsoft.com/office/officeart/2005/8/layout/process1"/>
    <dgm:cxn modelId="{47DBF9B5-DC91-4C6B-9BA1-76FDBBC86CC1}" type="presParOf" srcId="{BAE78817-8757-4D32-8A74-2BAC1EA2A04E}" destId="{34325261-7AFE-4ECE-8DE1-47FBD59DBCC9}" srcOrd="0" destOrd="0" presId="urn:microsoft.com/office/officeart/2005/8/layout/process1"/>
    <dgm:cxn modelId="{E1628EA7-B6D9-4B15-8BEC-36B4086276DF}" type="presParOf" srcId="{BAE78817-8757-4D32-8A74-2BAC1EA2A04E}" destId="{C7FBCBA1-2D11-4B79-82C6-1CD1B2748A7D}" srcOrd="1" destOrd="0" presId="urn:microsoft.com/office/officeart/2005/8/layout/process1"/>
    <dgm:cxn modelId="{33CBC471-508D-489A-838C-DF9201807D65}" type="presParOf" srcId="{C7FBCBA1-2D11-4B79-82C6-1CD1B2748A7D}" destId="{51AE9744-6C21-4C26-903F-725CBD3B6B7B}" srcOrd="0" destOrd="0" presId="urn:microsoft.com/office/officeart/2005/8/layout/process1"/>
    <dgm:cxn modelId="{12AC9435-D063-439B-B685-BE00DF42EA0F}" type="presParOf" srcId="{BAE78817-8757-4D32-8A74-2BAC1EA2A04E}" destId="{67075D7C-20DF-4527-A58C-230A6B80FA8E}"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E0A7272-B40A-400B-9EE2-4C4970776933}" type="doc">
      <dgm:prSet loTypeId="urn:microsoft.com/office/officeart/2005/8/layout/StepDownProcess" loCatId="process" qsTypeId="urn:microsoft.com/office/officeart/2005/8/quickstyle/simple1" qsCatId="simple" csTypeId="urn:microsoft.com/office/officeart/2005/8/colors/colorful5" csCatId="colorful" phldr="1"/>
      <dgm:spPr/>
      <dgm:t>
        <a:bodyPr/>
        <a:lstStyle/>
        <a:p>
          <a:endParaRPr lang="en-GB"/>
        </a:p>
      </dgm:t>
    </dgm:pt>
    <dgm:pt modelId="{B7A99FFF-F369-4035-9A5C-D4AE2AEE297B}">
      <dgm:prSet/>
      <dgm:spPr/>
      <dgm:t>
        <a:bodyPr/>
        <a:lstStyle/>
        <a:p>
          <a:r>
            <a:rPr lang="en-GB"/>
            <a:t>Environment variables</a:t>
          </a:r>
        </a:p>
      </dgm:t>
    </dgm:pt>
    <dgm:pt modelId="{A394C0D0-4D39-45F8-9B1B-9B4EEA114ECE}" type="parTrans" cxnId="{5CDB19CA-41C9-42D1-8ABA-D44E11361E63}">
      <dgm:prSet/>
      <dgm:spPr/>
      <dgm:t>
        <a:bodyPr/>
        <a:lstStyle/>
        <a:p>
          <a:endParaRPr lang="en-GB"/>
        </a:p>
      </dgm:t>
    </dgm:pt>
    <dgm:pt modelId="{A6BB8D28-6B9E-4336-A707-311547BC6D9A}" type="sibTrans" cxnId="{5CDB19CA-41C9-42D1-8ABA-D44E11361E63}">
      <dgm:prSet/>
      <dgm:spPr/>
      <dgm:t>
        <a:bodyPr/>
        <a:lstStyle/>
        <a:p>
          <a:endParaRPr lang="en-GB"/>
        </a:p>
      </dgm:t>
    </dgm:pt>
    <dgm:pt modelId="{A59570AB-25C5-4B9B-B722-6DB39523C964}">
      <dgm:prSet/>
      <dgm:spPr/>
      <dgm:t>
        <a:bodyPr/>
        <a:lstStyle/>
        <a:p>
          <a:r>
            <a:rPr lang="en-GB" i="1" dirty="0"/>
            <a:t>terraform.tfvars </a:t>
          </a:r>
          <a:r>
            <a:rPr lang="en-GB" dirty="0"/>
            <a:t>file, if present</a:t>
          </a:r>
        </a:p>
      </dgm:t>
    </dgm:pt>
    <dgm:pt modelId="{418291DB-D792-40A8-A371-45F57EDB8736}" type="parTrans" cxnId="{D4D01260-34CA-4714-AC98-5212A7DEA084}">
      <dgm:prSet/>
      <dgm:spPr/>
      <dgm:t>
        <a:bodyPr/>
        <a:lstStyle/>
        <a:p>
          <a:endParaRPr lang="en-GB"/>
        </a:p>
      </dgm:t>
    </dgm:pt>
    <dgm:pt modelId="{98F8D14E-4E92-4175-BC53-3B165138C361}" type="sibTrans" cxnId="{D4D01260-34CA-4714-AC98-5212A7DEA084}">
      <dgm:prSet/>
      <dgm:spPr/>
      <dgm:t>
        <a:bodyPr/>
        <a:lstStyle/>
        <a:p>
          <a:endParaRPr lang="en-GB"/>
        </a:p>
      </dgm:t>
    </dgm:pt>
    <dgm:pt modelId="{FBA4361D-10DC-4935-8EFD-3F5C3EDA01E8}">
      <dgm:prSet/>
      <dgm:spPr/>
      <dgm:t>
        <a:bodyPr/>
        <a:lstStyle/>
        <a:p>
          <a:r>
            <a:rPr lang="en-GB" i="1" dirty="0" err="1"/>
            <a:t>terraform.tfvars.json</a:t>
          </a:r>
          <a:r>
            <a:rPr lang="en-GB" i="1" dirty="0"/>
            <a:t> </a:t>
          </a:r>
          <a:r>
            <a:rPr lang="en-GB" dirty="0"/>
            <a:t>file, if present</a:t>
          </a:r>
        </a:p>
      </dgm:t>
    </dgm:pt>
    <dgm:pt modelId="{30F78CDE-F141-41AA-B7D4-B0C8130E8F8D}" type="parTrans" cxnId="{BB7DFD95-09D9-47C1-8C32-4FD4268B3E55}">
      <dgm:prSet/>
      <dgm:spPr/>
      <dgm:t>
        <a:bodyPr/>
        <a:lstStyle/>
        <a:p>
          <a:endParaRPr lang="en-GB"/>
        </a:p>
      </dgm:t>
    </dgm:pt>
    <dgm:pt modelId="{42C86741-376D-4B4D-8FEA-2972AB3CF12E}" type="sibTrans" cxnId="{BB7DFD95-09D9-47C1-8C32-4FD4268B3E55}">
      <dgm:prSet/>
      <dgm:spPr/>
      <dgm:t>
        <a:bodyPr/>
        <a:lstStyle/>
        <a:p>
          <a:endParaRPr lang="en-GB"/>
        </a:p>
      </dgm:t>
    </dgm:pt>
    <dgm:pt modelId="{86562227-A14F-4EA9-9771-D56ADEAE1F35}">
      <dgm:prSet/>
      <dgm:spPr/>
      <dgm:t>
        <a:bodyPr/>
        <a:lstStyle/>
        <a:p>
          <a:r>
            <a:rPr lang="en-GB" dirty="0"/>
            <a:t>Any </a:t>
          </a:r>
          <a:r>
            <a:rPr lang="en-GB" i="1" dirty="0"/>
            <a:t>*.auto.tfvars or *.</a:t>
          </a:r>
          <a:r>
            <a:rPr lang="en-GB" i="1" dirty="0" err="1"/>
            <a:t>auto.tfvars.json</a:t>
          </a:r>
          <a:r>
            <a:rPr lang="en-GB" i="1" dirty="0"/>
            <a:t> </a:t>
          </a:r>
          <a:r>
            <a:rPr lang="en-GB" dirty="0"/>
            <a:t>files, processed in lexical order of filenames</a:t>
          </a:r>
        </a:p>
      </dgm:t>
    </dgm:pt>
    <dgm:pt modelId="{F4773F63-B30D-4521-9C94-0A66A8CB8730}" type="parTrans" cxnId="{6CA2B728-7E33-48D6-8DA1-714952ECA783}">
      <dgm:prSet/>
      <dgm:spPr/>
      <dgm:t>
        <a:bodyPr/>
        <a:lstStyle/>
        <a:p>
          <a:endParaRPr lang="en-GB"/>
        </a:p>
      </dgm:t>
    </dgm:pt>
    <dgm:pt modelId="{73D5F42D-06F9-4E37-BD83-ECC159B78C16}" type="sibTrans" cxnId="{6CA2B728-7E33-48D6-8DA1-714952ECA783}">
      <dgm:prSet/>
      <dgm:spPr/>
      <dgm:t>
        <a:bodyPr/>
        <a:lstStyle/>
        <a:p>
          <a:endParaRPr lang="en-GB"/>
        </a:p>
      </dgm:t>
    </dgm:pt>
    <dgm:pt modelId="{CD219CF1-324E-4409-B52F-0BB539B2DB02}">
      <dgm:prSet/>
      <dgm:spPr/>
      <dgm:t>
        <a:bodyPr/>
        <a:lstStyle/>
        <a:p>
          <a:r>
            <a:rPr lang="en-GB" dirty="0"/>
            <a:t>Any </a:t>
          </a:r>
          <a:r>
            <a:rPr lang="en-GB" i="1" dirty="0"/>
            <a:t>var and –var-file </a:t>
          </a:r>
          <a:r>
            <a:rPr lang="en-GB" dirty="0"/>
            <a:t>options on the command line, in the order provided</a:t>
          </a:r>
        </a:p>
      </dgm:t>
    </dgm:pt>
    <dgm:pt modelId="{BEA59223-8890-4373-8E6E-2B66F2BC2FFB}" type="parTrans" cxnId="{A816253E-C2AC-46A9-924A-1E5ED3A607F1}">
      <dgm:prSet/>
      <dgm:spPr/>
      <dgm:t>
        <a:bodyPr/>
        <a:lstStyle/>
        <a:p>
          <a:endParaRPr lang="en-GB"/>
        </a:p>
      </dgm:t>
    </dgm:pt>
    <dgm:pt modelId="{0B6DDC53-31EB-40D4-9D75-0C31608AA4FF}" type="sibTrans" cxnId="{A816253E-C2AC-46A9-924A-1E5ED3A607F1}">
      <dgm:prSet/>
      <dgm:spPr/>
      <dgm:t>
        <a:bodyPr/>
        <a:lstStyle/>
        <a:p>
          <a:endParaRPr lang="en-GB"/>
        </a:p>
      </dgm:t>
    </dgm:pt>
    <dgm:pt modelId="{77D3EA24-D91C-4CD1-AC55-B259605F134D}" type="pres">
      <dgm:prSet presAssocID="{0E0A7272-B40A-400B-9EE2-4C4970776933}" presName="rootnode" presStyleCnt="0">
        <dgm:presLayoutVars>
          <dgm:chMax/>
          <dgm:chPref/>
          <dgm:dir/>
          <dgm:animLvl val="lvl"/>
        </dgm:presLayoutVars>
      </dgm:prSet>
      <dgm:spPr/>
    </dgm:pt>
    <dgm:pt modelId="{02D506E9-90B2-465E-9555-332CEFC0F705}" type="pres">
      <dgm:prSet presAssocID="{B7A99FFF-F369-4035-9A5C-D4AE2AEE297B}" presName="composite" presStyleCnt="0"/>
      <dgm:spPr/>
    </dgm:pt>
    <dgm:pt modelId="{44029DE6-085F-4DFC-ADF8-FF30F0293D54}" type="pres">
      <dgm:prSet presAssocID="{B7A99FFF-F369-4035-9A5C-D4AE2AEE297B}" presName="bentUpArrow1" presStyleLbl="alignImgPlace1" presStyleIdx="0" presStyleCnt="4"/>
      <dgm:spPr/>
    </dgm:pt>
    <dgm:pt modelId="{D5DF5104-C56F-499F-8600-170442DC7EA7}" type="pres">
      <dgm:prSet presAssocID="{B7A99FFF-F369-4035-9A5C-D4AE2AEE297B}" presName="ParentText" presStyleLbl="node1" presStyleIdx="0" presStyleCnt="5" custScaleX="431749">
        <dgm:presLayoutVars>
          <dgm:chMax val="1"/>
          <dgm:chPref val="1"/>
          <dgm:bulletEnabled val="1"/>
        </dgm:presLayoutVars>
      </dgm:prSet>
      <dgm:spPr/>
    </dgm:pt>
    <dgm:pt modelId="{34E758CB-CFE5-4542-B430-E7A168CA3728}" type="pres">
      <dgm:prSet presAssocID="{B7A99FFF-F369-4035-9A5C-D4AE2AEE297B}" presName="ChildText" presStyleLbl="revTx" presStyleIdx="0" presStyleCnt="4">
        <dgm:presLayoutVars>
          <dgm:chMax val="0"/>
          <dgm:chPref val="0"/>
          <dgm:bulletEnabled val="1"/>
        </dgm:presLayoutVars>
      </dgm:prSet>
      <dgm:spPr/>
    </dgm:pt>
    <dgm:pt modelId="{BADF6F45-A140-43CD-BCBF-F6E1A2F89FC5}" type="pres">
      <dgm:prSet presAssocID="{A6BB8D28-6B9E-4336-A707-311547BC6D9A}" presName="sibTrans" presStyleCnt="0"/>
      <dgm:spPr/>
    </dgm:pt>
    <dgm:pt modelId="{CF0CCEEA-CCBB-44DD-8C2F-D59F7402203B}" type="pres">
      <dgm:prSet presAssocID="{A59570AB-25C5-4B9B-B722-6DB39523C964}" presName="composite" presStyleCnt="0"/>
      <dgm:spPr/>
    </dgm:pt>
    <dgm:pt modelId="{B63DB9B1-1097-4DA3-AAD7-8061F76C63E1}" type="pres">
      <dgm:prSet presAssocID="{A59570AB-25C5-4B9B-B722-6DB39523C964}" presName="bentUpArrow1" presStyleLbl="alignImgPlace1" presStyleIdx="1" presStyleCnt="4"/>
      <dgm:spPr/>
    </dgm:pt>
    <dgm:pt modelId="{06F7D0BF-5762-4683-91F3-AF7EA6E77163}" type="pres">
      <dgm:prSet presAssocID="{A59570AB-25C5-4B9B-B722-6DB39523C964}" presName="ParentText" presStyleLbl="node1" presStyleIdx="1" presStyleCnt="5" custScaleX="431749">
        <dgm:presLayoutVars>
          <dgm:chMax val="1"/>
          <dgm:chPref val="1"/>
          <dgm:bulletEnabled val="1"/>
        </dgm:presLayoutVars>
      </dgm:prSet>
      <dgm:spPr/>
    </dgm:pt>
    <dgm:pt modelId="{1BA09593-2FD3-4F29-B3AB-1C038E9C42E2}" type="pres">
      <dgm:prSet presAssocID="{A59570AB-25C5-4B9B-B722-6DB39523C964}" presName="ChildText" presStyleLbl="revTx" presStyleIdx="1" presStyleCnt="4">
        <dgm:presLayoutVars>
          <dgm:chMax val="0"/>
          <dgm:chPref val="0"/>
          <dgm:bulletEnabled val="1"/>
        </dgm:presLayoutVars>
      </dgm:prSet>
      <dgm:spPr/>
    </dgm:pt>
    <dgm:pt modelId="{F6F1D2A0-0C90-4ADA-A1BF-FB88EAC21F1F}" type="pres">
      <dgm:prSet presAssocID="{98F8D14E-4E92-4175-BC53-3B165138C361}" presName="sibTrans" presStyleCnt="0"/>
      <dgm:spPr/>
    </dgm:pt>
    <dgm:pt modelId="{CEA03ED6-C7F5-4C92-8478-8CE1AFC4075F}" type="pres">
      <dgm:prSet presAssocID="{FBA4361D-10DC-4935-8EFD-3F5C3EDA01E8}" presName="composite" presStyleCnt="0"/>
      <dgm:spPr/>
    </dgm:pt>
    <dgm:pt modelId="{28C30692-2533-45D3-964E-D1286E62A953}" type="pres">
      <dgm:prSet presAssocID="{FBA4361D-10DC-4935-8EFD-3F5C3EDA01E8}" presName="bentUpArrow1" presStyleLbl="alignImgPlace1" presStyleIdx="2" presStyleCnt="4"/>
      <dgm:spPr/>
    </dgm:pt>
    <dgm:pt modelId="{B7304969-B567-48E5-83A9-1487B8604F72}" type="pres">
      <dgm:prSet presAssocID="{FBA4361D-10DC-4935-8EFD-3F5C3EDA01E8}" presName="ParentText" presStyleLbl="node1" presStyleIdx="2" presStyleCnt="5" custScaleX="431749">
        <dgm:presLayoutVars>
          <dgm:chMax val="1"/>
          <dgm:chPref val="1"/>
          <dgm:bulletEnabled val="1"/>
        </dgm:presLayoutVars>
      </dgm:prSet>
      <dgm:spPr/>
    </dgm:pt>
    <dgm:pt modelId="{2BD2970F-2161-4D1C-BBEF-1D506B9FFA15}" type="pres">
      <dgm:prSet presAssocID="{FBA4361D-10DC-4935-8EFD-3F5C3EDA01E8}" presName="ChildText" presStyleLbl="revTx" presStyleIdx="2" presStyleCnt="4">
        <dgm:presLayoutVars>
          <dgm:chMax val="0"/>
          <dgm:chPref val="0"/>
          <dgm:bulletEnabled val="1"/>
        </dgm:presLayoutVars>
      </dgm:prSet>
      <dgm:spPr/>
    </dgm:pt>
    <dgm:pt modelId="{C0C9FB3D-B6CA-40EA-8D1D-4356F6D62D15}" type="pres">
      <dgm:prSet presAssocID="{42C86741-376D-4B4D-8FEA-2972AB3CF12E}" presName="sibTrans" presStyleCnt="0"/>
      <dgm:spPr/>
    </dgm:pt>
    <dgm:pt modelId="{38878A85-387E-4511-96E1-068BE403EC5B}" type="pres">
      <dgm:prSet presAssocID="{86562227-A14F-4EA9-9771-D56ADEAE1F35}" presName="composite" presStyleCnt="0"/>
      <dgm:spPr/>
    </dgm:pt>
    <dgm:pt modelId="{B6D2E1FD-0D50-4606-B564-357D01ABA003}" type="pres">
      <dgm:prSet presAssocID="{86562227-A14F-4EA9-9771-D56ADEAE1F35}" presName="bentUpArrow1" presStyleLbl="alignImgPlace1" presStyleIdx="3" presStyleCnt="4"/>
      <dgm:spPr/>
    </dgm:pt>
    <dgm:pt modelId="{FB91F84D-375A-4588-B284-C248C947D5FD}" type="pres">
      <dgm:prSet presAssocID="{86562227-A14F-4EA9-9771-D56ADEAE1F35}" presName="ParentText" presStyleLbl="node1" presStyleIdx="3" presStyleCnt="5" custScaleX="431749">
        <dgm:presLayoutVars>
          <dgm:chMax val="1"/>
          <dgm:chPref val="1"/>
          <dgm:bulletEnabled val="1"/>
        </dgm:presLayoutVars>
      </dgm:prSet>
      <dgm:spPr/>
    </dgm:pt>
    <dgm:pt modelId="{85B80DF2-CF2B-46C4-A82B-83E194A06653}" type="pres">
      <dgm:prSet presAssocID="{86562227-A14F-4EA9-9771-D56ADEAE1F35}" presName="ChildText" presStyleLbl="revTx" presStyleIdx="3" presStyleCnt="4">
        <dgm:presLayoutVars>
          <dgm:chMax val="0"/>
          <dgm:chPref val="0"/>
          <dgm:bulletEnabled val="1"/>
        </dgm:presLayoutVars>
      </dgm:prSet>
      <dgm:spPr/>
    </dgm:pt>
    <dgm:pt modelId="{3E2F12B8-B8CE-4A63-883D-D1BBA5B5BDDA}" type="pres">
      <dgm:prSet presAssocID="{73D5F42D-06F9-4E37-BD83-ECC159B78C16}" presName="sibTrans" presStyleCnt="0"/>
      <dgm:spPr/>
    </dgm:pt>
    <dgm:pt modelId="{1D52382C-68B3-48DE-ABE4-86C81A5C2D41}" type="pres">
      <dgm:prSet presAssocID="{CD219CF1-324E-4409-B52F-0BB539B2DB02}" presName="composite" presStyleCnt="0"/>
      <dgm:spPr/>
    </dgm:pt>
    <dgm:pt modelId="{CAEBF586-548E-4397-B405-5816E6CEEAFC}" type="pres">
      <dgm:prSet presAssocID="{CD219CF1-324E-4409-B52F-0BB539B2DB02}" presName="ParentText" presStyleLbl="node1" presStyleIdx="4" presStyleCnt="5" custScaleX="431749">
        <dgm:presLayoutVars>
          <dgm:chMax val="1"/>
          <dgm:chPref val="1"/>
          <dgm:bulletEnabled val="1"/>
        </dgm:presLayoutVars>
      </dgm:prSet>
      <dgm:spPr/>
    </dgm:pt>
  </dgm:ptLst>
  <dgm:cxnLst>
    <dgm:cxn modelId="{6CA2B728-7E33-48D6-8DA1-714952ECA783}" srcId="{0E0A7272-B40A-400B-9EE2-4C4970776933}" destId="{86562227-A14F-4EA9-9771-D56ADEAE1F35}" srcOrd="3" destOrd="0" parTransId="{F4773F63-B30D-4521-9C94-0A66A8CB8730}" sibTransId="{73D5F42D-06F9-4E37-BD83-ECC159B78C16}"/>
    <dgm:cxn modelId="{FBBA1433-2447-45D1-9FAA-F88A61A1DF18}" type="presOf" srcId="{A59570AB-25C5-4B9B-B722-6DB39523C964}" destId="{06F7D0BF-5762-4683-91F3-AF7EA6E77163}" srcOrd="0" destOrd="0" presId="urn:microsoft.com/office/officeart/2005/8/layout/StepDownProcess"/>
    <dgm:cxn modelId="{3226F63D-CDD3-47CA-BC3B-488BB873B259}" type="presOf" srcId="{B7A99FFF-F369-4035-9A5C-D4AE2AEE297B}" destId="{D5DF5104-C56F-499F-8600-170442DC7EA7}" srcOrd="0" destOrd="0" presId="urn:microsoft.com/office/officeart/2005/8/layout/StepDownProcess"/>
    <dgm:cxn modelId="{A816253E-C2AC-46A9-924A-1E5ED3A607F1}" srcId="{0E0A7272-B40A-400B-9EE2-4C4970776933}" destId="{CD219CF1-324E-4409-B52F-0BB539B2DB02}" srcOrd="4" destOrd="0" parTransId="{BEA59223-8890-4373-8E6E-2B66F2BC2FFB}" sibTransId="{0B6DDC53-31EB-40D4-9D75-0C31608AA4FF}"/>
    <dgm:cxn modelId="{D4D01260-34CA-4714-AC98-5212A7DEA084}" srcId="{0E0A7272-B40A-400B-9EE2-4C4970776933}" destId="{A59570AB-25C5-4B9B-B722-6DB39523C964}" srcOrd="1" destOrd="0" parTransId="{418291DB-D792-40A8-A371-45F57EDB8736}" sibTransId="{98F8D14E-4E92-4175-BC53-3B165138C361}"/>
    <dgm:cxn modelId="{4CDCBE72-56F4-451C-A6B7-9F1FD9604C91}" type="presOf" srcId="{86562227-A14F-4EA9-9771-D56ADEAE1F35}" destId="{FB91F84D-375A-4588-B284-C248C947D5FD}" srcOrd="0" destOrd="0" presId="urn:microsoft.com/office/officeart/2005/8/layout/StepDownProcess"/>
    <dgm:cxn modelId="{1DB3EA82-AE46-4F0D-A8E8-B8DA15770E80}" type="presOf" srcId="{CD219CF1-324E-4409-B52F-0BB539B2DB02}" destId="{CAEBF586-548E-4397-B405-5816E6CEEAFC}" srcOrd="0" destOrd="0" presId="urn:microsoft.com/office/officeart/2005/8/layout/StepDownProcess"/>
    <dgm:cxn modelId="{CA6FA683-703F-4CC8-98D8-3941D6DB23B0}" type="presOf" srcId="{FBA4361D-10DC-4935-8EFD-3F5C3EDA01E8}" destId="{B7304969-B567-48E5-83A9-1487B8604F72}" srcOrd="0" destOrd="0" presId="urn:microsoft.com/office/officeart/2005/8/layout/StepDownProcess"/>
    <dgm:cxn modelId="{BB7DFD95-09D9-47C1-8C32-4FD4268B3E55}" srcId="{0E0A7272-B40A-400B-9EE2-4C4970776933}" destId="{FBA4361D-10DC-4935-8EFD-3F5C3EDA01E8}" srcOrd="2" destOrd="0" parTransId="{30F78CDE-F141-41AA-B7D4-B0C8130E8F8D}" sibTransId="{42C86741-376D-4B4D-8FEA-2972AB3CF12E}"/>
    <dgm:cxn modelId="{5CDB19CA-41C9-42D1-8ABA-D44E11361E63}" srcId="{0E0A7272-B40A-400B-9EE2-4C4970776933}" destId="{B7A99FFF-F369-4035-9A5C-D4AE2AEE297B}" srcOrd="0" destOrd="0" parTransId="{A394C0D0-4D39-45F8-9B1B-9B4EEA114ECE}" sibTransId="{A6BB8D28-6B9E-4336-A707-311547BC6D9A}"/>
    <dgm:cxn modelId="{9D235BF2-F8C1-436E-B589-650F8F241729}" type="presOf" srcId="{0E0A7272-B40A-400B-9EE2-4C4970776933}" destId="{77D3EA24-D91C-4CD1-AC55-B259605F134D}" srcOrd="0" destOrd="0" presId="urn:microsoft.com/office/officeart/2005/8/layout/StepDownProcess"/>
    <dgm:cxn modelId="{7F22151F-912D-47F3-8989-7C0EEDFFB7D2}" type="presParOf" srcId="{77D3EA24-D91C-4CD1-AC55-B259605F134D}" destId="{02D506E9-90B2-465E-9555-332CEFC0F705}" srcOrd="0" destOrd="0" presId="urn:microsoft.com/office/officeart/2005/8/layout/StepDownProcess"/>
    <dgm:cxn modelId="{E0E19201-6424-4D85-B89D-629A2C84BB8B}" type="presParOf" srcId="{02D506E9-90B2-465E-9555-332CEFC0F705}" destId="{44029DE6-085F-4DFC-ADF8-FF30F0293D54}" srcOrd="0" destOrd="0" presId="urn:microsoft.com/office/officeart/2005/8/layout/StepDownProcess"/>
    <dgm:cxn modelId="{B9B6FC19-9964-41E9-B385-3739854220F5}" type="presParOf" srcId="{02D506E9-90B2-465E-9555-332CEFC0F705}" destId="{D5DF5104-C56F-499F-8600-170442DC7EA7}" srcOrd="1" destOrd="0" presId="urn:microsoft.com/office/officeart/2005/8/layout/StepDownProcess"/>
    <dgm:cxn modelId="{70A1CA2F-3052-4A9C-84FE-A5462AD56F08}" type="presParOf" srcId="{02D506E9-90B2-465E-9555-332CEFC0F705}" destId="{34E758CB-CFE5-4542-B430-E7A168CA3728}" srcOrd="2" destOrd="0" presId="urn:microsoft.com/office/officeart/2005/8/layout/StepDownProcess"/>
    <dgm:cxn modelId="{ACD95EB7-0C7A-4D93-9669-F0339FAE25F7}" type="presParOf" srcId="{77D3EA24-D91C-4CD1-AC55-B259605F134D}" destId="{BADF6F45-A140-43CD-BCBF-F6E1A2F89FC5}" srcOrd="1" destOrd="0" presId="urn:microsoft.com/office/officeart/2005/8/layout/StepDownProcess"/>
    <dgm:cxn modelId="{9D9A1B46-AB5E-4F3A-B0AE-342933B9379A}" type="presParOf" srcId="{77D3EA24-D91C-4CD1-AC55-B259605F134D}" destId="{CF0CCEEA-CCBB-44DD-8C2F-D59F7402203B}" srcOrd="2" destOrd="0" presId="urn:microsoft.com/office/officeart/2005/8/layout/StepDownProcess"/>
    <dgm:cxn modelId="{27C6E39E-A66D-486F-97D4-0B896E87F434}" type="presParOf" srcId="{CF0CCEEA-CCBB-44DD-8C2F-D59F7402203B}" destId="{B63DB9B1-1097-4DA3-AAD7-8061F76C63E1}" srcOrd="0" destOrd="0" presId="urn:microsoft.com/office/officeart/2005/8/layout/StepDownProcess"/>
    <dgm:cxn modelId="{B21AC932-5421-424D-BEE6-0E47712EDB7B}" type="presParOf" srcId="{CF0CCEEA-CCBB-44DD-8C2F-D59F7402203B}" destId="{06F7D0BF-5762-4683-91F3-AF7EA6E77163}" srcOrd="1" destOrd="0" presId="urn:microsoft.com/office/officeart/2005/8/layout/StepDownProcess"/>
    <dgm:cxn modelId="{EF12315C-CC7B-4C8C-8980-88FD3A53DB13}" type="presParOf" srcId="{CF0CCEEA-CCBB-44DD-8C2F-D59F7402203B}" destId="{1BA09593-2FD3-4F29-B3AB-1C038E9C42E2}" srcOrd="2" destOrd="0" presId="urn:microsoft.com/office/officeart/2005/8/layout/StepDownProcess"/>
    <dgm:cxn modelId="{CF3DB6AC-F176-43D5-B18F-ECC68B52B5E9}" type="presParOf" srcId="{77D3EA24-D91C-4CD1-AC55-B259605F134D}" destId="{F6F1D2A0-0C90-4ADA-A1BF-FB88EAC21F1F}" srcOrd="3" destOrd="0" presId="urn:microsoft.com/office/officeart/2005/8/layout/StepDownProcess"/>
    <dgm:cxn modelId="{0CCF26F8-3B60-4273-9F2E-D0F184AD5592}" type="presParOf" srcId="{77D3EA24-D91C-4CD1-AC55-B259605F134D}" destId="{CEA03ED6-C7F5-4C92-8478-8CE1AFC4075F}" srcOrd="4" destOrd="0" presId="urn:microsoft.com/office/officeart/2005/8/layout/StepDownProcess"/>
    <dgm:cxn modelId="{CB690A1E-9CF4-435F-82B9-201530E3FACB}" type="presParOf" srcId="{CEA03ED6-C7F5-4C92-8478-8CE1AFC4075F}" destId="{28C30692-2533-45D3-964E-D1286E62A953}" srcOrd="0" destOrd="0" presId="urn:microsoft.com/office/officeart/2005/8/layout/StepDownProcess"/>
    <dgm:cxn modelId="{C5DF2384-3024-461F-90AB-E69DC148EF88}" type="presParOf" srcId="{CEA03ED6-C7F5-4C92-8478-8CE1AFC4075F}" destId="{B7304969-B567-48E5-83A9-1487B8604F72}" srcOrd="1" destOrd="0" presId="urn:microsoft.com/office/officeart/2005/8/layout/StepDownProcess"/>
    <dgm:cxn modelId="{606DC58A-30C9-4BDE-8ADE-932BEE92FF91}" type="presParOf" srcId="{CEA03ED6-C7F5-4C92-8478-8CE1AFC4075F}" destId="{2BD2970F-2161-4D1C-BBEF-1D506B9FFA15}" srcOrd="2" destOrd="0" presId="urn:microsoft.com/office/officeart/2005/8/layout/StepDownProcess"/>
    <dgm:cxn modelId="{6B56E9C8-2E74-4463-9A22-CF0C7C6351F7}" type="presParOf" srcId="{77D3EA24-D91C-4CD1-AC55-B259605F134D}" destId="{C0C9FB3D-B6CA-40EA-8D1D-4356F6D62D15}" srcOrd="5" destOrd="0" presId="urn:microsoft.com/office/officeart/2005/8/layout/StepDownProcess"/>
    <dgm:cxn modelId="{6790180B-E4E2-47C0-B4CE-BB1A9066E3DC}" type="presParOf" srcId="{77D3EA24-D91C-4CD1-AC55-B259605F134D}" destId="{38878A85-387E-4511-96E1-068BE403EC5B}" srcOrd="6" destOrd="0" presId="urn:microsoft.com/office/officeart/2005/8/layout/StepDownProcess"/>
    <dgm:cxn modelId="{380CF3D9-13BE-46DF-B8E9-B72CC28BE4CB}" type="presParOf" srcId="{38878A85-387E-4511-96E1-068BE403EC5B}" destId="{B6D2E1FD-0D50-4606-B564-357D01ABA003}" srcOrd="0" destOrd="0" presId="urn:microsoft.com/office/officeart/2005/8/layout/StepDownProcess"/>
    <dgm:cxn modelId="{7A1D2C3D-704F-47AA-A105-B19EAFACF9D6}" type="presParOf" srcId="{38878A85-387E-4511-96E1-068BE403EC5B}" destId="{FB91F84D-375A-4588-B284-C248C947D5FD}" srcOrd="1" destOrd="0" presId="urn:microsoft.com/office/officeart/2005/8/layout/StepDownProcess"/>
    <dgm:cxn modelId="{3746DD49-35E9-49BF-84E5-75C74F5BE908}" type="presParOf" srcId="{38878A85-387E-4511-96E1-068BE403EC5B}" destId="{85B80DF2-CF2B-46C4-A82B-83E194A06653}" srcOrd="2" destOrd="0" presId="urn:microsoft.com/office/officeart/2005/8/layout/StepDownProcess"/>
    <dgm:cxn modelId="{74BD72AD-A0D6-4C52-A2C3-9DA0918389B4}" type="presParOf" srcId="{77D3EA24-D91C-4CD1-AC55-B259605F134D}" destId="{3E2F12B8-B8CE-4A63-883D-D1BBA5B5BDDA}" srcOrd="7" destOrd="0" presId="urn:microsoft.com/office/officeart/2005/8/layout/StepDownProcess"/>
    <dgm:cxn modelId="{5E286A35-8D50-491E-9E3D-4F0B19EA5149}" type="presParOf" srcId="{77D3EA24-D91C-4CD1-AC55-B259605F134D}" destId="{1D52382C-68B3-48DE-ABE4-86C81A5C2D41}" srcOrd="8" destOrd="0" presId="urn:microsoft.com/office/officeart/2005/8/layout/StepDownProcess"/>
    <dgm:cxn modelId="{662AB401-F9D5-4755-9886-2377A3B9EC9F}" type="presParOf" srcId="{1D52382C-68B3-48DE-ABE4-86C81A5C2D41}" destId="{CAEBF586-548E-4397-B405-5816E6CEEAFC}"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3B75C6F-E8B6-4BAD-B5E1-7F697A9AD79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12F31374-F409-4CFE-8DC6-A19E02A3AE9D}">
      <dgm:prSet/>
      <dgm:spPr/>
      <dgm:t>
        <a:bodyPr/>
        <a:lstStyle/>
        <a:p>
          <a:r>
            <a:rPr lang="en-US" baseline="0" dirty="0"/>
            <a:t>Ask</a:t>
          </a:r>
          <a:endParaRPr lang="en-GB" dirty="0"/>
        </a:p>
      </dgm:t>
    </dgm:pt>
    <dgm:pt modelId="{4F5573E7-C54B-4C75-A5FE-AA5A86796900}" type="parTrans" cxnId="{74864A98-C405-4436-9824-717A9A3D3B05}">
      <dgm:prSet/>
      <dgm:spPr/>
      <dgm:t>
        <a:bodyPr/>
        <a:lstStyle/>
        <a:p>
          <a:endParaRPr lang="en-GB"/>
        </a:p>
      </dgm:t>
    </dgm:pt>
    <dgm:pt modelId="{2FEE5223-E8B4-469A-AA2D-E5A23C54BB38}" type="sibTrans" cxnId="{74864A98-C405-4436-9824-717A9A3D3B05}">
      <dgm:prSet/>
      <dgm:spPr/>
      <dgm:t>
        <a:bodyPr/>
        <a:lstStyle/>
        <a:p>
          <a:endParaRPr lang="en-GB"/>
        </a:p>
      </dgm:t>
    </dgm:pt>
    <dgm:pt modelId="{64626304-6119-4351-8004-F0683970731C}">
      <dgm:prSet/>
      <dgm:spPr/>
      <dgm:t>
        <a:bodyPr/>
        <a:lstStyle/>
        <a:p>
          <a:r>
            <a:rPr lang="en-US" baseline="0" dirty="0"/>
            <a:t>Discuss</a:t>
          </a:r>
          <a:endParaRPr lang="en-GB" dirty="0"/>
        </a:p>
      </dgm:t>
    </dgm:pt>
    <dgm:pt modelId="{16D91229-FCDA-4B26-8AEE-6A936E2D179B}" type="parTrans" cxnId="{0A5C039A-A00D-48B1-8322-513254BC8135}">
      <dgm:prSet/>
      <dgm:spPr/>
      <dgm:t>
        <a:bodyPr/>
        <a:lstStyle/>
        <a:p>
          <a:endParaRPr lang="en-GB"/>
        </a:p>
      </dgm:t>
    </dgm:pt>
    <dgm:pt modelId="{84F4F72D-0356-4C7F-AFD2-E4C94012CED4}" type="sibTrans" cxnId="{0A5C039A-A00D-48B1-8322-513254BC8135}">
      <dgm:prSet/>
      <dgm:spPr/>
      <dgm:t>
        <a:bodyPr/>
        <a:lstStyle/>
        <a:p>
          <a:endParaRPr lang="en-GB"/>
        </a:p>
      </dgm:t>
    </dgm:pt>
    <dgm:pt modelId="{842621E4-2215-4850-AEC7-9D84EE478163}">
      <dgm:prSet/>
      <dgm:spPr/>
      <dgm:t>
        <a:bodyPr/>
        <a:lstStyle/>
        <a:p>
          <a:r>
            <a:rPr lang="en-US" baseline="0" dirty="0"/>
            <a:t>Comment</a:t>
          </a:r>
          <a:endParaRPr lang="en-GB" dirty="0"/>
        </a:p>
      </dgm:t>
    </dgm:pt>
    <dgm:pt modelId="{5883E32C-0583-4028-B2FA-8A9C40B8BD42}" type="parTrans" cxnId="{0EC6EB30-BA68-42AB-BFF1-53A75DE793F1}">
      <dgm:prSet/>
      <dgm:spPr/>
      <dgm:t>
        <a:bodyPr/>
        <a:lstStyle/>
        <a:p>
          <a:endParaRPr lang="en-GB"/>
        </a:p>
      </dgm:t>
    </dgm:pt>
    <dgm:pt modelId="{D311289E-9B80-4E99-A5A1-33159750FA13}" type="sibTrans" cxnId="{0EC6EB30-BA68-42AB-BFF1-53A75DE793F1}">
      <dgm:prSet/>
      <dgm:spPr/>
      <dgm:t>
        <a:bodyPr/>
        <a:lstStyle/>
        <a:p>
          <a:endParaRPr lang="en-GB"/>
        </a:p>
      </dgm:t>
    </dgm:pt>
    <dgm:pt modelId="{C9E41429-2521-4323-B445-B851CF0ABEC8}" type="pres">
      <dgm:prSet presAssocID="{03B75C6F-E8B6-4BAD-B5E1-7F697A9AD795}" presName="linear" presStyleCnt="0">
        <dgm:presLayoutVars>
          <dgm:animLvl val="lvl"/>
          <dgm:resizeHandles val="exact"/>
        </dgm:presLayoutVars>
      </dgm:prSet>
      <dgm:spPr/>
    </dgm:pt>
    <dgm:pt modelId="{7F598735-4C23-41F9-A1D6-CA5AABD3DB42}" type="pres">
      <dgm:prSet presAssocID="{12F31374-F409-4CFE-8DC6-A19E02A3AE9D}" presName="parentText" presStyleLbl="node1" presStyleIdx="0" presStyleCnt="3">
        <dgm:presLayoutVars>
          <dgm:chMax val="0"/>
          <dgm:bulletEnabled val="1"/>
        </dgm:presLayoutVars>
      </dgm:prSet>
      <dgm:spPr/>
    </dgm:pt>
    <dgm:pt modelId="{C8D2B205-9784-49F5-8C17-CCBC649B60B6}" type="pres">
      <dgm:prSet presAssocID="{2FEE5223-E8B4-469A-AA2D-E5A23C54BB38}" presName="spacer" presStyleCnt="0"/>
      <dgm:spPr/>
    </dgm:pt>
    <dgm:pt modelId="{72AABEE3-6A8F-4333-AF43-17CFD3A8213A}" type="pres">
      <dgm:prSet presAssocID="{64626304-6119-4351-8004-F0683970731C}" presName="parentText" presStyleLbl="node1" presStyleIdx="1" presStyleCnt="3">
        <dgm:presLayoutVars>
          <dgm:chMax val="0"/>
          <dgm:bulletEnabled val="1"/>
        </dgm:presLayoutVars>
      </dgm:prSet>
      <dgm:spPr/>
    </dgm:pt>
    <dgm:pt modelId="{675EF8AB-D415-4DE5-A36F-20745DF4A04F}" type="pres">
      <dgm:prSet presAssocID="{84F4F72D-0356-4C7F-AFD2-E4C94012CED4}" presName="spacer" presStyleCnt="0"/>
      <dgm:spPr/>
    </dgm:pt>
    <dgm:pt modelId="{D1C9D298-84D3-4E8C-B454-B3B7844B1109}" type="pres">
      <dgm:prSet presAssocID="{842621E4-2215-4850-AEC7-9D84EE478163}" presName="parentText" presStyleLbl="node1" presStyleIdx="2" presStyleCnt="3">
        <dgm:presLayoutVars>
          <dgm:chMax val="0"/>
          <dgm:bulletEnabled val="1"/>
        </dgm:presLayoutVars>
      </dgm:prSet>
      <dgm:spPr/>
    </dgm:pt>
  </dgm:ptLst>
  <dgm:cxnLst>
    <dgm:cxn modelId="{E01B6311-3939-41B1-87BD-77CE284E28C0}" type="presOf" srcId="{03B75C6F-E8B6-4BAD-B5E1-7F697A9AD795}" destId="{C9E41429-2521-4323-B445-B851CF0ABEC8}" srcOrd="0" destOrd="0" presId="urn:microsoft.com/office/officeart/2005/8/layout/vList2"/>
    <dgm:cxn modelId="{5220B223-680A-4280-ABA3-1F8B1CBA7D08}" type="presOf" srcId="{12F31374-F409-4CFE-8DC6-A19E02A3AE9D}" destId="{7F598735-4C23-41F9-A1D6-CA5AABD3DB42}" srcOrd="0" destOrd="0" presId="urn:microsoft.com/office/officeart/2005/8/layout/vList2"/>
    <dgm:cxn modelId="{0EC6EB30-BA68-42AB-BFF1-53A75DE793F1}" srcId="{03B75C6F-E8B6-4BAD-B5E1-7F697A9AD795}" destId="{842621E4-2215-4850-AEC7-9D84EE478163}" srcOrd="2" destOrd="0" parTransId="{5883E32C-0583-4028-B2FA-8A9C40B8BD42}" sibTransId="{D311289E-9B80-4E99-A5A1-33159750FA13}"/>
    <dgm:cxn modelId="{1717FB5C-D56D-4533-B861-73754BDC5A2B}" type="presOf" srcId="{842621E4-2215-4850-AEC7-9D84EE478163}" destId="{D1C9D298-84D3-4E8C-B454-B3B7844B1109}" srcOrd="0" destOrd="0" presId="urn:microsoft.com/office/officeart/2005/8/layout/vList2"/>
    <dgm:cxn modelId="{97B42482-B349-4345-BF8D-A8EE0C7432F9}" type="presOf" srcId="{64626304-6119-4351-8004-F0683970731C}" destId="{72AABEE3-6A8F-4333-AF43-17CFD3A8213A}" srcOrd="0" destOrd="0" presId="urn:microsoft.com/office/officeart/2005/8/layout/vList2"/>
    <dgm:cxn modelId="{74864A98-C405-4436-9824-717A9A3D3B05}" srcId="{03B75C6F-E8B6-4BAD-B5E1-7F697A9AD795}" destId="{12F31374-F409-4CFE-8DC6-A19E02A3AE9D}" srcOrd="0" destOrd="0" parTransId="{4F5573E7-C54B-4C75-A5FE-AA5A86796900}" sibTransId="{2FEE5223-E8B4-469A-AA2D-E5A23C54BB38}"/>
    <dgm:cxn modelId="{0A5C039A-A00D-48B1-8322-513254BC8135}" srcId="{03B75C6F-E8B6-4BAD-B5E1-7F697A9AD795}" destId="{64626304-6119-4351-8004-F0683970731C}" srcOrd="1" destOrd="0" parTransId="{16D91229-FCDA-4B26-8AEE-6A936E2D179B}" sibTransId="{84F4F72D-0356-4C7F-AFD2-E4C94012CED4}"/>
    <dgm:cxn modelId="{9CD9ABCC-A882-4464-9D1E-5631916002F2}" type="presParOf" srcId="{C9E41429-2521-4323-B445-B851CF0ABEC8}" destId="{7F598735-4C23-41F9-A1D6-CA5AABD3DB42}" srcOrd="0" destOrd="0" presId="urn:microsoft.com/office/officeart/2005/8/layout/vList2"/>
    <dgm:cxn modelId="{4643E91F-CFA6-49B5-956F-919E403FF2F5}" type="presParOf" srcId="{C9E41429-2521-4323-B445-B851CF0ABEC8}" destId="{C8D2B205-9784-49F5-8C17-CCBC649B60B6}" srcOrd="1" destOrd="0" presId="urn:microsoft.com/office/officeart/2005/8/layout/vList2"/>
    <dgm:cxn modelId="{0F5CE1C7-96C8-4803-8922-3FCDA6E0D68D}" type="presParOf" srcId="{C9E41429-2521-4323-B445-B851CF0ABEC8}" destId="{72AABEE3-6A8F-4333-AF43-17CFD3A8213A}" srcOrd="2" destOrd="0" presId="urn:microsoft.com/office/officeart/2005/8/layout/vList2"/>
    <dgm:cxn modelId="{8F1CF7FC-3D2D-4537-8EB0-D15B5ECDC8D6}" type="presParOf" srcId="{C9E41429-2521-4323-B445-B851CF0ABEC8}" destId="{675EF8AB-D415-4DE5-A36F-20745DF4A04F}" srcOrd="3" destOrd="0" presId="urn:microsoft.com/office/officeart/2005/8/layout/vList2"/>
    <dgm:cxn modelId="{3222FA21-785C-48BC-958F-A4743DBC7FD3}" type="presParOf" srcId="{C9E41429-2521-4323-B445-B851CF0ABEC8}" destId="{D1C9D298-84D3-4E8C-B454-B3B7844B110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F901D-F362-4EEE-8870-A5642299A331}">
      <dsp:nvSpPr>
        <dsp:cNvPr id="0" name=""/>
        <dsp:cNvSpPr/>
      </dsp:nvSpPr>
      <dsp:spPr>
        <a:xfrm>
          <a:off x="0" y="137723"/>
          <a:ext cx="6667500" cy="7722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baseline="0"/>
            <a:t>Bigger picture around IaC</a:t>
          </a:r>
          <a:endParaRPr lang="en-GB" sz="3000" kern="1200"/>
        </a:p>
      </dsp:txBody>
      <dsp:txXfrm>
        <a:off x="37696" y="175419"/>
        <a:ext cx="6592108" cy="696808"/>
      </dsp:txXfrm>
    </dsp:sp>
    <dsp:sp modelId="{A17CADE2-0C2F-46BB-BBE5-C7C6C39115D5}">
      <dsp:nvSpPr>
        <dsp:cNvPr id="0" name=""/>
        <dsp:cNvSpPr/>
      </dsp:nvSpPr>
      <dsp:spPr>
        <a:xfrm>
          <a:off x="0" y="996323"/>
          <a:ext cx="6667500" cy="7722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baseline="0"/>
            <a:t>Terraform </a:t>
          </a:r>
          <a:endParaRPr lang="en-GB" sz="3000" kern="1200"/>
        </a:p>
      </dsp:txBody>
      <dsp:txXfrm>
        <a:off x="37696" y="1034019"/>
        <a:ext cx="6592108" cy="696808"/>
      </dsp:txXfrm>
    </dsp:sp>
    <dsp:sp modelId="{89A7A788-35F9-4794-851F-729E02FAC605}">
      <dsp:nvSpPr>
        <dsp:cNvPr id="0" name=""/>
        <dsp:cNvSpPr/>
      </dsp:nvSpPr>
      <dsp:spPr>
        <a:xfrm>
          <a:off x="0" y="1768523"/>
          <a:ext cx="6667500" cy="4222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93"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baseline="0" dirty="0"/>
            <a:t>Core Workflow</a:t>
          </a:r>
          <a:endParaRPr lang="en-GB" sz="2300" kern="1200" dirty="0"/>
        </a:p>
        <a:p>
          <a:pPr marL="228600" lvl="1" indent="-228600" algn="l" defTabSz="1022350">
            <a:lnSpc>
              <a:spcPct val="90000"/>
            </a:lnSpc>
            <a:spcBef>
              <a:spcPct val="0"/>
            </a:spcBef>
            <a:spcAft>
              <a:spcPct val="20000"/>
            </a:spcAft>
            <a:buChar char="•"/>
          </a:pPr>
          <a:r>
            <a:rPr lang="en-US" sz="2300" kern="1200" baseline="0"/>
            <a:t>Config Options, Expressions, Functions</a:t>
          </a:r>
          <a:endParaRPr lang="en-GB" sz="2300" kern="1200"/>
        </a:p>
        <a:p>
          <a:pPr marL="228600" lvl="1" indent="-228600" algn="l" defTabSz="1022350">
            <a:lnSpc>
              <a:spcPct val="90000"/>
            </a:lnSpc>
            <a:spcBef>
              <a:spcPct val="0"/>
            </a:spcBef>
            <a:spcAft>
              <a:spcPct val="20000"/>
            </a:spcAft>
            <a:buChar char="•"/>
          </a:pPr>
          <a:r>
            <a:rPr lang="en-US" sz="2300" kern="1200" baseline="0"/>
            <a:t>Dependency Management and Imports</a:t>
          </a:r>
          <a:endParaRPr lang="en-GB" sz="2300" kern="1200"/>
        </a:p>
        <a:p>
          <a:pPr marL="228600" lvl="1" indent="-228600" algn="l" defTabSz="1022350">
            <a:lnSpc>
              <a:spcPct val="90000"/>
            </a:lnSpc>
            <a:spcBef>
              <a:spcPct val="0"/>
            </a:spcBef>
            <a:spcAft>
              <a:spcPct val="20000"/>
            </a:spcAft>
            <a:buChar char="•"/>
          </a:pPr>
          <a:r>
            <a:rPr lang="en-US" sz="2300" kern="1200" baseline="0"/>
            <a:t>Local and Remote Modules</a:t>
          </a:r>
          <a:endParaRPr lang="en-GB" sz="2300" kern="1200"/>
        </a:p>
        <a:p>
          <a:pPr marL="228600" lvl="1" indent="-228600" algn="l" defTabSz="1022350">
            <a:lnSpc>
              <a:spcPct val="90000"/>
            </a:lnSpc>
            <a:spcBef>
              <a:spcPct val="0"/>
            </a:spcBef>
            <a:spcAft>
              <a:spcPct val="20000"/>
            </a:spcAft>
            <a:buChar char="•"/>
          </a:pPr>
          <a:r>
            <a:rPr lang="en-US" sz="2300" kern="1200" baseline="0"/>
            <a:t>State Management</a:t>
          </a:r>
          <a:endParaRPr lang="en-GB" sz="2300" kern="1200"/>
        </a:p>
        <a:p>
          <a:pPr marL="457200" lvl="2" indent="-228600" algn="l" defTabSz="1022350">
            <a:lnSpc>
              <a:spcPct val="90000"/>
            </a:lnSpc>
            <a:spcBef>
              <a:spcPct val="0"/>
            </a:spcBef>
            <a:spcAft>
              <a:spcPct val="20000"/>
            </a:spcAft>
            <a:buChar char="•"/>
          </a:pPr>
          <a:r>
            <a:rPr lang="en-US" sz="2300" kern="1200" baseline="0"/>
            <a:t>Remote State Management using Azure Blob Storage</a:t>
          </a:r>
          <a:endParaRPr lang="en-GB" sz="2300" kern="1200"/>
        </a:p>
        <a:p>
          <a:pPr marL="228600" lvl="1" indent="-228600" algn="l" defTabSz="1022350">
            <a:lnSpc>
              <a:spcPct val="90000"/>
            </a:lnSpc>
            <a:spcBef>
              <a:spcPct val="0"/>
            </a:spcBef>
            <a:spcAft>
              <a:spcPct val="20000"/>
            </a:spcAft>
            <a:buChar char="•"/>
          </a:pPr>
          <a:r>
            <a:rPr lang="en-US" sz="2300" kern="1200" baseline="0"/>
            <a:t>Niche Topics</a:t>
          </a:r>
          <a:endParaRPr lang="en-GB" sz="2300" kern="1200"/>
        </a:p>
        <a:p>
          <a:pPr marL="457200" lvl="2" indent="-228600" algn="l" defTabSz="1022350">
            <a:lnSpc>
              <a:spcPct val="90000"/>
            </a:lnSpc>
            <a:spcBef>
              <a:spcPct val="0"/>
            </a:spcBef>
            <a:spcAft>
              <a:spcPct val="20000"/>
            </a:spcAft>
            <a:buChar char="•"/>
          </a:pPr>
          <a:r>
            <a:rPr lang="en-US" sz="2300" kern="1200" baseline="0"/>
            <a:t>Workspaces and Provisioners</a:t>
          </a:r>
          <a:endParaRPr lang="en-GB" sz="2300" kern="1200"/>
        </a:p>
        <a:p>
          <a:pPr marL="228600" lvl="1" indent="-228600" algn="l" defTabSz="1022350">
            <a:lnSpc>
              <a:spcPct val="90000"/>
            </a:lnSpc>
            <a:spcBef>
              <a:spcPct val="0"/>
            </a:spcBef>
            <a:spcAft>
              <a:spcPct val="20000"/>
            </a:spcAft>
            <a:buChar char="•"/>
          </a:pPr>
          <a:r>
            <a:rPr lang="en-US" sz="2300" kern="1200" baseline="0"/>
            <a:t>DevOps with Terraform</a:t>
          </a:r>
          <a:endParaRPr lang="en-GB" sz="2300" kern="1200"/>
        </a:p>
      </dsp:txBody>
      <dsp:txXfrm>
        <a:off x="0" y="1768523"/>
        <a:ext cx="6667500" cy="4222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AB1221-E7D4-4088-8900-76D1CF405184}">
      <dsp:nvSpPr>
        <dsp:cNvPr id="0" name=""/>
        <dsp:cNvSpPr/>
      </dsp:nvSpPr>
      <dsp:spPr>
        <a:xfrm>
          <a:off x="0" y="214743"/>
          <a:ext cx="11018520" cy="797940"/>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baseline="0" dirty="0"/>
            <a:t>Open-source IaC tool for provisioning </a:t>
          </a:r>
          <a:endParaRPr lang="en-GB" sz="3100" kern="1200" dirty="0"/>
        </a:p>
      </dsp:txBody>
      <dsp:txXfrm>
        <a:off x="38952" y="253695"/>
        <a:ext cx="10940616" cy="720036"/>
      </dsp:txXfrm>
    </dsp:sp>
    <dsp:sp modelId="{55B405F9-DDB0-4F04-B936-D8A4A2D0CFC5}">
      <dsp:nvSpPr>
        <dsp:cNvPr id="0" name=""/>
        <dsp:cNvSpPr/>
      </dsp:nvSpPr>
      <dsp:spPr>
        <a:xfrm>
          <a:off x="0" y="1101963"/>
          <a:ext cx="11018520" cy="797940"/>
        </a:xfrm>
        <a:prstGeom prst="roundRect">
          <a:avLst/>
        </a:prstGeom>
        <a:solidFill>
          <a:schemeClr val="accent5">
            <a:hueOff val="-3258608"/>
            <a:satOff val="-11154"/>
            <a:lumOff val="490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baseline="0" dirty="0"/>
            <a:t>Support for all major cloud providers and inhouse</a:t>
          </a:r>
          <a:endParaRPr lang="en-GB" sz="3100" kern="1200" dirty="0"/>
        </a:p>
      </dsp:txBody>
      <dsp:txXfrm>
        <a:off x="38952" y="1140915"/>
        <a:ext cx="10940616" cy="720036"/>
      </dsp:txXfrm>
    </dsp:sp>
    <dsp:sp modelId="{B9192BDF-F18C-4002-B9AC-A494E19CBEAD}">
      <dsp:nvSpPr>
        <dsp:cNvPr id="0" name=""/>
        <dsp:cNvSpPr/>
      </dsp:nvSpPr>
      <dsp:spPr>
        <a:xfrm>
          <a:off x="0" y="1989183"/>
          <a:ext cx="11018520" cy="797940"/>
        </a:xfrm>
        <a:prstGeom prst="roundRect">
          <a:avLst/>
        </a:prstGeom>
        <a:solidFill>
          <a:schemeClr val="accent5">
            <a:hueOff val="-6517216"/>
            <a:satOff val="-22309"/>
            <a:lumOff val="980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dirty="0"/>
            <a:t>Supports higher level PaaS solutions too</a:t>
          </a:r>
        </a:p>
      </dsp:txBody>
      <dsp:txXfrm>
        <a:off x="38952" y="2028135"/>
        <a:ext cx="10940616" cy="720036"/>
      </dsp:txXfrm>
    </dsp:sp>
    <dsp:sp modelId="{409EDE9E-F242-49BA-85B9-944B55CE07B0}">
      <dsp:nvSpPr>
        <dsp:cNvPr id="0" name=""/>
        <dsp:cNvSpPr/>
      </dsp:nvSpPr>
      <dsp:spPr>
        <a:xfrm>
          <a:off x="0" y="2876403"/>
          <a:ext cx="11018520" cy="797940"/>
        </a:xfrm>
        <a:prstGeom prst="roundRect">
          <a:avLst/>
        </a:prstGeom>
        <a:solidFill>
          <a:schemeClr val="accent5">
            <a:hueOff val="-9775824"/>
            <a:satOff val="-33463"/>
            <a:lumOff val="1470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baseline="0"/>
            <a:t>Doesn’t require a server-side agent</a:t>
          </a:r>
          <a:endParaRPr lang="en-GB" sz="3100" kern="1200" dirty="0"/>
        </a:p>
      </dsp:txBody>
      <dsp:txXfrm>
        <a:off x="38952" y="2915355"/>
        <a:ext cx="10940616" cy="720036"/>
      </dsp:txXfrm>
    </dsp:sp>
    <dsp:sp modelId="{194ABCE5-BD7A-4EF2-B473-61AF82A684A0}">
      <dsp:nvSpPr>
        <dsp:cNvPr id="0" name=""/>
        <dsp:cNvSpPr/>
      </dsp:nvSpPr>
      <dsp:spPr>
        <a:xfrm>
          <a:off x="0" y="3754098"/>
          <a:ext cx="11018520" cy="797940"/>
        </a:xfrm>
        <a:prstGeom prst="roundRect">
          <a:avLst/>
        </a:prstGeom>
        <a:solidFill>
          <a:schemeClr val="accent5">
            <a:hueOff val="-13034432"/>
            <a:satOff val="-44618"/>
            <a:lumOff val="1960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baseline="0" dirty="0"/>
            <a:t>IaC is written using Hashicorp Configuration Language (HCL)</a:t>
          </a:r>
          <a:endParaRPr lang="en-GB" sz="3100" kern="1200" dirty="0"/>
        </a:p>
      </dsp:txBody>
      <dsp:txXfrm>
        <a:off x="38952" y="3793050"/>
        <a:ext cx="10940616" cy="7200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4F6E1F-9E99-4616-B0F5-58D5FDA2B1E6}">
      <dsp:nvSpPr>
        <dsp:cNvPr id="0" name=""/>
        <dsp:cNvSpPr/>
      </dsp:nvSpPr>
      <dsp:spPr>
        <a:xfrm>
          <a:off x="0" y="40455"/>
          <a:ext cx="11018520" cy="5148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baseline="0" dirty="0"/>
            <a:t>Community (free version)</a:t>
          </a:r>
          <a:endParaRPr lang="en-GB" sz="2000" kern="1200" dirty="0"/>
        </a:p>
      </dsp:txBody>
      <dsp:txXfrm>
        <a:off x="25130" y="65585"/>
        <a:ext cx="10968260" cy="464540"/>
      </dsp:txXfrm>
    </dsp:sp>
    <dsp:sp modelId="{A985C350-F34B-4929-9AC9-0A74C6C0C0A6}">
      <dsp:nvSpPr>
        <dsp:cNvPr id="0" name=""/>
        <dsp:cNvSpPr/>
      </dsp:nvSpPr>
      <dsp:spPr>
        <a:xfrm>
          <a:off x="0" y="612856"/>
          <a:ext cx="11018520" cy="5148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baseline="0"/>
            <a:t>Cloud</a:t>
          </a:r>
          <a:endParaRPr lang="en-GB" sz="2000" kern="1200"/>
        </a:p>
      </dsp:txBody>
      <dsp:txXfrm>
        <a:off x="25130" y="637986"/>
        <a:ext cx="10968260" cy="464540"/>
      </dsp:txXfrm>
    </dsp:sp>
    <dsp:sp modelId="{957B10BB-AD4E-4818-BF16-BC662EDBDD5B}">
      <dsp:nvSpPr>
        <dsp:cNvPr id="0" name=""/>
        <dsp:cNvSpPr/>
      </dsp:nvSpPr>
      <dsp:spPr>
        <a:xfrm>
          <a:off x="0" y="1127656"/>
          <a:ext cx="11018520" cy="890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9838"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GB" sz="1600" kern="1200" baseline="0"/>
            <a:t>UI/VCS-driven workflow</a:t>
          </a:r>
          <a:endParaRPr lang="en-GB" sz="1600" kern="1200"/>
        </a:p>
        <a:p>
          <a:pPr marL="171450" lvl="1" indent="-171450" algn="l" defTabSz="711200">
            <a:lnSpc>
              <a:spcPct val="90000"/>
            </a:lnSpc>
            <a:spcBef>
              <a:spcPct val="0"/>
            </a:spcBef>
            <a:spcAft>
              <a:spcPct val="20000"/>
            </a:spcAft>
            <a:buChar char="•"/>
          </a:pPr>
          <a:r>
            <a:rPr lang="en-GB" sz="1600" kern="1200" baseline="0"/>
            <a:t>API-driven workflow</a:t>
          </a:r>
          <a:endParaRPr lang="en-GB" sz="1600" kern="1200"/>
        </a:p>
        <a:p>
          <a:pPr marL="171450" lvl="1" indent="-171450" algn="l" defTabSz="711200">
            <a:lnSpc>
              <a:spcPct val="90000"/>
            </a:lnSpc>
            <a:spcBef>
              <a:spcPct val="0"/>
            </a:spcBef>
            <a:spcAft>
              <a:spcPct val="20000"/>
            </a:spcAft>
            <a:buChar char="•"/>
          </a:pPr>
          <a:r>
            <a:rPr lang="en-GB" sz="1600" kern="1200" baseline="0"/>
            <a:t>CLI-driven workflow</a:t>
          </a:r>
          <a:endParaRPr lang="en-GB" sz="1600" kern="1200"/>
        </a:p>
      </dsp:txBody>
      <dsp:txXfrm>
        <a:off x="0" y="1127656"/>
        <a:ext cx="11018520" cy="890100"/>
      </dsp:txXfrm>
    </dsp:sp>
    <dsp:sp modelId="{3D1DB772-55FC-4C1C-8EE0-9006DC5D4ABC}">
      <dsp:nvSpPr>
        <dsp:cNvPr id="0" name=""/>
        <dsp:cNvSpPr/>
      </dsp:nvSpPr>
      <dsp:spPr>
        <a:xfrm>
          <a:off x="0" y="2017756"/>
          <a:ext cx="11018520" cy="5148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baseline="0"/>
            <a:t>Enterprise</a:t>
          </a:r>
          <a:endParaRPr lang="en-GB" sz="2000" kern="1200"/>
        </a:p>
      </dsp:txBody>
      <dsp:txXfrm>
        <a:off x="25130" y="2042886"/>
        <a:ext cx="10968260" cy="4645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BD32DC-AF69-41AA-B841-71819F073453}">
      <dsp:nvSpPr>
        <dsp:cNvPr id="0" name=""/>
        <dsp:cNvSpPr/>
      </dsp:nvSpPr>
      <dsp:spPr>
        <a:xfrm>
          <a:off x="9684" y="1211981"/>
          <a:ext cx="2894513" cy="1736708"/>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GB" sz="6500" kern="1200" baseline="0" dirty="0"/>
            <a:t>Write</a:t>
          </a:r>
          <a:endParaRPr lang="en-GB" sz="6500" kern="1200" dirty="0"/>
        </a:p>
      </dsp:txBody>
      <dsp:txXfrm>
        <a:off x="60550" y="1262847"/>
        <a:ext cx="2792781" cy="1634976"/>
      </dsp:txXfrm>
    </dsp:sp>
    <dsp:sp modelId="{8C3F8569-E05F-4FB1-A37F-876487A9408F}">
      <dsp:nvSpPr>
        <dsp:cNvPr id="0" name=""/>
        <dsp:cNvSpPr/>
      </dsp:nvSpPr>
      <dsp:spPr>
        <a:xfrm>
          <a:off x="3193649" y="1721416"/>
          <a:ext cx="613636" cy="71783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GB" sz="2800" kern="1200"/>
        </a:p>
      </dsp:txBody>
      <dsp:txXfrm>
        <a:off x="3193649" y="1864984"/>
        <a:ext cx="429545" cy="430703"/>
      </dsp:txXfrm>
    </dsp:sp>
    <dsp:sp modelId="{D1DB9277-81D7-42CA-B60B-D806D7D13395}">
      <dsp:nvSpPr>
        <dsp:cNvPr id="0" name=""/>
        <dsp:cNvSpPr/>
      </dsp:nvSpPr>
      <dsp:spPr>
        <a:xfrm>
          <a:off x="4062003" y="1211981"/>
          <a:ext cx="2894513" cy="1736708"/>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GB" sz="6500" kern="1200" baseline="0" dirty="0"/>
            <a:t>Plan</a:t>
          </a:r>
          <a:endParaRPr lang="en-GB" sz="6500" kern="1200" dirty="0"/>
        </a:p>
      </dsp:txBody>
      <dsp:txXfrm>
        <a:off x="4112869" y="1262847"/>
        <a:ext cx="2792781" cy="1634976"/>
      </dsp:txXfrm>
    </dsp:sp>
    <dsp:sp modelId="{8DF1F9EB-82F2-4BDE-82BA-DADD05D467B8}">
      <dsp:nvSpPr>
        <dsp:cNvPr id="0" name=""/>
        <dsp:cNvSpPr/>
      </dsp:nvSpPr>
      <dsp:spPr>
        <a:xfrm>
          <a:off x="7245968" y="1721416"/>
          <a:ext cx="613636" cy="71783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GB" sz="2800" kern="1200"/>
        </a:p>
      </dsp:txBody>
      <dsp:txXfrm>
        <a:off x="7245968" y="1864984"/>
        <a:ext cx="429545" cy="430703"/>
      </dsp:txXfrm>
    </dsp:sp>
    <dsp:sp modelId="{8106BD94-4673-4565-9E31-1F37C0B5E6BE}">
      <dsp:nvSpPr>
        <dsp:cNvPr id="0" name=""/>
        <dsp:cNvSpPr/>
      </dsp:nvSpPr>
      <dsp:spPr>
        <a:xfrm>
          <a:off x="8114322" y="1211981"/>
          <a:ext cx="2894513" cy="1736708"/>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GB" sz="6500" kern="1200" baseline="0"/>
            <a:t>Apply</a:t>
          </a:r>
          <a:endParaRPr lang="en-GB" sz="6500" kern="1200"/>
        </a:p>
      </dsp:txBody>
      <dsp:txXfrm>
        <a:off x="8165188" y="1262847"/>
        <a:ext cx="2792781" cy="16349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73A01-23F6-4F83-9419-1F48FDF1BBA5}">
      <dsp:nvSpPr>
        <dsp:cNvPr id="0" name=""/>
        <dsp:cNvSpPr/>
      </dsp:nvSpPr>
      <dsp:spPr>
        <a:xfrm>
          <a:off x="3906" y="338974"/>
          <a:ext cx="2117014" cy="1085214"/>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Write and Init</a:t>
          </a:r>
        </a:p>
      </dsp:txBody>
      <dsp:txXfrm>
        <a:off x="35691" y="370759"/>
        <a:ext cx="2053444" cy="1021644"/>
      </dsp:txXfrm>
    </dsp:sp>
    <dsp:sp modelId="{8CD53DED-EC9E-4A6B-A1EC-4771E7637B44}">
      <dsp:nvSpPr>
        <dsp:cNvPr id="0" name=""/>
        <dsp:cNvSpPr/>
      </dsp:nvSpPr>
      <dsp:spPr>
        <a:xfrm>
          <a:off x="2695401" y="169226"/>
          <a:ext cx="1217896" cy="142470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GB" sz="2100" kern="1200"/>
        </a:p>
      </dsp:txBody>
      <dsp:txXfrm>
        <a:off x="2695401" y="454168"/>
        <a:ext cx="852527" cy="854825"/>
      </dsp:txXfrm>
    </dsp:sp>
    <dsp:sp modelId="{34325261-7AFE-4ECE-8DE1-47FBD59DBCC9}">
      <dsp:nvSpPr>
        <dsp:cNvPr id="0" name=""/>
        <dsp:cNvSpPr/>
      </dsp:nvSpPr>
      <dsp:spPr>
        <a:xfrm>
          <a:off x="4418839" y="338974"/>
          <a:ext cx="2117014" cy="1085214"/>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Plan</a:t>
          </a:r>
        </a:p>
      </dsp:txBody>
      <dsp:txXfrm>
        <a:off x="4450624" y="370759"/>
        <a:ext cx="2053444" cy="1021644"/>
      </dsp:txXfrm>
    </dsp:sp>
    <dsp:sp modelId="{C7FBCBA1-2D11-4B79-82C6-1CD1B2748A7D}">
      <dsp:nvSpPr>
        <dsp:cNvPr id="0" name=""/>
        <dsp:cNvSpPr/>
      </dsp:nvSpPr>
      <dsp:spPr>
        <a:xfrm>
          <a:off x="7110333" y="169226"/>
          <a:ext cx="1217896" cy="142470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GB" sz="2100" kern="1200"/>
        </a:p>
      </dsp:txBody>
      <dsp:txXfrm>
        <a:off x="7110333" y="454168"/>
        <a:ext cx="852527" cy="854825"/>
      </dsp:txXfrm>
    </dsp:sp>
    <dsp:sp modelId="{67075D7C-20DF-4527-A58C-230A6B80FA8E}">
      <dsp:nvSpPr>
        <dsp:cNvPr id="0" name=""/>
        <dsp:cNvSpPr/>
      </dsp:nvSpPr>
      <dsp:spPr>
        <a:xfrm>
          <a:off x="8833772" y="338974"/>
          <a:ext cx="2117014" cy="1085214"/>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Apply</a:t>
          </a:r>
        </a:p>
      </dsp:txBody>
      <dsp:txXfrm>
        <a:off x="8865557" y="370759"/>
        <a:ext cx="2053444" cy="10216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73A01-23F6-4F83-9419-1F48FDF1BBA5}">
      <dsp:nvSpPr>
        <dsp:cNvPr id="0" name=""/>
        <dsp:cNvSpPr/>
      </dsp:nvSpPr>
      <dsp:spPr>
        <a:xfrm>
          <a:off x="3906" y="338974"/>
          <a:ext cx="2117014" cy="1085214"/>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Main.tf </a:t>
          </a:r>
        </a:p>
        <a:p>
          <a:pPr marL="0" lvl="0" indent="0" algn="ctr" defTabSz="844550">
            <a:lnSpc>
              <a:spcPct val="90000"/>
            </a:lnSpc>
            <a:spcBef>
              <a:spcPct val="0"/>
            </a:spcBef>
            <a:spcAft>
              <a:spcPct val="35000"/>
            </a:spcAft>
            <a:buNone/>
          </a:pPr>
          <a:r>
            <a:rPr lang="en-GB" sz="1900" kern="1200"/>
            <a:t>(update </a:t>
          </a:r>
          <a:r>
            <a:rPr lang="en-GB" sz="1900" kern="1200" dirty="0"/>
            <a:t>resource)</a:t>
          </a:r>
        </a:p>
      </dsp:txBody>
      <dsp:txXfrm>
        <a:off x="35691" y="370759"/>
        <a:ext cx="2053444" cy="1021644"/>
      </dsp:txXfrm>
    </dsp:sp>
    <dsp:sp modelId="{8CD53DED-EC9E-4A6B-A1EC-4771E7637B44}">
      <dsp:nvSpPr>
        <dsp:cNvPr id="0" name=""/>
        <dsp:cNvSpPr/>
      </dsp:nvSpPr>
      <dsp:spPr>
        <a:xfrm>
          <a:off x="2695401" y="169226"/>
          <a:ext cx="1217896" cy="142470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kern="1200"/>
        </a:p>
      </dsp:txBody>
      <dsp:txXfrm>
        <a:off x="2695401" y="454168"/>
        <a:ext cx="852527" cy="854825"/>
      </dsp:txXfrm>
    </dsp:sp>
    <dsp:sp modelId="{34325261-7AFE-4ECE-8DE1-47FBD59DBCC9}">
      <dsp:nvSpPr>
        <dsp:cNvPr id="0" name=""/>
        <dsp:cNvSpPr/>
      </dsp:nvSpPr>
      <dsp:spPr>
        <a:xfrm>
          <a:off x="4418839" y="338974"/>
          <a:ext cx="2117014" cy="1085214"/>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Plan</a:t>
          </a:r>
        </a:p>
      </dsp:txBody>
      <dsp:txXfrm>
        <a:off x="4450624" y="370759"/>
        <a:ext cx="2053444" cy="1021644"/>
      </dsp:txXfrm>
    </dsp:sp>
    <dsp:sp modelId="{C7FBCBA1-2D11-4B79-82C6-1CD1B2748A7D}">
      <dsp:nvSpPr>
        <dsp:cNvPr id="0" name=""/>
        <dsp:cNvSpPr/>
      </dsp:nvSpPr>
      <dsp:spPr>
        <a:xfrm>
          <a:off x="7110333" y="169226"/>
          <a:ext cx="1217896" cy="142470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kern="1200"/>
        </a:p>
      </dsp:txBody>
      <dsp:txXfrm>
        <a:off x="7110333" y="454168"/>
        <a:ext cx="852527" cy="854825"/>
      </dsp:txXfrm>
    </dsp:sp>
    <dsp:sp modelId="{67075D7C-20DF-4527-A58C-230A6B80FA8E}">
      <dsp:nvSpPr>
        <dsp:cNvPr id="0" name=""/>
        <dsp:cNvSpPr/>
      </dsp:nvSpPr>
      <dsp:spPr>
        <a:xfrm>
          <a:off x="8833772" y="338974"/>
          <a:ext cx="2117014" cy="1085214"/>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Apply</a:t>
          </a:r>
        </a:p>
      </dsp:txBody>
      <dsp:txXfrm>
        <a:off x="8865557" y="370759"/>
        <a:ext cx="2053444" cy="102164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325261-7AFE-4ECE-8DE1-47FBD59DBCC9}">
      <dsp:nvSpPr>
        <dsp:cNvPr id="0" name=""/>
        <dsp:cNvSpPr/>
      </dsp:nvSpPr>
      <dsp:spPr>
        <a:xfrm>
          <a:off x="8993" y="0"/>
          <a:ext cx="3544604" cy="1763163"/>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GB" sz="6500" kern="1200" dirty="0"/>
            <a:t>Plan</a:t>
          </a:r>
        </a:p>
      </dsp:txBody>
      <dsp:txXfrm>
        <a:off x="60634" y="51641"/>
        <a:ext cx="3441322" cy="1659881"/>
      </dsp:txXfrm>
    </dsp:sp>
    <dsp:sp modelId="{C7FBCBA1-2D11-4B79-82C6-1CD1B2748A7D}">
      <dsp:nvSpPr>
        <dsp:cNvPr id="0" name=""/>
        <dsp:cNvSpPr/>
      </dsp:nvSpPr>
      <dsp:spPr>
        <a:xfrm>
          <a:off x="4515472" y="0"/>
          <a:ext cx="2039174" cy="176316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444750">
            <a:lnSpc>
              <a:spcPct val="90000"/>
            </a:lnSpc>
            <a:spcBef>
              <a:spcPct val="0"/>
            </a:spcBef>
            <a:spcAft>
              <a:spcPct val="35000"/>
            </a:spcAft>
            <a:buNone/>
          </a:pPr>
          <a:endParaRPr lang="en-GB" sz="5500" kern="1200"/>
        </a:p>
      </dsp:txBody>
      <dsp:txXfrm>
        <a:off x="4515472" y="352633"/>
        <a:ext cx="1510225" cy="1057897"/>
      </dsp:txXfrm>
    </dsp:sp>
    <dsp:sp modelId="{67075D7C-20DF-4527-A58C-230A6B80FA8E}">
      <dsp:nvSpPr>
        <dsp:cNvPr id="0" name=""/>
        <dsp:cNvSpPr/>
      </dsp:nvSpPr>
      <dsp:spPr>
        <a:xfrm>
          <a:off x="7401096" y="0"/>
          <a:ext cx="3544604" cy="1763163"/>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GB" sz="6500" kern="1200" dirty="0"/>
            <a:t>Destroy</a:t>
          </a:r>
        </a:p>
      </dsp:txBody>
      <dsp:txXfrm>
        <a:off x="7452737" y="51641"/>
        <a:ext cx="3441322" cy="165988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029DE6-085F-4DFC-ADF8-FF30F0293D54}">
      <dsp:nvSpPr>
        <dsp:cNvPr id="0" name=""/>
        <dsp:cNvSpPr/>
      </dsp:nvSpPr>
      <dsp:spPr>
        <a:xfrm rot="5400000">
          <a:off x="1632742" y="1243979"/>
          <a:ext cx="532203" cy="605894"/>
        </a:xfrm>
        <a:prstGeom prst="bentUpArrow">
          <a:avLst>
            <a:gd name="adj1" fmla="val 32840"/>
            <a:gd name="adj2" fmla="val 25000"/>
            <a:gd name="adj3" fmla="val 35780"/>
          </a:avLst>
        </a:prstGeom>
        <a:solidFill>
          <a:schemeClr val="accent5">
            <a:tint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DF5104-C56F-499F-8600-170442DC7EA7}">
      <dsp:nvSpPr>
        <dsp:cNvPr id="0" name=""/>
        <dsp:cNvSpPr/>
      </dsp:nvSpPr>
      <dsp:spPr>
        <a:xfrm>
          <a:off x="5643" y="654021"/>
          <a:ext cx="3868112" cy="627112"/>
        </a:xfrm>
        <a:prstGeom prst="roundRect">
          <a:avLst>
            <a:gd name="adj" fmla="val 1667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Environment variables</a:t>
          </a:r>
        </a:p>
      </dsp:txBody>
      <dsp:txXfrm>
        <a:off x="36262" y="684640"/>
        <a:ext cx="3806874" cy="565874"/>
      </dsp:txXfrm>
    </dsp:sp>
    <dsp:sp modelId="{34E758CB-CFE5-4542-B430-E7A168CA3728}">
      <dsp:nvSpPr>
        <dsp:cNvPr id="0" name=""/>
        <dsp:cNvSpPr/>
      </dsp:nvSpPr>
      <dsp:spPr>
        <a:xfrm>
          <a:off x="2387657" y="713831"/>
          <a:ext cx="651604" cy="506860"/>
        </a:xfrm>
        <a:prstGeom prst="rect">
          <a:avLst/>
        </a:prstGeom>
        <a:noFill/>
        <a:ln>
          <a:noFill/>
        </a:ln>
        <a:effectLst/>
      </dsp:spPr>
      <dsp:style>
        <a:lnRef idx="0">
          <a:scrgbClr r="0" g="0" b="0"/>
        </a:lnRef>
        <a:fillRef idx="0">
          <a:scrgbClr r="0" g="0" b="0"/>
        </a:fillRef>
        <a:effectRef idx="0">
          <a:scrgbClr r="0" g="0" b="0"/>
        </a:effectRef>
        <a:fontRef idx="minor"/>
      </dsp:style>
    </dsp:sp>
    <dsp:sp modelId="{B63DB9B1-1097-4DA3-AAD7-8061F76C63E1}">
      <dsp:nvSpPr>
        <dsp:cNvPr id="0" name=""/>
        <dsp:cNvSpPr/>
      </dsp:nvSpPr>
      <dsp:spPr>
        <a:xfrm rot="5400000">
          <a:off x="3489436" y="1948434"/>
          <a:ext cx="532203" cy="605894"/>
        </a:xfrm>
        <a:prstGeom prst="bentUpArrow">
          <a:avLst>
            <a:gd name="adj1" fmla="val 32840"/>
            <a:gd name="adj2" fmla="val 25000"/>
            <a:gd name="adj3" fmla="val 35780"/>
          </a:avLst>
        </a:prstGeom>
        <a:solidFill>
          <a:schemeClr val="accent5">
            <a:tint val="50000"/>
            <a:hueOff val="-4480136"/>
            <a:satOff val="-2046"/>
            <a:lumOff val="557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F7D0BF-5762-4683-91F3-AF7EA6E77163}">
      <dsp:nvSpPr>
        <dsp:cNvPr id="0" name=""/>
        <dsp:cNvSpPr/>
      </dsp:nvSpPr>
      <dsp:spPr>
        <a:xfrm>
          <a:off x="1862337" y="1358476"/>
          <a:ext cx="3868112" cy="627112"/>
        </a:xfrm>
        <a:prstGeom prst="roundRect">
          <a:avLst>
            <a:gd name="adj" fmla="val 16670"/>
          </a:avLst>
        </a:prstGeom>
        <a:solidFill>
          <a:schemeClr val="accent5">
            <a:hueOff val="-3258608"/>
            <a:satOff val="-11154"/>
            <a:lumOff val="490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i="1" kern="1200" dirty="0"/>
            <a:t>terraform.tfvars </a:t>
          </a:r>
          <a:r>
            <a:rPr lang="en-GB" sz="1400" kern="1200" dirty="0"/>
            <a:t>file, if present</a:t>
          </a:r>
        </a:p>
      </dsp:txBody>
      <dsp:txXfrm>
        <a:off x="1892956" y="1389095"/>
        <a:ext cx="3806874" cy="565874"/>
      </dsp:txXfrm>
    </dsp:sp>
    <dsp:sp modelId="{1BA09593-2FD3-4F29-B3AB-1C038E9C42E2}">
      <dsp:nvSpPr>
        <dsp:cNvPr id="0" name=""/>
        <dsp:cNvSpPr/>
      </dsp:nvSpPr>
      <dsp:spPr>
        <a:xfrm>
          <a:off x="4244351" y="1418285"/>
          <a:ext cx="651604" cy="506860"/>
        </a:xfrm>
        <a:prstGeom prst="rect">
          <a:avLst/>
        </a:prstGeom>
        <a:noFill/>
        <a:ln>
          <a:noFill/>
        </a:ln>
        <a:effectLst/>
      </dsp:spPr>
      <dsp:style>
        <a:lnRef idx="0">
          <a:scrgbClr r="0" g="0" b="0"/>
        </a:lnRef>
        <a:fillRef idx="0">
          <a:scrgbClr r="0" g="0" b="0"/>
        </a:fillRef>
        <a:effectRef idx="0">
          <a:scrgbClr r="0" g="0" b="0"/>
        </a:effectRef>
        <a:fontRef idx="minor"/>
      </dsp:style>
    </dsp:sp>
    <dsp:sp modelId="{28C30692-2533-45D3-964E-D1286E62A953}">
      <dsp:nvSpPr>
        <dsp:cNvPr id="0" name=""/>
        <dsp:cNvSpPr/>
      </dsp:nvSpPr>
      <dsp:spPr>
        <a:xfrm rot="5400000">
          <a:off x="5346130" y="2652889"/>
          <a:ext cx="532203" cy="605894"/>
        </a:xfrm>
        <a:prstGeom prst="bentUpArrow">
          <a:avLst>
            <a:gd name="adj1" fmla="val 32840"/>
            <a:gd name="adj2" fmla="val 25000"/>
            <a:gd name="adj3" fmla="val 35780"/>
          </a:avLst>
        </a:prstGeom>
        <a:solidFill>
          <a:schemeClr val="accent5">
            <a:tint val="50000"/>
            <a:hueOff val="-8960273"/>
            <a:satOff val="-4093"/>
            <a:lumOff val="1114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7304969-B567-48E5-83A9-1487B8604F72}">
      <dsp:nvSpPr>
        <dsp:cNvPr id="0" name=""/>
        <dsp:cNvSpPr/>
      </dsp:nvSpPr>
      <dsp:spPr>
        <a:xfrm>
          <a:off x="3719031" y="2062931"/>
          <a:ext cx="3868112" cy="627112"/>
        </a:xfrm>
        <a:prstGeom prst="roundRect">
          <a:avLst>
            <a:gd name="adj" fmla="val 16670"/>
          </a:avLst>
        </a:prstGeom>
        <a:solidFill>
          <a:schemeClr val="accent5">
            <a:hueOff val="-6517216"/>
            <a:satOff val="-22309"/>
            <a:lumOff val="980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i="1" kern="1200" dirty="0" err="1"/>
            <a:t>terraform.tfvars.json</a:t>
          </a:r>
          <a:r>
            <a:rPr lang="en-GB" sz="1400" i="1" kern="1200" dirty="0"/>
            <a:t> </a:t>
          </a:r>
          <a:r>
            <a:rPr lang="en-GB" sz="1400" kern="1200" dirty="0"/>
            <a:t>file, if present</a:t>
          </a:r>
        </a:p>
      </dsp:txBody>
      <dsp:txXfrm>
        <a:off x="3749650" y="2093550"/>
        <a:ext cx="3806874" cy="565874"/>
      </dsp:txXfrm>
    </dsp:sp>
    <dsp:sp modelId="{2BD2970F-2161-4D1C-BBEF-1D506B9FFA15}">
      <dsp:nvSpPr>
        <dsp:cNvPr id="0" name=""/>
        <dsp:cNvSpPr/>
      </dsp:nvSpPr>
      <dsp:spPr>
        <a:xfrm>
          <a:off x="6101045" y="2122740"/>
          <a:ext cx="651604" cy="506860"/>
        </a:xfrm>
        <a:prstGeom prst="rect">
          <a:avLst/>
        </a:prstGeom>
        <a:noFill/>
        <a:ln>
          <a:noFill/>
        </a:ln>
        <a:effectLst/>
      </dsp:spPr>
      <dsp:style>
        <a:lnRef idx="0">
          <a:scrgbClr r="0" g="0" b="0"/>
        </a:lnRef>
        <a:fillRef idx="0">
          <a:scrgbClr r="0" g="0" b="0"/>
        </a:fillRef>
        <a:effectRef idx="0">
          <a:scrgbClr r="0" g="0" b="0"/>
        </a:effectRef>
        <a:fontRef idx="minor"/>
      </dsp:style>
    </dsp:sp>
    <dsp:sp modelId="{B6D2E1FD-0D50-4606-B564-357D01ABA003}">
      <dsp:nvSpPr>
        <dsp:cNvPr id="0" name=""/>
        <dsp:cNvSpPr/>
      </dsp:nvSpPr>
      <dsp:spPr>
        <a:xfrm rot="5400000">
          <a:off x="7202824" y="3357343"/>
          <a:ext cx="532203" cy="605894"/>
        </a:xfrm>
        <a:prstGeom prst="bentUpArrow">
          <a:avLst>
            <a:gd name="adj1" fmla="val 32840"/>
            <a:gd name="adj2" fmla="val 25000"/>
            <a:gd name="adj3" fmla="val 35780"/>
          </a:avLst>
        </a:prstGeom>
        <a:solidFill>
          <a:schemeClr val="accent5">
            <a:tint val="50000"/>
            <a:hueOff val="-13440408"/>
            <a:satOff val="-6139"/>
            <a:lumOff val="1671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B91F84D-375A-4588-B284-C248C947D5FD}">
      <dsp:nvSpPr>
        <dsp:cNvPr id="0" name=""/>
        <dsp:cNvSpPr/>
      </dsp:nvSpPr>
      <dsp:spPr>
        <a:xfrm>
          <a:off x="5575725" y="2767385"/>
          <a:ext cx="3868112" cy="627112"/>
        </a:xfrm>
        <a:prstGeom prst="roundRect">
          <a:avLst>
            <a:gd name="adj" fmla="val 16670"/>
          </a:avLst>
        </a:prstGeom>
        <a:solidFill>
          <a:schemeClr val="accent5">
            <a:hueOff val="-9775824"/>
            <a:satOff val="-33463"/>
            <a:lumOff val="1470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Any </a:t>
          </a:r>
          <a:r>
            <a:rPr lang="en-GB" sz="1400" i="1" kern="1200" dirty="0"/>
            <a:t>*.auto.tfvars or *.</a:t>
          </a:r>
          <a:r>
            <a:rPr lang="en-GB" sz="1400" i="1" kern="1200" dirty="0" err="1"/>
            <a:t>auto.tfvars.json</a:t>
          </a:r>
          <a:r>
            <a:rPr lang="en-GB" sz="1400" i="1" kern="1200" dirty="0"/>
            <a:t> </a:t>
          </a:r>
          <a:r>
            <a:rPr lang="en-GB" sz="1400" kern="1200" dirty="0"/>
            <a:t>files, processed in lexical order of filenames</a:t>
          </a:r>
        </a:p>
      </dsp:txBody>
      <dsp:txXfrm>
        <a:off x="5606344" y="2798004"/>
        <a:ext cx="3806874" cy="565874"/>
      </dsp:txXfrm>
    </dsp:sp>
    <dsp:sp modelId="{85B80DF2-CF2B-46C4-A82B-83E194A06653}">
      <dsp:nvSpPr>
        <dsp:cNvPr id="0" name=""/>
        <dsp:cNvSpPr/>
      </dsp:nvSpPr>
      <dsp:spPr>
        <a:xfrm>
          <a:off x="7957739" y="2827195"/>
          <a:ext cx="651604" cy="506860"/>
        </a:xfrm>
        <a:prstGeom prst="rect">
          <a:avLst/>
        </a:prstGeom>
        <a:noFill/>
        <a:ln>
          <a:noFill/>
        </a:ln>
        <a:effectLst/>
      </dsp:spPr>
      <dsp:style>
        <a:lnRef idx="0">
          <a:scrgbClr r="0" g="0" b="0"/>
        </a:lnRef>
        <a:fillRef idx="0">
          <a:scrgbClr r="0" g="0" b="0"/>
        </a:fillRef>
        <a:effectRef idx="0">
          <a:scrgbClr r="0" g="0" b="0"/>
        </a:effectRef>
        <a:fontRef idx="minor"/>
      </dsp:style>
    </dsp:sp>
    <dsp:sp modelId="{CAEBF586-548E-4397-B405-5816E6CEEAFC}">
      <dsp:nvSpPr>
        <dsp:cNvPr id="0" name=""/>
        <dsp:cNvSpPr/>
      </dsp:nvSpPr>
      <dsp:spPr>
        <a:xfrm>
          <a:off x="7432419" y="3471840"/>
          <a:ext cx="3868112" cy="627112"/>
        </a:xfrm>
        <a:prstGeom prst="roundRect">
          <a:avLst>
            <a:gd name="adj" fmla="val 16670"/>
          </a:avLst>
        </a:prstGeom>
        <a:solidFill>
          <a:schemeClr val="accent5">
            <a:hueOff val="-13034432"/>
            <a:satOff val="-44618"/>
            <a:lumOff val="1960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Any </a:t>
          </a:r>
          <a:r>
            <a:rPr lang="en-GB" sz="1400" i="1" kern="1200" dirty="0"/>
            <a:t>var and –var-file </a:t>
          </a:r>
          <a:r>
            <a:rPr lang="en-GB" sz="1400" kern="1200" dirty="0"/>
            <a:t>options on the command line, in the order provided</a:t>
          </a:r>
        </a:p>
      </dsp:txBody>
      <dsp:txXfrm>
        <a:off x="7463038" y="3502459"/>
        <a:ext cx="3806874" cy="56587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598735-4C23-41F9-A1D6-CA5AABD3DB42}">
      <dsp:nvSpPr>
        <dsp:cNvPr id="0" name=""/>
        <dsp:cNvSpPr/>
      </dsp:nvSpPr>
      <dsp:spPr>
        <a:xfrm>
          <a:off x="0" y="190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Ask</a:t>
          </a:r>
          <a:endParaRPr lang="en-GB" sz="3500" kern="1200" dirty="0"/>
        </a:p>
      </dsp:txBody>
      <dsp:txXfrm>
        <a:off x="43978" y="63000"/>
        <a:ext cx="4883986" cy="812943"/>
      </dsp:txXfrm>
    </dsp:sp>
    <dsp:sp modelId="{72AABEE3-6A8F-4333-AF43-17CFD3A8213A}">
      <dsp:nvSpPr>
        <dsp:cNvPr id="0" name=""/>
        <dsp:cNvSpPr/>
      </dsp:nvSpPr>
      <dsp:spPr>
        <a:xfrm>
          <a:off x="0" y="10207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Discuss</a:t>
          </a:r>
          <a:endParaRPr lang="en-GB" sz="3500" kern="1200" dirty="0"/>
        </a:p>
      </dsp:txBody>
      <dsp:txXfrm>
        <a:off x="43978" y="1064700"/>
        <a:ext cx="4883986" cy="812943"/>
      </dsp:txXfrm>
    </dsp:sp>
    <dsp:sp modelId="{D1C9D298-84D3-4E8C-B454-B3B7844B1109}">
      <dsp:nvSpPr>
        <dsp:cNvPr id="0" name=""/>
        <dsp:cNvSpPr/>
      </dsp:nvSpPr>
      <dsp:spPr>
        <a:xfrm>
          <a:off x="0" y="20224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Comment</a:t>
          </a:r>
          <a:endParaRPr lang="en-GB" sz="3500" kern="1200" dirty="0"/>
        </a:p>
      </dsp:txBody>
      <dsp:txXfrm>
        <a:off x="43978" y="2066400"/>
        <a:ext cx="4883986" cy="8129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1/4/2023 8:42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1/4/2023 8:41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learn.hashicorp.com/terraform/azure/configure_az#authentication"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www.terraform.io/docs/providers/azurerm/guides/managed_service_identity.htm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learn.hashicorp.com/terraform/azure/remote_az"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terraform.io/docs/configuration/style.html"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www.terraform.io/docs/commands/fmt.html"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www.terraform.io/docs/configuration/variables.html#variable-definition-precedence"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www.terraform.io/docs/configuration/expressions.html#interpolation"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www.terraform.io/docs/configuration/expressions.html#string-templates"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www.terraform.io/docs/state/index.html"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www.terraform.io/docs/state/sensitive-data.html"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erraform.io/intro/index.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1/4/2023 8:41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Providers – plugins, usually installed via `terraform </a:t>
            </a:r>
            <a:r>
              <a:rPr lang="en-GB" dirty="0" err="1"/>
              <a:t>init</a:t>
            </a:r>
            <a:r>
              <a:rPr lang="en-GB" dirty="0"/>
              <a:t>` - examples – azurerm, </a:t>
            </a:r>
            <a:r>
              <a:rPr lang="en-GB" dirty="0" err="1"/>
              <a:t>azuread</a:t>
            </a:r>
            <a:r>
              <a:rPr lang="en-GB" dirty="0"/>
              <a:t>, </a:t>
            </a:r>
            <a:r>
              <a:rPr lang="en-GB" dirty="0" err="1"/>
              <a:t>aws</a:t>
            </a:r>
            <a:r>
              <a:rPr lang="en-GB" dirty="0"/>
              <a:t>, </a:t>
            </a:r>
          </a:p>
          <a:p>
            <a:endParaRPr lang="en-GB" dirty="0"/>
          </a:p>
          <a:p>
            <a:r>
              <a:rPr lang="en-GB" sz="882" b="0" i="0" kern="1200" dirty="0">
                <a:solidFill>
                  <a:schemeClr val="tx1"/>
                </a:solidFill>
                <a:effectLst/>
                <a:latin typeface="Segoe UI" panose="020B0502040204020203" pitchFamily="34" charset="0"/>
                <a:ea typeface="+mn-ea"/>
                <a:cs typeface="+mn-cs"/>
              </a:rPr>
              <a:t>Terraform can configure resources across multiple clouds. For example, a single configuration can span both Azure and AWS</a:t>
            </a:r>
          </a:p>
          <a:p>
            <a:endParaRPr lang="en-GB" sz="882" b="0" i="0" kern="1200" dirty="0">
              <a:solidFill>
                <a:schemeClr val="tx1"/>
              </a:solidFill>
              <a:effectLst/>
              <a:latin typeface="Segoe UI" panose="020B0502040204020203" pitchFamily="34" charset="0"/>
              <a:ea typeface="+mn-ea"/>
              <a:cs typeface="+mn-cs"/>
            </a:endParaRPr>
          </a:p>
          <a:p>
            <a:r>
              <a:rPr lang="en-GB" sz="882" b="0" i="0" kern="1200" dirty="0">
                <a:solidFill>
                  <a:schemeClr val="tx1"/>
                </a:solidFill>
                <a:effectLst/>
                <a:latin typeface="Segoe UI" panose="020B0502040204020203" pitchFamily="34" charset="0"/>
                <a:ea typeface="+mn-ea"/>
                <a:cs typeface="+mn-cs"/>
              </a:rPr>
              <a:t>The </a:t>
            </a:r>
            <a:r>
              <a:rPr lang="en-GB" dirty="0"/>
              <a:t>~&gt;</a:t>
            </a:r>
            <a:r>
              <a:rPr lang="en-GB" sz="882" b="0" i="0" kern="1200" dirty="0">
                <a:solidFill>
                  <a:schemeClr val="tx1"/>
                </a:solidFill>
                <a:effectLst/>
                <a:latin typeface="Segoe UI" panose="020B0502040204020203" pitchFamily="34" charset="0"/>
                <a:ea typeface="+mn-ea"/>
                <a:cs typeface="+mn-cs"/>
              </a:rPr>
              <a:t> symbol is the </a:t>
            </a:r>
            <a:r>
              <a:rPr lang="en-GB" sz="882" b="0" i="1" kern="1200" dirty="0">
                <a:solidFill>
                  <a:schemeClr val="tx1"/>
                </a:solidFill>
                <a:effectLst/>
                <a:latin typeface="Segoe UI" panose="020B0502040204020203" pitchFamily="34" charset="0"/>
                <a:ea typeface="+mn-ea"/>
                <a:cs typeface="+mn-cs"/>
              </a:rPr>
              <a:t>pessimistic constraint</a:t>
            </a:r>
            <a:r>
              <a:rPr lang="en-GB" sz="882" b="0" i="0" kern="1200" dirty="0">
                <a:solidFill>
                  <a:schemeClr val="tx1"/>
                </a:solidFill>
                <a:effectLst/>
                <a:latin typeface="Segoe UI" panose="020B0502040204020203" pitchFamily="34" charset="0"/>
                <a:ea typeface="+mn-ea"/>
                <a:cs typeface="+mn-cs"/>
              </a:rPr>
              <a:t> operator. It tells Terraform to use all </a:t>
            </a:r>
            <a:r>
              <a:rPr lang="en-GB" sz="882" b="0" i="1" kern="1200" dirty="0">
                <a:solidFill>
                  <a:schemeClr val="tx1"/>
                </a:solidFill>
                <a:effectLst/>
                <a:latin typeface="Segoe UI" panose="020B0502040204020203" pitchFamily="34" charset="0"/>
                <a:ea typeface="+mn-ea"/>
                <a:cs typeface="+mn-cs"/>
              </a:rPr>
              <a:t>non-beta</a:t>
            </a:r>
            <a:r>
              <a:rPr lang="en-GB" sz="882" b="0" i="0" kern="1200" dirty="0">
                <a:solidFill>
                  <a:schemeClr val="tx1"/>
                </a:solidFill>
                <a:effectLst/>
                <a:latin typeface="Segoe UI" panose="020B0502040204020203" pitchFamily="34" charset="0"/>
                <a:ea typeface="+mn-ea"/>
                <a:cs typeface="+mn-cs"/>
              </a:rPr>
              <a:t> versions &gt;=1.32.0 and &lt;1.33.0.</a:t>
            </a:r>
            <a:endParaRPr lang="en-GB" dirty="0"/>
          </a:p>
          <a:p>
            <a:endParaRPr lang="en-GB" dirty="0"/>
          </a:p>
          <a:p>
            <a:r>
              <a:rPr lang="en-GB" dirty="0"/>
              <a:t>Resources – </a:t>
            </a:r>
            <a:r>
              <a:rPr lang="en-GB" sz="882" b="0" i="0" kern="1200" dirty="0">
                <a:solidFill>
                  <a:schemeClr val="tx1"/>
                </a:solidFill>
                <a:effectLst/>
                <a:latin typeface="Segoe UI" panose="020B0502040204020203" pitchFamily="34" charset="0"/>
                <a:ea typeface="+mn-ea"/>
                <a:cs typeface="+mn-cs"/>
              </a:rPr>
              <a:t>A </a:t>
            </a:r>
            <a:r>
              <a:rPr lang="en-GB" sz="882" b="1" i="0" kern="1200" dirty="0">
                <a:solidFill>
                  <a:schemeClr val="tx1"/>
                </a:solidFill>
                <a:effectLst/>
                <a:latin typeface="Segoe UI" panose="020B0502040204020203" pitchFamily="34" charset="0"/>
                <a:ea typeface="+mn-ea"/>
                <a:cs typeface="+mn-cs"/>
              </a:rPr>
              <a:t>resource</a:t>
            </a:r>
            <a:r>
              <a:rPr lang="en-GB" sz="882" b="0" i="0" kern="1200" dirty="0">
                <a:solidFill>
                  <a:schemeClr val="tx1"/>
                </a:solidFill>
                <a:effectLst/>
                <a:latin typeface="Segoe UI" panose="020B0502040204020203" pitchFamily="34" charset="0"/>
                <a:ea typeface="+mn-ea"/>
                <a:cs typeface="+mn-cs"/>
              </a:rPr>
              <a:t> block defines the desired state for a given resource within the infrastructure. </a:t>
            </a:r>
          </a:p>
          <a:p>
            <a:endParaRPr lang="en-GB" sz="882" b="0" i="0" kern="1200" dirty="0">
              <a:solidFill>
                <a:schemeClr val="tx1"/>
              </a:solidFill>
              <a:effectLst/>
              <a:latin typeface="Segoe UI" panose="020B0502040204020203" pitchFamily="34" charset="0"/>
              <a:ea typeface="+mn-ea"/>
              <a:cs typeface="+mn-cs"/>
            </a:endParaRPr>
          </a:p>
          <a:p>
            <a:r>
              <a:rPr lang="en-GB" sz="882" b="1" i="0" kern="1200" dirty="0">
                <a:solidFill>
                  <a:schemeClr val="tx1"/>
                </a:solidFill>
                <a:effectLst/>
                <a:latin typeface="Segoe UI" panose="020B0502040204020203" pitchFamily="34" charset="0"/>
                <a:ea typeface="+mn-ea"/>
                <a:cs typeface="+mn-cs"/>
              </a:rPr>
              <a:t>	Resource “type” “name” (combination is unique in a configuration)</a:t>
            </a:r>
          </a:p>
          <a:p>
            <a:endParaRPr lang="en-GB" sz="882" b="1" i="0" kern="1200" dirty="0">
              <a:solidFill>
                <a:schemeClr val="tx1"/>
              </a:solidFill>
              <a:effectLst/>
              <a:latin typeface="Segoe UI" panose="020B0502040204020203" pitchFamily="34" charset="0"/>
              <a:ea typeface="+mn-ea"/>
              <a:cs typeface="+mn-cs"/>
            </a:endParaRPr>
          </a:p>
          <a:p>
            <a:r>
              <a:rPr lang="en-GB" sz="882" b="1" i="0" kern="1200" dirty="0">
                <a:solidFill>
                  <a:schemeClr val="tx1"/>
                </a:solidFill>
                <a:effectLst/>
                <a:latin typeface="Segoe UI" panose="020B0502040204020203" pitchFamily="34" charset="0"/>
                <a:ea typeface="+mn-ea"/>
                <a:cs typeface="+mn-cs"/>
              </a:rPr>
              <a:t>Resource name is object used to refer to object created in resource block throughout the config. Doesn’t have to be same as resource group name in this case.</a:t>
            </a:r>
          </a:p>
          <a:p>
            <a:endParaRPr lang="en-GB" sz="882" b="0" i="0" kern="1200" dirty="0">
              <a:solidFill>
                <a:schemeClr val="tx1"/>
              </a:solidFill>
              <a:effectLst/>
              <a:latin typeface="Segoe UI" panose="020B0502040204020203" pitchFamily="34" charset="0"/>
              <a:ea typeface="+mn-ea"/>
              <a:cs typeface="+mn-cs"/>
            </a:endParaRPr>
          </a:p>
          <a:p>
            <a:r>
              <a:rPr lang="en-GB" dirty="0"/>
              <a:t>provider specific items. Resource groups, </a:t>
            </a:r>
            <a:r>
              <a:rPr lang="en-GB" dirty="0" err="1"/>
              <a:t>aks</a:t>
            </a:r>
            <a:r>
              <a:rPr lang="en-GB" dirty="0"/>
              <a:t>, etc (can also be null resource)</a:t>
            </a:r>
          </a:p>
          <a:p>
            <a:endParaRPr lang="en-GB" dirty="0"/>
          </a:p>
          <a:p>
            <a:r>
              <a:rPr lang="en-GB" dirty="0"/>
              <a:t>We’ll later see </a:t>
            </a:r>
            <a:r>
              <a:rPr lang="en-GB" dirty="0" err="1"/>
              <a:t>AzureAD</a:t>
            </a:r>
            <a:r>
              <a:rPr lang="en-GB" dirty="0"/>
              <a:t> – recommended approach is to use Managed Identities</a:t>
            </a:r>
          </a:p>
          <a:p>
            <a:r>
              <a:rPr lang="en-GB" dirty="0">
                <a:hlinkClick r:id="rId3"/>
              </a:rPr>
              <a:t>https://learn.hashicorp.com/terraform/azure/configure_az#authentication</a:t>
            </a:r>
            <a:r>
              <a:rPr lang="en-GB" dirty="0"/>
              <a:t> (note this is using 1.x azurerm)</a:t>
            </a:r>
          </a:p>
          <a:p>
            <a:r>
              <a:rPr lang="en-GB" dirty="0">
                <a:hlinkClick r:id="rId4"/>
              </a:rPr>
              <a:t>https://www.terraform.io/docs/providers/azurerm/guides/managed_service_identity.html</a:t>
            </a:r>
            <a:endParaRPr lang="en-GB" dirty="0"/>
          </a:p>
          <a:p>
            <a:endParaRPr lang="en-GB" dirty="0"/>
          </a:p>
          <a:p>
            <a:r>
              <a:rPr lang="en-GB" sz="882" b="0" i="0" kern="1200" dirty="0">
                <a:solidFill>
                  <a:schemeClr val="tx1"/>
                </a:solidFill>
                <a:effectLst/>
                <a:latin typeface="Segoe UI" panose="020B0502040204020203" pitchFamily="34" charset="0"/>
                <a:ea typeface="+mn-ea"/>
                <a:cs typeface="+mn-cs"/>
              </a:rPr>
              <a:t>Many resources return attributes. Azurerm_resource_group has one attribute, the resource group ID: </a:t>
            </a:r>
            <a:r>
              <a:rPr lang="en-GB" dirty="0"/>
              <a:t>azurerm_resource_group.rg.id</a:t>
            </a:r>
            <a:r>
              <a:rPr lang="en-GB" sz="882" b="0" i="0" kern="1200" dirty="0">
                <a:solidFill>
                  <a:schemeClr val="tx1"/>
                </a:solidFill>
                <a:effectLst/>
                <a:latin typeface="Segoe UI" panose="020B0502040204020203" pitchFamily="34" charset="0"/>
                <a:ea typeface="+mn-ea"/>
                <a:cs typeface="+mn-cs"/>
              </a:rPr>
              <a:t>.</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8:41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762089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8:41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725302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8:41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560243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We’ll come back to state management later </a:t>
            </a:r>
          </a:p>
          <a:p>
            <a:endParaRPr lang="en-GB" dirty="0"/>
          </a:p>
          <a:p>
            <a:r>
              <a:rPr lang="en-GB" dirty="0"/>
              <a:t>Talk about .</a:t>
            </a:r>
            <a:r>
              <a:rPr lang="en-GB" dirty="0" err="1"/>
              <a:t>tflock</a:t>
            </a:r>
            <a:r>
              <a:rPr lang="en-GB" dirty="0"/>
              <a:t> a little bit</a:t>
            </a:r>
          </a:p>
          <a:p>
            <a:endParaRPr lang="en-GB" dirty="0"/>
          </a:p>
          <a:p>
            <a:r>
              <a:rPr lang="en-GB" dirty="0"/>
              <a:t>It’s a highly </a:t>
            </a:r>
            <a:r>
              <a:rPr lang="en-GB" sz="882" b="0" i="0" kern="1200" dirty="0">
                <a:solidFill>
                  <a:schemeClr val="tx1"/>
                </a:solidFill>
                <a:effectLst/>
                <a:latin typeface="Segoe UI" panose="020B0502040204020203" pitchFamily="34" charset="0"/>
                <a:ea typeface="+mn-ea"/>
                <a:cs typeface="+mn-cs"/>
              </a:rPr>
              <a:t>recommended to use a </a:t>
            </a:r>
            <a:r>
              <a:rPr lang="en-GB" sz="882" b="0" i="0" u="none" strike="noStrike" kern="1200" dirty="0">
                <a:solidFill>
                  <a:schemeClr val="tx1"/>
                </a:solidFill>
                <a:effectLst/>
                <a:latin typeface="Segoe UI" panose="020B0502040204020203" pitchFamily="34" charset="0"/>
                <a:ea typeface="+mn-ea"/>
                <a:cs typeface="+mn-cs"/>
                <a:hlinkClick r:id="rId3"/>
              </a:rPr>
              <a:t>remote backend</a:t>
            </a:r>
            <a:r>
              <a:rPr lang="en-GB" sz="882" b="0" i="0" kern="1200" dirty="0">
                <a:solidFill>
                  <a:schemeClr val="tx1"/>
                </a:solidFill>
                <a:effectLst/>
                <a:latin typeface="Segoe UI" panose="020B0502040204020203" pitchFamily="34" charset="0"/>
                <a:ea typeface="+mn-ea"/>
                <a:cs typeface="+mn-cs"/>
              </a:rPr>
              <a:t> to save state in centralized, secure storage.</a:t>
            </a:r>
            <a:endParaRPr lang="en-GB" dirty="0"/>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8:41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698668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Init</a:t>
            </a:r>
          </a:p>
          <a:p>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sz="882" b="0" i="0" kern="1200" dirty="0">
                <a:solidFill>
                  <a:schemeClr val="tx1"/>
                </a:solidFill>
                <a:effectLst/>
                <a:latin typeface="Segoe UI" panose="020B0502040204020203" pitchFamily="34" charset="0"/>
                <a:ea typeface="+mn-ea"/>
                <a:cs typeface="+mn-cs"/>
              </a:rPr>
              <a:t>The plan step also checks the syntax of the configuration and attempts to connect to Azure to refresh the state prior to checking for differences with the current configuration. (State refresh can be disabled.)</a:t>
            </a:r>
            <a:endParaRPr lang="en-GB" dirty="0"/>
          </a:p>
          <a:p>
            <a:endParaRPr lang="en-GB" dirty="0"/>
          </a:p>
          <a:p>
            <a:r>
              <a:rPr lang="en-GB" sz="882" b="0" i="0" kern="1200" dirty="0">
                <a:solidFill>
                  <a:schemeClr val="tx1"/>
                </a:solidFill>
                <a:effectLst/>
                <a:latin typeface="Segoe UI" panose="020B0502040204020203" pitchFamily="34" charset="0"/>
                <a:ea typeface="+mn-ea"/>
                <a:cs typeface="+mn-cs"/>
              </a:rPr>
              <a:t>The new plan may vary from the plan you previously created by running </a:t>
            </a:r>
            <a:r>
              <a:rPr lang="en-GB" dirty="0"/>
              <a:t>terraform plan</a:t>
            </a:r>
            <a:r>
              <a:rPr lang="en-GB" sz="882" b="0" i="0" kern="1200" dirty="0">
                <a:solidFill>
                  <a:schemeClr val="tx1"/>
                </a:solidFill>
                <a:effectLst/>
                <a:latin typeface="Segoe UI" panose="020B0502040204020203" pitchFamily="34" charset="0"/>
                <a:ea typeface="+mn-ea"/>
                <a:cs typeface="+mn-cs"/>
              </a:rPr>
              <a:t>. (have multiple versions of plan if you like, but make sure it’s kept very secure as it can contain sensitive info)</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8:41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345537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Init</a:t>
            </a:r>
          </a:p>
          <a:p>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sz="882" b="0" i="0" kern="1200" dirty="0">
                <a:solidFill>
                  <a:schemeClr val="tx1"/>
                </a:solidFill>
                <a:effectLst/>
                <a:latin typeface="Segoe UI" panose="020B0502040204020203" pitchFamily="34" charset="0"/>
                <a:ea typeface="+mn-ea"/>
                <a:cs typeface="+mn-cs"/>
              </a:rPr>
              <a:t>The plan step also checks the syntax of the configuration and attempts to connect to Azure to refresh the state prior to checking for differences with the current configuration. (State refresh can be disabled.)</a:t>
            </a:r>
            <a:endParaRPr lang="en-GB" dirty="0"/>
          </a:p>
          <a:p>
            <a:endParaRPr lang="en-GB" dirty="0"/>
          </a:p>
          <a:p>
            <a:r>
              <a:rPr lang="en-GB" sz="882" b="0" i="0" kern="1200" dirty="0">
                <a:solidFill>
                  <a:schemeClr val="tx1"/>
                </a:solidFill>
                <a:effectLst/>
                <a:latin typeface="Segoe UI" panose="020B0502040204020203" pitchFamily="34" charset="0"/>
                <a:ea typeface="+mn-ea"/>
                <a:cs typeface="+mn-cs"/>
              </a:rPr>
              <a:t>The new plan may vary from the plan you previously created by running </a:t>
            </a:r>
            <a:r>
              <a:rPr lang="en-GB" dirty="0"/>
              <a:t>terraform plan</a:t>
            </a:r>
            <a:r>
              <a:rPr lang="en-GB" sz="882" b="0" i="0" kern="1200" dirty="0">
                <a:solidFill>
                  <a:schemeClr val="tx1"/>
                </a:solidFill>
                <a:effectLst/>
                <a:latin typeface="Segoe UI" panose="020B0502040204020203" pitchFamily="34" charset="0"/>
                <a:ea typeface="+mn-ea"/>
                <a:cs typeface="+mn-cs"/>
              </a:rPr>
              <a:t>. (have multiple versions of plan if you like, but make sure it’s kept very secure as it can contain sensitive info)</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8:41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708711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 Day 0, 1, 2..N Operations</a:t>
            </a:r>
          </a:p>
          <a:p>
            <a:endParaRPr lang="en-GB" dirty="0"/>
          </a:p>
          <a:p>
            <a:r>
              <a:rPr lang="en-GB" dirty="0"/>
              <a:t>Day 1 op</a:t>
            </a:r>
          </a:p>
          <a:p>
            <a:pPr marL="171450" indent="-171450">
              <a:buFont typeface="Arial" panose="020B0604020202020204" pitchFamily="34" charset="0"/>
              <a:buChar char="•"/>
            </a:pPr>
            <a:r>
              <a:rPr lang="en-GB" dirty="0" err="1"/>
              <a:t>init</a:t>
            </a:r>
            <a:r>
              <a:rPr lang="en-GB" dirty="0"/>
              <a:t>, plan, apply</a:t>
            </a:r>
          </a:p>
          <a:p>
            <a:pPr marL="171450" indent="-171450">
              <a:buFont typeface="Arial" panose="020B0604020202020204" pitchFamily="34" charset="0"/>
              <a:buChar char="•"/>
            </a:pPr>
            <a:r>
              <a:rPr lang="en-GB" dirty="0"/>
              <a:t>Make sure to show the plugin that gets created during </a:t>
            </a:r>
            <a:r>
              <a:rPr lang="en-GB" dirty="0" err="1"/>
              <a:t>init</a:t>
            </a:r>
            <a:endParaRPr lang="en-GB" dirty="0"/>
          </a:p>
          <a:p>
            <a:pPr marL="171450" indent="-171450">
              <a:buFont typeface="Arial" panose="020B0604020202020204" pitchFamily="34" charset="0"/>
              <a:buChar char="•"/>
            </a:pPr>
            <a:r>
              <a:rPr lang="en-GB" dirty="0"/>
              <a:t>Show outputs from plan before apply</a:t>
            </a:r>
          </a:p>
          <a:p>
            <a:pPr marL="171450" indent="-171450">
              <a:buFont typeface="Arial" panose="020B0604020202020204" pitchFamily="34" charset="0"/>
              <a:buChar char="•"/>
            </a:pPr>
            <a:r>
              <a:rPr lang="en-GB" dirty="0"/>
              <a:t>Show azure output after apply and point to state file that was created</a:t>
            </a:r>
          </a:p>
          <a:p>
            <a:pPr marL="171450" indent="-171450">
              <a:buFont typeface="Arial" panose="020B0604020202020204" pitchFamily="34" charset="0"/>
              <a:buChar char="•"/>
            </a:pPr>
            <a:r>
              <a:rPr lang="en-GB" dirty="0" err="1"/>
              <a:t>Tf</a:t>
            </a:r>
            <a:r>
              <a:rPr lang="en-GB" dirty="0"/>
              <a:t> show to explore state as needed</a:t>
            </a:r>
          </a:p>
          <a:p>
            <a:pPr marL="171450" indent="-171450">
              <a:buFont typeface="Arial" panose="020B0604020202020204" pitchFamily="34" charset="0"/>
              <a:buChar char="•"/>
            </a:pPr>
            <a:endParaRPr lang="en-GB" dirty="0"/>
          </a:p>
          <a:p>
            <a:pPr marL="0" indent="0">
              <a:buFont typeface="Arial" panose="020B0604020202020204" pitchFamily="34" charset="0"/>
              <a:buNone/>
            </a:pPr>
            <a:endParaRPr lang="en-GB" dirty="0"/>
          </a:p>
          <a:p>
            <a:pPr marL="0" indent="0">
              <a:buFont typeface="Arial" panose="020B0604020202020204" pitchFamily="34" charset="0"/>
              <a:buNone/>
            </a:pPr>
            <a:r>
              <a:rPr lang="en-GB" dirty="0"/>
              <a:t>Day 2 op</a:t>
            </a:r>
          </a:p>
          <a:p>
            <a:pPr marL="171450" indent="-171450">
              <a:buFont typeface="Arial" panose="020B0604020202020204" pitchFamily="34" charset="0"/>
              <a:buChar char="•"/>
            </a:pPr>
            <a:r>
              <a:rPr lang="en-GB" dirty="0"/>
              <a:t>Show current state of the infrastructure</a:t>
            </a:r>
          </a:p>
          <a:p>
            <a:pPr marL="171450" indent="-171450">
              <a:buFont typeface="Arial" panose="020B0604020202020204" pitchFamily="34" charset="0"/>
              <a:buChar char="•"/>
            </a:pPr>
            <a:r>
              <a:rPr lang="en-GB" dirty="0"/>
              <a:t>After plan, what terraform thinks of current state and changes it will make</a:t>
            </a:r>
          </a:p>
          <a:p>
            <a:pPr marL="171450" indent="-171450">
              <a:buFont typeface="Arial" panose="020B0604020202020204" pitchFamily="34" charset="0"/>
              <a:buChar char="•"/>
            </a:pPr>
            <a:r>
              <a:rPr lang="en-GB" dirty="0"/>
              <a:t>do an update (add some new resource or add a tag or something)</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Ask question: What happens if you delete the state file and do an apply?</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Day 3 op</a:t>
            </a:r>
          </a:p>
          <a:p>
            <a:pPr marL="0" indent="0">
              <a:buFont typeface="Arial" panose="020B0604020202020204" pitchFamily="34" charset="0"/>
              <a:buNone/>
            </a:pPr>
            <a:r>
              <a:rPr lang="en-GB" dirty="0"/>
              <a:t>*  Plan, Destroy – show output on Azure side as well</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endParaRPr lang="en-GB" dirty="0"/>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8:41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9965399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82" b="0" i="0" kern="1200" dirty="0">
                <a:solidFill>
                  <a:schemeClr val="tx1"/>
                </a:solidFill>
                <a:effectLst/>
                <a:latin typeface="Segoe UI" panose="020B0502040204020203" pitchFamily="34" charset="0"/>
                <a:ea typeface="+mn-ea"/>
                <a:cs typeface="+mn-cs"/>
              </a:rPr>
              <a:t>The set of files used to describe infrastructure in Terraform is known as a Terraform </a:t>
            </a:r>
            <a:r>
              <a:rPr lang="en-GB" sz="882" b="1" i="0" kern="1200" dirty="0">
                <a:solidFill>
                  <a:schemeClr val="tx1"/>
                </a:solidFill>
                <a:effectLst/>
                <a:latin typeface="Segoe UI" panose="020B0502040204020203" pitchFamily="34" charset="0"/>
                <a:ea typeface="+mn-ea"/>
                <a:cs typeface="+mn-cs"/>
              </a:rPr>
              <a:t>configuration</a:t>
            </a:r>
          </a:p>
          <a:p>
            <a:endParaRPr lang="en-GB" sz="882" b="1" i="0" kern="1200" dirty="0">
              <a:solidFill>
                <a:schemeClr val="tx1"/>
              </a:solidFill>
              <a:effectLst/>
              <a:latin typeface="Segoe UI" panose="020B0502040204020203" pitchFamily="34" charset="0"/>
              <a:ea typeface="+mn-ea"/>
              <a:cs typeface="+mn-cs"/>
            </a:endParaRPr>
          </a:p>
          <a:p>
            <a:r>
              <a:rPr lang="en-GB" sz="882" b="0" i="0" kern="1200" dirty="0">
                <a:solidFill>
                  <a:schemeClr val="tx1"/>
                </a:solidFill>
                <a:effectLst/>
                <a:latin typeface="Segoe UI" panose="020B0502040204020203" pitchFamily="34" charset="0"/>
                <a:ea typeface="+mn-ea"/>
                <a:cs typeface="+mn-cs"/>
              </a:rPr>
              <a:t>Before we proceed, it is helpful to understand how configuration files, execution plan, and state are related:</a:t>
            </a:r>
          </a:p>
          <a:p>
            <a:r>
              <a:rPr lang="en-GB" sz="882" b="0" i="0" kern="1200" dirty="0">
                <a:solidFill>
                  <a:schemeClr val="tx1"/>
                </a:solidFill>
                <a:effectLst/>
                <a:latin typeface="Segoe UI" panose="020B0502040204020203" pitchFamily="34" charset="0"/>
                <a:ea typeface="+mn-ea"/>
                <a:cs typeface="+mn-cs"/>
              </a:rPr>
              <a:t>Configuration files define the </a:t>
            </a:r>
            <a:r>
              <a:rPr lang="en-GB" sz="882" b="0" i="1" kern="1200" dirty="0">
                <a:solidFill>
                  <a:schemeClr val="tx1"/>
                </a:solidFill>
                <a:effectLst/>
                <a:latin typeface="Segoe UI" panose="020B0502040204020203" pitchFamily="34" charset="0"/>
                <a:ea typeface="+mn-ea"/>
                <a:cs typeface="+mn-cs"/>
              </a:rPr>
              <a:t>desired state</a:t>
            </a:r>
            <a:r>
              <a:rPr lang="en-GB" sz="882" b="0" i="0" kern="1200" dirty="0">
                <a:solidFill>
                  <a:schemeClr val="tx1"/>
                </a:solidFill>
                <a:effectLst/>
                <a:latin typeface="Segoe UI" panose="020B0502040204020203" pitchFamily="34" charset="0"/>
                <a:ea typeface="+mn-ea"/>
                <a:cs typeface="+mn-cs"/>
              </a:rPr>
              <a:t> of your managed infrastructure.</a:t>
            </a:r>
          </a:p>
          <a:p>
            <a:r>
              <a:rPr lang="en-GB" sz="882" b="0" i="0" kern="1200" dirty="0">
                <a:solidFill>
                  <a:schemeClr val="tx1"/>
                </a:solidFill>
                <a:effectLst/>
                <a:latin typeface="Segoe UI" panose="020B0502040204020203" pitchFamily="34" charset="0"/>
                <a:ea typeface="+mn-ea"/>
                <a:cs typeface="+mn-cs"/>
              </a:rPr>
              <a:t>An execution plan is a map of actions Terraform will perform so that the actual state matches the desired state in the configuration files.</a:t>
            </a:r>
          </a:p>
          <a:p>
            <a:r>
              <a:rPr lang="en-GB" sz="882" b="0" i="0" kern="1200" dirty="0">
                <a:solidFill>
                  <a:schemeClr val="tx1"/>
                </a:solidFill>
                <a:effectLst/>
                <a:latin typeface="Segoe UI" panose="020B0502040204020203" pitchFamily="34" charset="0"/>
                <a:ea typeface="+mn-ea"/>
                <a:cs typeface="+mn-cs"/>
              </a:rPr>
              <a:t>State is a map of the </a:t>
            </a:r>
            <a:r>
              <a:rPr lang="en-GB" sz="882" b="0" i="1" kern="1200" dirty="0">
                <a:solidFill>
                  <a:schemeClr val="tx1"/>
                </a:solidFill>
                <a:effectLst/>
                <a:latin typeface="Segoe UI" panose="020B0502040204020203" pitchFamily="34" charset="0"/>
                <a:ea typeface="+mn-ea"/>
                <a:cs typeface="+mn-cs"/>
              </a:rPr>
              <a:t>actual state</a:t>
            </a:r>
            <a:r>
              <a:rPr lang="en-GB" sz="882" b="0" i="0" kern="1200" dirty="0">
                <a:solidFill>
                  <a:schemeClr val="tx1"/>
                </a:solidFill>
                <a:effectLst/>
                <a:latin typeface="Segoe UI" panose="020B0502040204020203" pitchFamily="34" charset="0"/>
                <a:ea typeface="+mn-ea"/>
                <a:cs typeface="+mn-cs"/>
              </a:rPr>
              <a:t> of Azure infrastructure configuration, along with metadata that Terraform uses to track changes.</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8:41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988040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Anatomy of a simple terraform configuration</a:t>
            </a:r>
          </a:p>
          <a:p>
            <a:endParaRPr lang="en-GB" dirty="0"/>
          </a:p>
          <a:p>
            <a:r>
              <a:rPr lang="en-GB" dirty="0"/>
              <a:t>Question, what if we were to change the name of a resource group? What operation would that be?</a:t>
            </a:r>
          </a:p>
          <a:p>
            <a:r>
              <a:rPr lang="en-GB" dirty="0"/>
              <a:t>A: destroy and re-create because we can’t rename resource groups.</a:t>
            </a:r>
          </a:p>
          <a:p>
            <a:endParaRPr lang="en-GB" dirty="0"/>
          </a:p>
          <a:p>
            <a:r>
              <a:rPr lang="en-GB" dirty="0"/>
              <a:t>Question, what if we change the resource name but not the name of the resource group?</a:t>
            </a:r>
          </a:p>
          <a:p>
            <a:r>
              <a:rPr lang="en-GB" dirty="0"/>
              <a:t>A: you may see an error that rg already exists. Then you have to do a plan and apply again. (when in doubt, check with “terraform show .tfstate”</a:t>
            </a:r>
          </a:p>
          <a:p>
            <a:endParaRPr lang="en-GB" dirty="0"/>
          </a:p>
          <a:p>
            <a:r>
              <a:rPr lang="en-GB" dirty="0">
                <a:hlinkClick r:id="rId3"/>
              </a:rPr>
              <a:t>https://www.terraform.io/docs/configuration/style.html</a:t>
            </a:r>
            <a:endParaRPr lang="en-GB" dirty="0"/>
          </a:p>
          <a:p>
            <a:r>
              <a:rPr lang="en-GB" dirty="0">
                <a:hlinkClick r:id="rId4"/>
              </a:rPr>
              <a:t>https://www.terraform.io/docs/commands/fmt.html</a:t>
            </a:r>
            <a:endParaRPr lang="en-GB" dirty="0"/>
          </a:p>
          <a:p>
            <a:endParaRPr lang="en-GB" dirty="0"/>
          </a:p>
          <a:p>
            <a:r>
              <a:rPr lang="en-GB" dirty="0"/>
              <a:t>Do terraform fmt after checking in functional changes to make sure it only changes style and also to keep commit history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8:41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472262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 What will happen if we do a `terraform plan now` ?</a:t>
            </a:r>
          </a:p>
          <a:p>
            <a:r>
              <a:rPr lang="en-GB" dirty="0"/>
              <a:t>A: No changes will be detected as this is just a tidy up of code.</a:t>
            </a:r>
          </a:p>
          <a:p>
            <a:endParaRPr lang="en-GB" dirty="0"/>
          </a:p>
          <a:p>
            <a:r>
              <a:rPr lang="en-GB" dirty="0"/>
              <a:t>Try changing the actual value of cost_center for example, to see change in infrastructure.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8:41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983015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5669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8:41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624215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sz="882" b="1" i="0" kern="1200" dirty="0">
                <a:solidFill>
                  <a:schemeClr val="tx1"/>
                </a:solidFill>
                <a:effectLst/>
                <a:latin typeface="Segoe UI" panose="020B0502040204020203" pitchFamily="34" charset="0"/>
                <a:ea typeface="+mn-ea"/>
                <a:cs typeface="+mn-cs"/>
              </a:rPr>
              <a:t>Variable Definitions (.tfvars) Files</a:t>
            </a:r>
          </a:p>
          <a:p>
            <a:endParaRPr lang="en-GB" dirty="0"/>
          </a:p>
          <a:p>
            <a:r>
              <a:rPr lang="en-GB" dirty="0"/>
              <a:t>Q: What will happen if we do a `terraform plan now` ?</a:t>
            </a:r>
          </a:p>
          <a:p>
            <a:r>
              <a:rPr lang="en-GB" dirty="0"/>
              <a:t>A: .tfvars forces replacement and resource groups will now be destroyed and re-created in North Europe</a:t>
            </a:r>
          </a:p>
          <a:p>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t>Also support for lists, dictionaries, etc</a:t>
            </a:r>
          </a:p>
          <a:p>
            <a:endParaRPr lang="en-GB" dirty="0"/>
          </a:p>
          <a:p>
            <a:r>
              <a:rPr lang="en-GB" dirty="0"/>
              <a:t>Just do terraform apply if the .tfvars are named terraform.tfvars or auto.tfvars (or .tfvars.json)</a:t>
            </a:r>
          </a:p>
          <a:p>
            <a:endParaRPr lang="en-GB" dirty="0"/>
          </a:p>
          <a:p>
            <a:r>
              <a:rPr lang="en-GB" dirty="0"/>
              <a:t>It is also possible to create `variables.tf`</a:t>
            </a:r>
          </a:p>
          <a:p>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GB" sz="882" b="1" i="0" kern="1200" dirty="0">
              <a:solidFill>
                <a:schemeClr val="tx1"/>
              </a:solidFill>
              <a:effectLst/>
              <a:latin typeface="Segoe UI" panose="020B0502040204020203"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8:41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45116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sz="882" b="1" i="0" kern="1200" dirty="0">
                <a:solidFill>
                  <a:schemeClr val="tx1"/>
                </a:solidFill>
                <a:effectLst/>
                <a:latin typeface="Segoe UI" panose="020B0502040204020203" pitchFamily="34" charset="0"/>
                <a:ea typeface="+mn-ea"/>
                <a:cs typeface="+mn-cs"/>
              </a:rPr>
              <a:t>Variable Definitions (decoupling declarations to variables.tf)</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8:41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7635150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GB" sz="882" b="1" i="0" kern="1200" dirty="0">
                <a:solidFill>
                  <a:schemeClr val="tx1"/>
                </a:solidFill>
                <a:effectLst/>
                <a:latin typeface="Segoe UI" panose="020B0502040204020203" pitchFamily="34" charset="0"/>
                <a:ea typeface="+mn-ea"/>
                <a:cs typeface="+mn-cs"/>
              </a:rPr>
            </a:br>
            <a:r>
              <a:rPr lang="en-GB" sz="882" b="1" i="0" kern="1200" dirty="0">
                <a:solidFill>
                  <a:schemeClr val="tx1"/>
                </a:solidFill>
                <a:effectLst/>
                <a:latin typeface="Segoe UI" panose="020B0502040204020203" pitchFamily="34" charset="0"/>
                <a:ea typeface="+mn-ea"/>
                <a:cs typeface="+mn-cs"/>
              </a:rPr>
              <a:t>Variable Definitions (.tfvars) Files</a:t>
            </a:r>
          </a:p>
          <a:p>
            <a:r>
              <a:rPr lang="en-GB" sz="882" b="0" i="0" kern="1200" dirty="0">
                <a:solidFill>
                  <a:schemeClr val="tx1"/>
                </a:solidFill>
                <a:effectLst/>
                <a:latin typeface="Segoe UI" panose="020B0502040204020203" pitchFamily="34" charset="0"/>
                <a:ea typeface="+mn-ea"/>
                <a:cs typeface="+mn-cs"/>
              </a:rPr>
              <a:t>To set lots of variables, it is more convenient to specify their values in a </a:t>
            </a:r>
            <a:r>
              <a:rPr lang="en-GB" sz="882" b="0" i="1" kern="1200" dirty="0">
                <a:solidFill>
                  <a:schemeClr val="tx1"/>
                </a:solidFill>
                <a:effectLst/>
                <a:latin typeface="Segoe UI" panose="020B0502040204020203" pitchFamily="34" charset="0"/>
                <a:ea typeface="+mn-ea"/>
                <a:cs typeface="+mn-cs"/>
              </a:rPr>
              <a:t>variable definitions file</a:t>
            </a:r>
            <a:r>
              <a:rPr lang="en-GB" sz="882" b="0" i="0" kern="1200" dirty="0">
                <a:solidFill>
                  <a:schemeClr val="tx1"/>
                </a:solidFill>
                <a:effectLst/>
                <a:latin typeface="Segoe UI" panose="020B0502040204020203" pitchFamily="34" charset="0"/>
                <a:ea typeface="+mn-ea"/>
                <a:cs typeface="+mn-cs"/>
              </a:rPr>
              <a:t> (with a filename ending in either .tfvars or .</a:t>
            </a:r>
            <a:r>
              <a:rPr lang="en-GB" sz="882" b="0" i="0" kern="1200" dirty="0" err="1">
                <a:solidFill>
                  <a:schemeClr val="tx1"/>
                </a:solidFill>
                <a:effectLst/>
                <a:latin typeface="Segoe UI" panose="020B0502040204020203" pitchFamily="34" charset="0"/>
                <a:ea typeface="+mn-ea"/>
                <a:cs typeface="+mn-cs"/>
              </a:rPr>
              <a:t>tfvars.json</a:t>
            </a:r>
            <a:r>
              <a:rPr lang="en-GB" sz="882" b="0" i="0" kern="1200" dirty="0">
                <a:solidFill>
                  <a:schemeClr val="tx1"/>
                </a:solidFill>
                <a:effectLst/>
                <a:latin typeface="Segoe UI" panose="020B0502040204020203" pitchFamily="34" charset="0"/>
                <a:ea typeface="+mn-ea"/>
                <a:cs typeface="+mn-cs"/>
              </a:rPr>
              <a:t>) and then specify that file on the command line with -var-file:</a:t>
            </a:r>
          </a:p>
          <a:p>
            <a:endParaRPr lang="en-GB" dirty="0"/>
          </a:p>
          <a:p>
            <a:r>
              <a:rPr lang="en-GB" dirty="0"/>
              <a:t>Also support for lists, dictionaries, etc</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8:41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42430831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GB" sz="882" b="1" i="0" kern="1200" dirty="0">
                <a:solidFill>
                  <a:schemeClr val="tx1"/>
                </a:solidFill>
                <a:effectLst/>
                <a:latin typeface="Segoe UI" panose="020B0502040204020203" pitchFamily="34" charset="0"/>
                <a:ea typeface="+mn-ea"/>
                <a:cs typeface="+mn-cs"/>
              </a:rPr>
            </a:br>
            <a:r>
              <a:rPr lang="en-GB" sz="882" b="1" i="0" kern="1200" dirty="0">
                <a:solidFill>
                  <a:schemeClr val="tx1"/>
                </a:solidFill>
                <a:effectLst/>
                <a:latin typeface="Segoe UI" panose="020B0502040204020203" pitchFamily="34" charset="0"/>
                <a:ea typeface="+mn-ea"/>
                <a:cs typeface="+mn-cs"/>
              </a:rPr>
              <a:t>Variable Definitions (.tfvars) Files</a:t>
            </a:r>
          </a:p>
          <a:p>
            <a:r>
              <a:rPr lang="en-GB" sz="882" b="0" i="0" kern="1200" dirty="0">
                <a:solidFill>
                  <a:schemeClr val="tx1"/>
                </a:solidFill>
                <a:effectLst/>
                <a:latin typeface="Segoe UI" panose="020B0502040204020203" pitchFamily="34" charset="0"/>
                <a:ea typeface="+mn-ea"/>
                <a:cs typeface="+mn-cs"/>
              </a:rPr>
              <a:t>To set lots of variables, it is more convenient to specify their values in a </a:t>
            </a:r>
            <a:r>
              <a:rPr lang="en-GB" sz="882" b="0" i="1" kern="1200" dirty="0">
                <a:solidFill>
                  <a:schemeClr val="tx1"/>
                </a:solidFill>
                <a:effectLst/>
                <a:latin typeface="Segoe UI" panose="020B0502040204020203" pitchFamily="34" charset="0"/>
                <a:ea typeface="+mn-ea"/>
                <a:cs typeface="+mn-cs"/>
              </a:rPr>
              <a:t>variable definitions file</a:t>
            </a:r>
            <a:r>
              <a:rPr lang="en-GB" sz="882" b="0" i="0" kern="1200" dirty="0">
                <a:solidFill>
                  <a:schemeClr val="tx1"/>
                </a:solidFill>
                <a:effectLst/>
                <a:latin typeface="Segoe UI" panose="020B0502040204020203" pitchFamily="34" charset="0"/>
                <a:ea typeface="+mn-ea"/>
                <a:cs typeface="+mn-cs"/>
              </a:rPr>
              <a:t> (with a filename ending in either .tfvars or .</a:t>
            </a:r>
            <a:r>
              <a:rPr lang="en-GB" sz="882" b="0" i="0" kern="1200" dirty="0" err="1">
                <a:solidFill>
                  <a:schemeClr val="tx1"/>
                </a:solidFill>
                <a:effectLst/>
                <a:latin typeface="Segoe UI" panose="020B0502040204020203" pitchFamily="34" charset="0"/>
                <a:ea typeface="+mn-ea"/>
                <a:cs typeface="+mn-cs"/>
              </a:rPr>
              <a:t>tfvars.json</a:t>
            </a:r>
            <a:r>
              <a:rPr lang="en-GB" sz="882" b="0" i="0" kern="1200" dirty="0">
                <a:solidFill>
                  <a:schemeClr val="tx1"/>
                </a:solidFill>
                <a:effectLst/>
                <a:latin typeface="Segoe UI" panose="020B0502040204020203" pitchFamily="34" charset="0"/>
                <a:ea typeface="+mn-ea"/>
                <a:cs typeface="+mn-cs"/>
              </a:rPr>
              <a:t>) and then specify that file on the command line with -var-file:</a:t>
            </a:r>
          </a:p>
          <a:p>
            <a:endParaRPr lang="en-GB" dirty="0"/>
          </a:p>
          <a:p>
            <a:endParaRPr lang="en-GB" dirty="0"/>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8:41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0220973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https://www.terraform.io/docs/configuration/variables.html#variable-definition-precedence</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8:41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4393556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82" b="0" i="0" kern="1200" dirty="0">
                <a:solidFill>
                  <a:schemeClr val="tx1"/>
                </a:solidFill>
                <a:effectLst/>
                <a:latin typeface="Segoe UI" panose="020B0502040204020203" pitchFamily="34" charset="0"/>
                <a:ea typeface="+mn-ea"/>
                <a:cs typeface="+mn-cs"/>
              </a:rPr>
              <a:t>Many resources return attributes. Azurerm_resource_group has one attribute, the resource group ID: </a:t>
            </a:r>
            <a:r>
              <a:rPr lang="en-GB" dirty="0"/>
              <a:t>azurerm_resource_group.rg.id</a:t>
            </a:r>
            <a:r>
              <a:rPr lang="en-GB" sz="882" b="0" i="0" kern="1200" dirty="0">
                <a:solidFill>
                  <a:schemeClr val="tx1"/>
                </a:solidFill>
                <a:effectLst/>
                <a:latin typeface="Segoe UI" panose="020B0502040204020203" pitchFamily="34" charset="0"/>
                <a:ea typeface="+mn-ea"/>
                <a:cs typeface="+mn-cs"/>
              </a:rPr>
              <a:t>.</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8:41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8264675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82" b="0" i="0" kern="1200" dirty="0">
                <a:solidFill>
                  <a:schemeClr val="tx1"/>
                </a:solidFill>
                <a:effectLst/>
                <a:latin typeface="Segoe UI" panose="020B0502040204020203" pitchFamily="34" charset="0"/>
                <a:ea typeface="+mn-ea"/>
                <a:cs typeface="+mn-cs"/>
              </a:rPr>
              <a:t>Many resources return attributes. Azurerm_resource_group has one attribute, the resource group ID: </a:t>
            </a:r>
            <a:r>
              <a:rPr lang="en-GB" dirty="0"/>
              <a:t>azurerm_resource_group.rg.id</a:t>
            </a:r>
            <a:r>
              <a:rPr lang="en-GB" sz="882" b="0" i="0" kern="1200" dirty="0">
                <a:solidFill>
                  <a:schemeClr val="tx1"/>
                </a:solidFill>
                <a:effectLst/>
                <a:latin typeface="Segoe UI" panose="020B0502040204020203" pitchFamily="34" charset="0"/>
                <a:ea typeface="+mn-ea"/>
                <a:cs typeface="+mn-cs"/>
              </a:rPr>
              <a:t>.</a:t>
            </a:r>
            <a:endParaRPr lang="en-GB" sz="882" b="1" i="0" kern="1200" dirty="0">
              <a:solidFill>
                <a:schemeClr val="tx1"/>
              </a:solidFill>
              <a:effectLst/>
              <a:latin typeface="Segoe UI" panose="020B0502040204020203" pitchFamily="34" charset="0"/>
              <a:ea typeface="+mn-ea"/>
              <a:cs typeface="+mn-cs"/>
            </a:endParaRPr>
          </a:p>
          <a:p>
            <a:br>
              <a:rPr lang="en-GB" sz="882" b="1" i="0" kern="1200" dirty="0">
                <a:solidFill>
                  <a:schemeClr val="tx1"/>
                </a:solidFill>
                <a:effectLst/>
                <a:latin typeface="Segoe UI" panose="020B0502040204020203" pitchFamily="34" charset="0"/>
                <a:ea typeface="+mn-ea"/>
                <a:cs typeface="+mn-cs"/>
              </a:rPr>
            </a:br>
            <a:r>
              <a:rPr lang="en-GB" sz="882" b="0" i="0" kern="1200" dirty="0">
                <a:solidFill>
                  <a:schemeClr val="tx1"/>
                </a:solidFill>
                <a:effectLst/>
                <a:latin typeface="Segoe UI" panose="020B0502040204020203" pitchFamily="34" charset="0"/>
                <a:ea typeface="+mn-ea"/>
                <a:cs typeface="+mn-cs"/>
              </a:rPr>
              <a:t>No longer needed to do ${..} syntax but however needed from </a:t>
            </a:r>
            <a:r>
              <a:rPr lang="en-GB" sz="882" b="0" i="0" kern="1200" dirty="0" err="1">
                <a:solidFill>
                  <a:schemeClr val="tx1"/>
                </a:solidFill>
                <a:effectLst/>
                <a:latin typeface="Segoe UI" panose="020B0502040204020203" pitchFamily="34" charset="0"/>
                <a:ea typeface="+mn-ea"/>
                <a:cs typeface="+mn-cs"/>
              </a:rPr>
              <a:t>tf</a:t>
            </a:r>
            <a:r>
              <a:rPr lang="en-GB" sz="882" b="0" i="0" kern="1200" dirty="0">
                <a:solidFill>
                  <a:schemeClr val="tx1"/>
                </a:solidFill>
                <a:effectLst/>
                <a:latin typeface="Segoe UI" panose="020B0502040204020203" pitchFamily="34" charset="0"/>
                <a:ea typeface="+mn-ea"/>
                <a:cs typeface="+mn-cs"/>
              </a:rPr>
              <a:t> 0.12.0. The </a:t>
            </a:r>
            <a:r>
              <a:rPr lang="en-GB" sz="882" b="0" i="0" u="none" strike="noStrike" kern="1200" dirty="0">
                <a:solidFill>
                  <a:schemeClr val="tx1"/>
                </a:solidFill>
                <a:effectLst/>
                <a:latin typeface="Segoe UI" panose="020B0502040204020203" pitchFamily="34" charset="0"/>
                <a:ea typeface="+mn-ea"/>
                <a:cs typeface="+mn-cs"/>
                <a:hlinkClick r:id="rId3"/>
              </a:rPr>
              <a:t>interpolation</a:t>
            </a:r>
            <a:r>
              <a:rPr lang="en-GB" sz="882" b="0" i="0" kern="1200" dirty="0">
                <a:solidFill>
                  <a:schemeClr val="tx1"/>
                </a:solidFill>
                <a:effectLst/>
                <a:latin typeface="Segoe UI" panose="020B0502040204020203" pitchFamily="34" charset="0"/>
                <a:ea typeface="+mn-ea"/>
                <a:cs typeface="+mn-cs"/>
              </a:rPr>
              <a:t> syntax isn't gone, however, it's still important for working with </a:t>
            </a:r>
            <a:r>
              <a:rPr lang="en-GB" sz="882" b="0" i="0" u="none" strike="noStrike" kern="1200" dirty="0">
                <a:solidFill>
                  <a:schemeClr val="tx1"/>
                </a:solidFill>
                <a:effectLst/>
                <a:latin typeface="Segoe UI" panose="020B0502040204020203" pitchFamily="34" charset="0"/>
                <a:ea typeface="+mn-ea"/>
                <a:cs typeface="+mn-cs"/>
                <a:hlinkClick r:id="rId4"/>
              </a:rPr>
              <a:t>string templates</a:t>
            </a:r>
            <a:r>
              <a:rPr lang="en-GB" sz="882" b="0" i="0" kern="1200" dirty="0">
                <a:solidFill>
                  <a:schemeClr val="tx1"/>
                </a:solidFill>
                <a:effectLst/>
                <a:latin typeface="Segoe UI" panose="020B0502040204020203" pitchFamily="34" charset="0"/>
                <a:ea typeface="+mn-ea"/>
                <a:cs typeface="+mn-cs"/>
              </a:rPr>
              <a:t>.</a:t>
            </a:r>
            <a:endParaRPr lang="en-GB"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8:41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0981941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82" b="1" i="0" kern="1200" dirty="0">
                <a:solidFill>
                  <a:schemeClr val="tx1"/>
                </a:solidFill>
                <a:effectLst/>
                <a:latin typeface="Segoe UI" panose="020B0502040204020203" pitchFamily="34" charset="0"/>
                <a:ea typeface="+mn-ea"/>
                <a:cs typeface="+mn-cs"/>
              </a:rPr>
              <a:t>#</a:t>
            </a:r>
            <a:r>
              <a:rPr lang="en-GB" sz="882" b="0" i="1" kern="1200" dirty="0">
                <a:solidFill>
                  <a:schemeClr val="tx1"/>
                </a:solidFill>
                <a:effectLst/>
                <a:latin typeface="Segoe UI" panose="020B0502040204020203" pitchFamily="34" charset="0"/>
                <a:ea typeface="+mn-ea"/>
                <a:cs typeface="+mn-cs"/>
              </a:rPr>
              <a:t> terraform plan -var-file="contoso.uk.tfvars" -out "</a:t>
            </a:r>
            <a:r>
              <a:rPr lang="en-GB" sz="882" b="0" i="1" kern="1200" dirty="0" err="1">
                <a:solidFill>
                  <a:schemeClr val="tx1"/>
                </a:solidFill>
                <a:effectLst/>
                <a:latin typeface="Segoe UI" panose="020B0502040204020203" pitchFamily="34" charset="0"/>
                <a:ea typeface="+mn-ea"/>
                <a:cs typeface="+mn-cs"/>
              </a:rPr>
              <a:t>main.tfplan</a:t>
            </a:r>
            <a:r>
              <a:rPr lang="en-GB" sz="882" b="0" i="1" kern="1200" dirty="0">
                <a:solidFill>
                  <a:schemeClr val="tx1"/>
                </a:solidFill>
                <a:effectLst/>
                <a:latin typeface="Segoe UI" panose="020B0502040204020203" pitchFamily="34" charset="0"/>
                <a:ea typeface="+mn-ea"/>
                <a:cs typeface="+mn-cs"/>
              </a:rPr>
              <a:t>"</a:t>
            </a:r>
            <a:endParaRPr lang="en-GB" sz="882" b="0" kern="1200" dirty="0">
              <a:solidFill>
                <a:schemeClr val="tx1"/>
              </a:solidFill>
              <a:effectLst/>
              <a:latin typeface="Segoe UI" panose="020B0502040204020203" pitchFamily="34" charset="0"/>
              <a:ea typeface="+mn-ea"/>
              <a:cs typeface="+mn-cs"/>
            </a:endParaRPr>
          </a:p>
          <a:p>
            <a:r>
              <a:rPr lang="en-GB" sz="882" b="0" i="1" kern="1200" dirty="0">
                <a:solidFill>
                  <a:schemeClr val="tx1"/>
                </a:solidFill>
                <a:effectLst/>
                <a:latin typeface="Segoe UI" panose="020B0502040204020203" pitchFamily="34" charset="0"/>
                <a:ea typeface="+mn-ea"/>
                <a:cs typeface="+mn-cs"/>
              </a:rPr>
              <a:t># terraform apply -auto-approve "</a:t>
            </a:r>
            <a:r>
              <a:rPr lang="en-GB" sz="882" b="0" i="1" kern="1200" dirty="0" err="1">
                <a:solidFill>
                  <a:schemeClr val="tx1"/>
                </a:solidFill>
                <a:effectLst/>
                <a:latin typeface="Segoe UI" panose="020B0502040204020203" pitchFamily="34" charset="0"/>
                <a:ea typeface="+mn-ea"/>
                <a:cs typeface="+mn-cs"/>
              </a:rPr>
              <a:t>main.tfplan</a:t>
            </a:r>
            <a:r>
              <a:rPr lang="en-GB" sz="882" b="0" i="1" kern="1200" dirty="0">
                <a:solidFill>
                  <a:schemeClr val="tx1"/>
                </a:solidFill>
                <a:effectLst/>
                <a:latin typeface="Segoe UI" panose="020B0502040204020203" pitchFamily="34" charset="0"/>
                <a:ea typeface="+mn-ea"/>
                <a:cs typeface="+mn-cs"/>
              </a:rPr>
              <a:t>"</a:t>
            </a:r>
            <a:endParaRPr lang="en-GB" sz="882" b="0" kern="1200" dirty="0">
              <a:solidFill>
                <a:schemeClr val="tx1"/>
              </a:solidFill>
              <a:effectLst/>
              <a:latin typeface="Segoe UI" panose="020B0502040204020203" pitchFamily="34" charset="0"/>
              <a:ea typeface="+mn-ea"/>
              <a:cs typeface="+mn-cs"/>
            </a:endParaRPr>
          </a:p>
          <a:p>
            <a:endParaRPr lang="en-GB" dirty="0"/>
          </a:p>
          <a:p>
            <a:r>
              <a:rPr lang="en-GB" sz="882" b="0" i="0" kern="1200" dirty="0">
                <a:solidFill>
                  <a:schemeClr val="tx1"/>
                </a:solidFill>
                <a:effectLst/>
                <a:latin typeface="Segoe UI" panose="020B0502040204020203" pitchFamily="34" charset="0"/>
                <a:ea typeface="+mn-ea"/>
                <a:cs typeface="+mn-cs"/>
              </a:rPr>
              <a:t>Sensitive output values are still recorded in the </a:t>
            </a:r>
            <a:r>
              <a:rPr lang="en-GB" sz="882" b="0" i="0" u="none" strike="noStrike" kern="1200" dirty="0">
                <a:solidFill>
                  <a:schemeClr val="tx1"/>
                </a:solidFill>
                <a:effectLst/>
                <a:latin typeface="Segoe UI" panose="020B0502040204020203" pitchFamily="34" charset="0"/>
                <a:ea typeface="+mn-ea"/>
                <a:cs typeface="+mn-cs"/>
                <a:hlinkClick r:id="rId3"/>
              </a:rPr>
              <a:t>state</a:t>
            </a:r>
            <a:r>
              <a:rPr lang="en-GB" sz="882" b="0" i="0" kern="1200" dirty="0">
                <a:solidFill>
                  <a:schemeClr val="tx1"/>
                </a:solidFill>
                <a:effectLst/>
                <a:latin typeface="Segoe UI" panose="020B0502040204020203" pitchFamily="34" charset="0"/>
                <a:ea typeface="+mn-ea"/>
                <a:cs typeface="+mn-cs"/>
              </a:rPr>
              <a:t>, and so will be visible to anyone who is able to access the state data. For more information, see </a:t>
            </a:r>
            <a:r>
              <a:rPr lang="en-GB" sz="882" b="0" i="1" u="none" strike="noStrike" kern="1200" dirty="0">
                <a:solidFill>
                  <a:schemeClr val="tx1"/>
                </a:solidFill>
                <a:effectLst/>
                <a:latin typeface="Segoe UI" panose="020B0502040204020203" pitchFamily="34" charset="0"/>
                <a:ea typeface="+mn-ea"/>
                <a:cs typeface="+mn-cs"/>
                <a:hlinkClick r:id="rId4"/>
              </a:rPr>
              <a:t>Sensitive Data in State</a:t>
            </a:r>
            <a:r>
              <a:rPr lang="en-GB" sz="882" b="0" i="0" kern="1200" dirty="0">
                <a:solidFill>
                  <a:schemeClr val="tx1"/>
                </a:solidFill>
                <a:effectLst/>
                <a:latin typeface="Segoe UI" panose="020B0502040204020203" pitchFamily="34" charset="0"/>
                <a:ea typeface="+mn-ea"/>
                <a:cs typeface="+mn-cs"/>
              </a:rPr>
              <a:t>.</a:t>
            </a:r>
            <a:endParaRPr lang="en-GB" dirty="0"/>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8:41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8352102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82" b="0" i="1" kern="1200" dirty="0">
                <a:solidFill>
                  <a:schemeClr val="tx1"/>
                </a:solidFill>
                <a:effectLst/>
                <a:latin typeface="Segoe UI" panose="020B0502040204020203" pitchFamily="34" charset="0"/>
                <a:ea typeface="+mn-ea"/>
                <a:cs typeface="+mn-cs"/>
              </a:rPr>
              <a:t># terraform plan -var-file="contoso.uk.tfvars" -out "</a:t>
            </a:r>
            <a:r>
              <a:rPr lang="en-GB" sz="882" b="0" i="1" kern="1200" dirty="0" err="1">
                <a:solidFill>
                  <a:schemeClr val="tx1"/>
                </a:solidFill>
                <a:effectLst/>
                <a:latin typeface="Segoe UI" panose="020B0502040204020203" pitchFamily="34" charset="0"/>
                <a:ea typeface="+mn-ea"/>
                <a:cs typeface="+mn-cs"/>
              </a:rPr>
              <a:t>main.tfplan</a:t>
            </a:r>
            <a:r>
              <a:rPr lang="en-GB" sz="882" b="0" i="1" kern="1200" dirty="0">
                <a:solidFill>
                  <a:schemeClr val="tx1"/>
                </a:solidFill>
                <a:effectLst/>
                <a:latin typeface="Segoe UI" panose="020B0502040204020203" pitchFamily="34" charset="0"/>
                <a:ea typeface="+mn-ea"/>
                <a:cs typeface="+mn-cs"/>
              </a:rPr>
              <a:t>"</a:t>
            </a:r>
            <a:endParaRPr lang="en-GB" sz="882" b="0" kern="1200" dirty="0">
              <a:solidFill>
                <a:schemeClr val="tx1"/>
              </a:solidFill>
              <a:effectLst/>
              <a:latin typeface="Segoe UI" panose="020B0502040204020203" pitchFamily="34" charset="0"/>
              <a:ea typeface="+mn-ea"/>
              <a:cs typeface="+mn-cs"/>
            </a:endParaRPr>
          </a:p>
          <a:p>
            <a:r>
              <a:rPr lang="en-GB" sz="882" b="0" i="1" kern="1200" dirty="0">
                <a:solidFill>
                  <a:schemeClr val="tx1"/>
                </a:solidFill>
                <a:effectLst/>
                <a:latin typeface="Segoe UI" panose="020B0502040204020203" pitchFamily="34" charset="0"/>
                <a:ea typeface="+mn-ea"/>
                <a:cs typeface="+mn-cs"/>
              </a:rPr>
              <a:t># terraform apply -auto-approve "</a:t>
            </a:r>
            <a:r>
              <a:rPr lang="en-GB" sz="882" b="0" i="1" kern="1200" dirty="0" err="1">
                <a:solidFill>
                  <a:schemeClr val="tx1"/>
                </a:solidFill>
                <a:effectLst/>
                <a:latin typeface="Segoe UI" panose="020B0502040204020203" pitchFamily="34" charset="0"/>
                <a:ea typeface="+mn-ea"/>
                <a:cs typeface="+mn-cs"/>
              </a:rPr>
              <a:t>main.tfplan</a:t>
            </a:r>
            <a:r>
              <a:rPr lang="en-GB" sz="882" b="0" i="1" kern="1200" dirty="0">
                <a:solidFill>
                  <a:schemeClr val="tx1"/>
                </a:solidFill>
                <a:effectLst/>
                <a:latin typeface="Segoe UI" panose="020B0502040204020203" pitchFamily="34" charset="0"/>
                <a:ea typeface="+mn-ea"/>
                <a:cs typeface="+mn-cs"/>
              </a:rPr>
              <a:t>"</a:t>
            </a:r>
            <a:endParaRPr lang="en-GB" sz="882" b="0" kern="1200" dirty="0">
              <a:solidFill>
                <a:schemeClr val="tx1"/>
              </a:solidFill>
              <a:effectLst/>
              <a:latin typeface="Segoe UI" panose="020B0502040204020203" pitchFamily="34" charset="0"/>
              <a:ea typeface="+mn-ea"/>
              <a:cs typeface="+mn-cs"/>
            </a:endParaRP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8:41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761298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tailoring Lab time according to customer requirements.</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8:41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6589771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1/4/2023 8:41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1/4/2023 8:41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9:24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023035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Goals:</a:t>
            </a:r>
          </a:p>
          <a:p>
            <a:r>
              <a:rPr lang="en-GB" dirty="0"/>
              <a:t>Understand core concepts without diving too much into Azure straight away.</a:t>
            </a:r>
          </a:p>
          <a:p>
            <a:endParaRPr lang="en-GB" dirty="0"/>
          </a:p>
          <a:p>
            <a:r>
              <a:rPr lang="en-GB" dirty="0"/>
              <a:t>Take something as simple as resource groups and use them to understand various features in terraform.</a:t>
            </a:r>
          </a:p>
          <a:p>
            <a:endParaRPr lang="en-GB" dirty="0"/>
          </a:p>
          <a:p>
            <a:r>
              <a:rPr lang="en-GB" dirty="0"/>
              <a:t>Starting with creating a VM is a common mistake when learning IAC. Being an IaaS resource, VMs are one of the most complex resources on the cloud and will cause a lot of confusion for new comers. </a:t>
            </a:r>
          </a:p>
          <a:p>
            <a:endParaRPr lang="en-GB" dirty="0"/>
          </a:p>
          <a:p>
            <a:r>
              <a:rPr lang="en-GB" dirty="0"/>
              <a:t>We’ll start creating more complex resources later in the session.</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8:41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058566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sz="882" b="0" i="0" kern="1200" dirty="0">
                <a:solidFill>
                  <a:schemeClr val="tx1"/>
                </a:solidFill>
                <a:effectLst/>
                <a:latin typeface="Segoe UI" panose="020B0502040204020203" pitchFamily="34" charset="0"/>
                <a:ea typeface="+mn-ea"/>
                <a:cs typeface="+mn-cs"/>
              </a:rPr>
              <a:t>Infrastructure is described using a high-level configuration syntax. This allows a blueprint of your </a:t>
            </a:r>
            <a:r>
              <a:rPr lang="en-GB" sz="882" b="0" i="0" kern="1200" dirty="0" err="1">
                <a:solidFill>
                  <a:schemeClr val="tx1"/>
                </a:solidFill>
                <a:effectLst/>
                <a:latin typeface="Segoe UI" panose="020B0502040204020203" pitchFamily="34" charset="0"/>
                <a:ea typeface="+mn-ea"/>
                <a:cs typeface="+mn-cs"/>
              </a:rPr>
              <a:t>datacenter</a:t>
            </a:r>
            <a:r>
              <a:rPr lang="en-GB" sz="882" b="0" i="0" kern="1200" dirty="0">
                <a:solidFill>
                  <a:schemeClr val="tx1"/>
                </a:solidFill>
                <a:effectLst/>
                <a:latin typeface="Segoe UI" panose="020B0502040204020203" pitchFamily="34" charset="0"/>
                <a:ea typeface="+mn-ea"/>
                <a:cs typeface="+mn-cs"/>
              </a:rPr>
              <a:t> to be versioned and treated as you would any other code. Additionally, infrastructure can be shared and re-used.</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sz="882" b="0" i="0" kern="1200" dirty="0">
              <a:solidFill>
                <a:schemeClr val="tx1"/>
              </a:solidFill>
              <a:effectLst/>
              <a:latin typeface="Segoe UI" panose="020B0502040204020203"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GB" sz="882" b="0" i="0" kern="1200" dirty="0">
                <a:solidFill>
                  <a:schemeClr val="tx1"/>
                </a:solidFill>
                <a:effectLst/>
                <a:latin typeface="Segoe UI" panose="020B0502040204020203" pitchFamily="34" charset="0"/>
                <a:ea typeface="+mn-ea"/>
                <a:cs typeface="+mn-cs"/>
              </a:rPr>
              <a:t>Introduction: </a:t>
            </a:r>
            <a:r>
              <a:rPr lang="en-GB" dirty="0">
                <a:hlinkClick r:id="rId3"/>
              </a:rPr>
              <a:t>https://www.terraform.io/intro/index.html</a:t>
            </a:r>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t>Use Cases:</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t>Multi-cloud environment (not same script, but apply similar pattern)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baseline="0" dirty="0"/>
              <a:t>Provisioning – Day 1 and Day 2 tasks (new and update)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baseline="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baseline="0" dirty="0"/>
              <a:t>HCL is Fully JSON compatible. (s</a:t>
            </a:r>
            <a:r>
              <a:rPr lang="en-GB" i="1" baseline="0" dirty="0"/>
              <a:t>imilar to Nginx configuration</a:t>
            </a:r>
            <a:r>
              <a:rPr lang="en-GB" baseline="0" dirty="0"/>
              <a: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dirty="0"/>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8:41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777514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Lot of updates have gone in to 0.12.</a:t>
            </a:r>
          </a:p>
          <a:p>
            <a:endParaRPr lang="en-GB" dirty="0"/>
          </a:p>
          <a:p>
            <a:r>
              <a:rPr lang="en-GB" dirty="0"/>
              <a:t>Interpolation, grouping functions, etc.</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8:41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452142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8:41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398485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code becomes your infrastructure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8:41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2927024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4" name="Picture 3" descr="A desk with multiple monitors and a computer.&#10;">
            <a:extLst>
              <a:ext uri="{FF2B5EF4-FFF2-40B4-BE49-F238E27FC236}">
                <a16:creationId xmlns:a16="http://schemas.microsoft.com/office/drawing/2014/main" id="{90D3AC67-92E5-4521-9D65-0FFD3D75D28D}"/>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desk with multiple monitors and a computer.&#10;">
            <a:extLst>
              <a:ext uri="{FF2B5EF4-FFF2-40B4-BE49-F238E27FC236}">
                <a16:creationId xmlns:a16="http://schemas.microsoft.com/office/drawing/2014/main" id="{4AC06106-9BD0-4058-A053-82DD2DED8A67}"/>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2016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2803267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1312031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6"/>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 id="2147484932" r:id="rId33"/>
    <p:sldLayoutId id="2147484933" r:id="rId3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3" Type="http://schemas.openxmlformats.org/officeDocument/2006/relationships/hyperlink" Target="https://www.terraform.io/docs/commands/fmt.html"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3" Type="http://schemas.openxmlformats.org/officeDocument/2006/relationships/hyperlink" Target="https://www.terraform.io/docs/configuration/variables.html" TargetMode="External"/><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0.xml"/><Relationship Id="rId1" Type="http://schemas.openxmlformats.org/officeDocument/2006/relationships/slideLayout" Target="../slideLayouts/slideLayout5.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dirty="0"/>
              <a:t>Terraform Core workflow and Configuration</a:t>
            </a:r>
          </a:p>
        </p:txBody>
      </p:sp>
      <p:sp>
        <p:nvSpPr>
          <p:cNvPr id="3" name="Text Placeholder 2">
            <a:extLst>
              <a:ext uri="{FF2B5EF4-FFF2-40B4-BE49-F238E27FC236}">
                <a16:creationId xmlns:a16="http://schemas.microsoft.com/office/drawing/2014/main" id="{97308E4A-CB3B-F4AB-7F44-118E6A421956}"/>
              </a:ext>
            </a:extLst>
          </p:cNvPr>
          <p:cNvSpPr>
            <a:spLocks noGrp="1"/>
          </p:cNvSpPr>
          <p:nvPr>
            <p:ph type="body" sz="quarter" idx="12"/>
          </p:nvPr>
        </p:nvSpPr>
        <p:spPr/>
        <p:txBody>
          <a:bodyPr/>
          <a:lstStyle/>
          <a:p>
            <a:endParaRPr lang="en-GB"/>
          </a:p>
        </p:txBody>
      </p:sp>
    </p:spTree>
    <p:extLst>
      <p:ext uri="{BB962C8B-B14F-4D97-AF65-F5344CB8AC3E}">
        <p14:creationId xmlns:p14="http://schemas.microsoft.com/office/powerpoint/2010/main" val="233661619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a:xfrm>
            <a:off x="585216" y="3035808"/>
            <a:ext cx="9144000" cy="498598"/>
          </a:xfrm>
        </p:spPr>
        <p:txBody>
          <a:bodyPr/>
          <a:lstStyle/>
          <a:p>
            <a:r>
              <a:rPr lang="en-GB" dirty="0"/>
              <a:t>Terraform Core Workflow – Getting Started</a:t>
            </a:r>
          </a:p>
        </p:txBody>
      </p:sp>
    </p:spTree>
    <p:extLst>
      <p:ext uri="{BB962C8B-B14F-4D97-AF65-F5344CB8AC3E}">
        <p14:creationId xmlns:p14="http://schemas.microsoft.com/office/powerpoint/2010/main" val="3831603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4CAC9-A4DF-45E9-A58B-5468F48AE36F}"/>
              </a:ext>
            </a:extLst>
          </p:cNvPr>
          <p:cNvSpPr>
            <a:spLocks noGrp="1"/>
          </p:cNvSpPr>
          <p:nvPr>
            <p:ph type="title"/>
          </p:nvPr>
        </p:nvSpPr>
        <p:spPr>
          <a:xfrm>
            <a:off x="588263" y="457200"/>
            <a:ext cx="11018520" cy="553998"/>
          </a:xfrm>
        </p:spPr>
        <p:txBody>
          <a:bodyPr/>
          <a:lstStyle/>
          <a:p>
            <a:r>
              <a:rPr lang="en-GB" dirty="0"/>
              <a:t>Your code becomes your infrastructure</a:t>
            </a:r>
          </a:p>
        </p:txBody>
      </p:sp>
      <p:sp>
        <p:nvSpPr>
          <p:cNvPr id="6" name="Rectangle 5">
            <a:extLst>
              <a:ext uri="{FF2B5EF4-FFF2-40B4-BE49-F238E27FC236}">
                <a16:creationId xmlns:a16="http://schemas.microsoft.com/office/drawing/2014/main" id="{D992064F-A270-4238-817A-D706B0339F93}"/>
              </a:ext>
            </a:extLst>
          </p:cNvPr>
          <p:cNvSpPr/>
          <p:nvPr/>
        </p:nvSpPr>
        <p:spPr>
          <a:xfrm>
            <a:off x="434887" y="1237442"/>
            <a:ext cx="6066034" cy="4981364"/>
          </a:xfrm>
          <a:prstGeom prst="rect">
            <a:avLst/>
          </a:prstGeom>
        </p:spPr>
        <p:txBody>
          <a:bodyPr wrap="square">
            <a:spAutoFit/>
          </a:bodyPr>
          <a:lstStyle/>
          <a:p>
            <a:r>
              <a:rPr lang="en-GB" dirty="0">
                <a:solidFill>
                  <a:srgbClr val="267F99"/>
                </a:solidFill>
                <a:latin typeface="Consolas" panose="020B0609020204030204" pitchFamily="49" charset="0"/>
              </a:rPr>
              <a:t>terraform</a:t>
            </a:r>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r>
              <a:rPr lang="en-GB" dirty="0">
                <a:solidFill>
                  <a:srgbClr val="267F99"/>
                </a:solidFill>
                <a:latin typeface="Consolas" panose="020B0609020204030204" pitchFamily="49" charset="0"/>
              </a:rPr>
              <a:t>required_providers</a:t>
            </a:r>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r>
              <a:rPr lang="en-GB" dirty="0">
                <a:solidFill>
                  <a:srgbClr val="001080"/>
                </a:solidFill>
                <a:latin typeface="Consolas" panose="020B0609020204030204" pitchFamily="49" charset="0"/>
              </a:rPr>
              <a:t>azurerm </a:t>
            </a:r>
            <a:r>
              <a:rPr lang="en-GB" dirty="0">
                <a:solidFill>
                  <a:srgbClr val="000000"/>
                </a:solidFill>
                <a:latin typeface="Consolas" panose="020B0609020204030204" pitchFamily="49" charset="0"/>
              </a:rPr>
              <a:t>=</a:t>
            </a:r>
            <a:r>
              <a:rPr lang="en-GB" dirty="0">
                <a:solidFill>
                  <a:srgbClr val="001080"/>
                </a:solidFill>
                <a:latin typeface="Consolas" panose="020B0609020204030204" pitchFamily="49" charset="0"/>
              </a:rPr>
              <a:t> </a:t>
            </a:r>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r>
              <a:rPr lang="en-GB" dirty="0">
                <a:solidFill>
                  <a:srgbClr val="001080"/>
                </a:solidFill>
                <a:latin typeface="Consolas" panose="020B0609020204030204" pitchFamily="49" charset="0"/>
              </a:rPr>
              <a:t>source</a:t>
            </a:r>
            <a:r>
              <a:rPr lang="en-GB" dirty="0">
                <a:solidFill>
                  <a:srgbClr val="000000"/>
                </a:solidFill>
                <a:latin typeface="Consolas" panose="020B0609020204030204" pitchFamily="49" charset="0"/>
              </a:rPr>
              <a:t>  = </a:t>
            </a:r>
            <a:r>
              <a:rPr lang="en-GB" dirty="0">
                <a:solidFill>
                  <a:srgbClr val="A31515"/>
                </a:solidFill>
                <a:latin typeface="Consolas" panose="020B0609020204030204" pitchFamily="49" charset="0"/>
              </a:rPr>
              <a:t>"hashicorp/azurerm"</a:t>
            </a:r>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      </a:t>
            </a:r>
            <a:r>
              <a:rPr lang="en-GB" dirty="0">
                <a:solidFill>
                  <a:srgbClr val="001080"/>
                </a:solidFill>
                <a:latin typeface="Consolas" panose="020B0609020204030204" pitchFamily="49" charset="0"/>
              </a:rPr>
              <a:t>version</a:t>
            </a:r>
            <a:r>
              <a:rPr lang="en-GB" dirty="0">
                <a:solidFill>
                  <a:srgbClr val="000000"/>
                </a:solidFill>
                <a:latin typeface="Consolas" panose="020B0609020204030204" pitchFamily="49" charset="0"/>
              </a:rPr>
              <a:t> = </a:t>
            </a:r>
            <a:r>
              <a:rPr lang="en-GB" dirty="0">
                <a:solidFill>
                  <a:srgbClr val="A31515"/>
                </a:solidFill>
                <a:latin typeface="Consolas" panose="020B0609020204030204" pitchFamily="49" charset="0"/>
              </a:rPr>
              <a:t>"=2.46.0"</a:t>
            </a:r>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a:t>
            </a:r>
          </a:p>
          <a:p>
            <a:endParaRPr lang="en-GB" dirty="0">
              <a:solidFill>
                <a:srgbClr val="267F99"/>
              </a:solidFill>
              <a:latin typeface="Consolas" panose="020B0609020204030204" pitchFamily="49" charset="0"/>
            </a:endParaRPr>
          </a:p>
          <a:p>
            <a:r>
              <a:rPr lang="en-GB" dirty="0">
                <a:solidFill>
                  <a:srgbClr val="267F99"/>
                </a:solidFill>
                <a:latin typeface="Consolas" panose="020B0609020204030204" pitchFamily="49" charset="0"/>
              </a:rPr>
              <a:t>provider</a:t>
            </a:r>
            <a:r>
              <a:rPr lang="en-GB" dirty="0">
                <a:solidFill>
                  <a:srgbClr val="000000"/>
                </a:solidFill>
                <a:latin typeface="Consolas" panose="020B0609020204030204" pitchFamily="49" charset="0"/>
              </a:rPr>
              <a:t> </a:t>
            </a:r>
            <a:r>
              <a:rPr lang="en-GB" dirty="0">
                <a:solidFill>
                  <a:srgbClr val="A31515"/>
                </a:solidFill>
                <a:latin typeface="Consolas" panose="020B0609020204030204" pitchFamily="49" charset="0"/>
              </a:rPr>
              <a:t>"azurerm"</a:t>
            </a:r>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r>
              <a:rPr lang="en-GB" dirty="0">
                <a:solidFill>
                  <a:srgbClr val="267F99"/>
                </a:solidFill>
                <a:latin typeface="Consolas" panose="020B0609020204030204" pitchFamily="49" charset="0"/>
              </a:rPr>
              <a:t>features</a:t>
            </a:r>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a:t>
            </a:r>
          </a:p>
          <a:p>
            <a:br>
              <a:rPr lang="en-GB" dirty="0">
                <a:solidFill>
                  <a:srgbClr val="6C7680"/>
                </a:solidFill>
                <a:latin typeface="Consolas" panose="020B0609020204030204" pitchFamily="49" charset="0"/>
              </a:rPr>
            </a:br>
            <a:r>
              <a:rPr lang="en-GB" dirty="0">
                <a:solidFill>
                  <a:srgbClr val="267F99"/>
                </a:solidFill>
                <a:latin typeface="Consolas" panose="020B0609020204030204" pitchFamily="49" charset="0"/>
              </a:rPr>
              <a:t>resource</a:t>
            </a:r>
            <a:r>
              <a:rPr lang="en-GB" dirty="0">
                <a:solidFill>
                  <a:srgbClr val="000000"/>
                </a:solidFill>
                <a:latin typeface="Consolas" panose="020B0609020204030204" pitchFamily="49" charset="0"/>
              </a:rPr>
              <a:t> </a:t>
            </a:r>
            <a:r>
              <a:rPr lang="en-GB" dirty="0">
                <a:solidFill>
                  <a:srgbClr val="A31515"/>
                </a:solidFill>
                <a:latin typeface="Consolas" panose="020B0609020204030204" pitchFamily="49" charset="0"/>
              </a:rPr>
              <a:t>"azurerm_resource_group"</a:t>
            </a:r>
            <a:r>
              <a:rPr lang="en-GB" dirty="0">
                <a:solidFill>
                  <a:srgbClr val="000000"/>
                </a:solidFill>
                <a:latin typeface="Consolas" panose="020B0609020204030204" pitchFamily="49" charset="0"/>
              </a:rPr>
              <a:t> </a:t>
            </a:r>
            <a:r>
              <a:rPr lang="en-GB" dirty="0">
                <a:solidFill>
                  <a:srgbClr val="A31515"/>
                </a:solidFill>
                <a:latin typeface="Consolas" panose="020B0609020204030204" pitchFamily="49" charset="0"/>
              </a:rPr>
              <a:t>"tf_demo_rg"</a:t>
            </a:r>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r>
              <a:rPr lang="en-GB" dirty="0">
                <a:solidFill>
                  <a:srgbClr val="001080"/>
                </a:solidFill>
                <a:latin typeface="Consolas" panose="020B0609020204030204" pitchFamily="49" charset="0"/>
              </a:rPr>
              <a:t>name     </a:t>
            </a:r>
            <a:r>
              <a:rPr lang="en-GB" dirty="0">
                <a:solidFill>
                  <a:srgbClr val="000000"/>
                </a:solidFill>
                <a:latin typeface="Consolas" panose="020B0609020204030204" pitchFamily="49" charset="0"/>
              </a:rPr>
              <a:t>=</a:t>
            </a:r>
            <a:r>
              <a:rPr lang="en-GB" dirty="0">
                <a:solidFill>
                  <a:srgbClr val="001080"/>
                </a:solidFill>
                <a:latin typeface="Consolas" panose="020B0609020204030204" pitchFamily="49" charset="0"/>
              </a:rPr>
              <a:t> </a:t>
            </a:r>
            <a:r>
              <a:rPr lang="en-GB" dirty="0">
                <a:solidFill>
                  <a:srgbClr val="A31515"/>
                </a:solidFill>
                <a:latin typeface="Consolas" panose="020B0609020204030204" pitchFamily="49" charset="0"/>
              </a:rPr>
              <a:t>"tf_demo_rg"</a:t>
            </a:r>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  </a:t>
            </a:r>
            <a:r>
              <a:rPr lang="en-GB" dirty="0">
                <a:solidFill>
                  <a:srgbClr val="001080"/>
                </a:solidFill>
                <a:latin typeface="Consolas" panose="020B0609020204030204" pitchFamily="49" charset="0"/>
              </a:rPr>
              <a:t>location </a:t>
            </a:r>
            <a:r>
              <a:rPr lang="en-GB" dirty="0">
                <a:solidFill>
                  <a:srgbClr val="000000"/>
                </a:solidFill>
                <a:latin typeface="Consolas" panose="020B0609020204030204" pitchFamily="49" charset="0"/>
              </a:rPr>
              <a:t>=</a:t>
            </a:r>
            <a:r>
              <a:rPr lang="en-GB" dirty="0">
                <a:solidFill>
                  <a:srgbClr val="001080"/>
                </a:solidFill>
                <a:latin typeface="Consolas" panose="020B0609020204030204" pitchFamily="49" charset="0"/>
              </a:rPr>
              <a:t> </a:t>
            </a:r>
            <a:r>
              <a:rPr lang="en-GB" dirty="0">
                <a:solidFill>
                  <a:srgbClr val="A31515"/>
                </a:solidFill>
                <a:latin typeface="Consolas" panose="020B0609020204030204" pitchFamily="49" charset="0"/>
              </a:rPr>
              <a:t>"UK South"</a:t>
            </a:r>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a:t>
            </a:r>
          </a:p>
        </p:txBody>
      </p:sp>
      <p:sp>
        <p:nvSpPr>
          <p:cNvPr id="9" name="Arrow: Right 8">
            <a:extLst>
              <a:ext uri="{FF2B5EF4-FFF2-40B4-BE49-F238E27FC236}">
                <a16:creationId xmlns:a16="http://schemas.microsoft.com/office/drawing/2014/main" id="{95C911BB-72D1-4FA6-84E7-B9948D5F7C71}"/>
              </a:ext>
            </a:extLst>
          </p:cNvPr>
          <p:cNvSpPr/>
          <p:nvPr/>
        </p:nvSpPr>
        <p:spPr bwMode="auto">
          <a:xfrm>
            <a:off x="6700346" y="3727408"/>
            <a:ext cx="2000816" cy="75143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0" name="TextBox 9">
            <a:extLst>
              <a:ext uri="{FF2B5EF4-FFF2-40B4-BE49-F238E27FC236}">
                <a16:creationId xmlns:a16="http://schemas.microsoft.com/office/drawing/2014/main" id="{138C3295-0A93-465B-BBC7-A666903853D1}"/>
              </a:ext>
            </a:extLst>
          </p:cNvPr>
          <p:cNvSpPr txBox="1"/>
          <p:nvPr/>
        </p:nvSpPr>
        <p:spPr>
          <a:xfrm>
            <a:off x="6700346" y="3275111"/>
            <a:ext cx="1810693" cy="307777"/>
          </a:xfrm>
          <a:prstGeom prst="rect">
            <a:avLst/>
          </a:prstGeom>
          <a:noFill/>
        </p:spPr>
        <p:txBody>
          <a:bodyPr wrap="square" lIns="0" tIns="0" rIns="0" bIns="0" rtlCol="0">
            <a:spAutoFit/>
          </a:bodyPr>
          <a:lstStyle/>
          <a:p>
            <a:pPr algn="l"/>
            <a:r>
              <a:rPr lang="en-GB" sz="2000" dirty="0">
                <a:solidFill>
                  <a:schemeClr val="accent1"/>
                </a:solidFill>
              </a:rPr>
              <a:t>terraform apply</a:t>
            </a:r>
          </a:p>
        </p:txBody>
      </p:sp>
      <p:pic>
        <p:nvPicPr>
          <p:cNvPr id="12" name="Picture 11">
            <a:extLst>
              <a:ext uri="{FF2B5EF4-FFF2-40B4-BE49-F238E27FC236}">
                <a16:creationId xmlns:a16="http://schemas.microsoft.com/office/drawing/2014/main" id="{DBB21E31-9EC1-49E2-BB8A-90CC755AA283}"/>
              </a:ext>
            </a:extLst>
          </p:cNvPr>
          <p:cNvPicPr>
            <a:picLocks noChangeAspect="1"/>
          </p:cNvPicPr>
          <p:nvPr/>
        </p:nvPicPr>
        <p:blipFill>
          <a:blip r:embed="rId3"/>
          <a:stretch>
            <a:fillRect/>
          </a:stretch>
        </p:blipFill>
        <p:spPr>
          <a:xfrm>
            <a:off x="8975262" y="2121651"/>
            <a:ext cx="3038899" cy="3962953"/>
          </a:xfrm>
          <a:prstGeom prst="rect">
            <a:avLst/>
          </a:prstGeom>
        </p:spPr>
      </p:pic>
    </p:spTree>
    <p:extLst>
      <p:ext uri="{BB962C8B-B14F-4D97-AF65-F5344CB8AC3E}">
        <p14:creationId xmlns:p14="http://schemas.microsoft.com/office/powerpoint/2010/main" val="19791817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A94BF-9CF3-46F3-BAF0-104B6677B812}"/>
              </a:ext>
            </a:extLst>
          </p:cNvPr>
          <p:cNvSpPr>
            <a:spLocks noGrp="1"/>
          </p:cNvSpPr>
          <p:nvPr>
            <p:ph type="title"/>
          </p:nvPr>
        </p:nvSpPr>
        <p:spPr/>
        <p:txBody>
          <a:bodyPr/>
          <a:lstStyle/>
          <a:p>
            <a:r>
              <a:rPr lang="en-GB" dirty="0"/>
              <a:t>Providers and Resources</a:t>
            </a:r>
          </a:p>
        </p:txBody>
      </p:sp>
      <p:sp>
        <p:nvSpPr>
          <p:cNvPr id="4" name="Text Placeholder 3">
            <a:extLst>
              <a:ext uri="{FF2B5EF4-FFF2-40B4-BE49-F238E27FC236}">
                <a16:creationId xmlns:a16="http://schemas.microsoft.com/office/drawing/2014/main" id="{573FFC08-3511-404D-8F06-89C93370B806}"/>
              </a:ext>
            </a:extLst>
          </p:cNvPr>
          <p:cNvSpPr>
            <a:spLocks noGrp="1"/>
          </p:cNvSpPr>
          <p:nvPr>
            <p:ph type="body" sz="quarter" idx="10"/>
          </p:nvPr>
        </p:nvSpPr>
        <p:spPr>
          <a:xfrm>
            <a:off x="3098007" y="1425388"/>
            <a:ext cx="9615487" cy="5142946"/>
          </a:xfrm>
          <a:prstGeom prst="rect">
            <a:avLst/>
          </a:prstGeom>
        </p:spPr>
        <p:txBody>
          <a:bodyPr wrap="square">
            <a:spAutoFit/>
          </a:bodyPr>
          <a:lstStyle/>
          <a:p>
            <a:r>
              <a:rPr lang="en-GB" sz="1100" i="1" dirty="0">
                <a:solidFill>
                  <a:srgbClr val="ABB0B6"/>
                </a:solidFill>
                <a:latin typeface="Consolas" panose="020B0609020204030204" pitchFamily="49" charset="0"/>
              </a:rPr>
              <a:t># main.tf (entry-point)</a:t>
            </a:r>
            <a:endParaRPr lang="en-GB" sz="1600" dirty="0">
              <a:solidFill>
                <a:srgbClr val="FA8D3E"/>
              </a:solidFill>
              <a:latin typeface="Consolas" panose="020B0609020204030204" pitchFamily="49" charset="0"/>
            </a:endParaRPr>
          </a:p>
          <a:p>
            <a:r>
              <a:rPr lang="en-GB" sz="1600" dirty="0">
                <a:solidFill>
                  <a:srgbClr val="267F99"/>
                </a:solidFill>
                <a:latin typeface="Consolas" panose="020B0609020204030204" pitchFamily="49" charset="0"/>
              </a:rPr>
              <a:t>terraform</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267F99"/>
                </a:solidFill>
                <a:latin typeface="Consolas" panose="020B0609020204030204" pitchFamily="49" charset="0"/>
              </a:rPr>
              <a:t>required_providers</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001080"/>
                </a:solidFill>
                <a:latin typeface="Consolas" panose="020B0609020204030204" pitchFamily="49" charset="0"/>
              </a:rPr>
              <a:t>azurerm </a:t>
            </a:r>
            <a:r>
              <a:rPr lang="en-GB" sz="1600" dirty="0">
                <a:solidFill>
                  <a:srgbClr val="000000"/>
                </a:solidFill>
                <a:latin typeface="Consolas" panose="020B0609020204030204" pitchFamily="49" charset="0"/>
              </a:rPr>
              <a:t>=</a:t>
            </a:r>
            <a:r>
              <a:rPr lang="en-GB" sz="1600" dirty="0">
                <a:solidFill>
                  <a:srgbClr val="001080"/>
                </a:solidFill>
                <a:latin typeface="Consolas" panose="020B0609020204030204" pitchFamily="49" charset="0"/>
              </a:rPr>
              <a:t> </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r>
              <a:rPr lang="en-GB" sz="1600" dirty="0">
                <a:solidFill>
                  <a:srgbClr val="001080"/>
                </a:solidFill>
                <a:latin typeface="Consolas" panose="020B0609020204030204" pitchFamily="49" charset="0"/>
              </a:rPr>
              <a:t>source</a:t>
            </a:r>
            <a:r>
              <a:rPr lang="en-GB" sz="1600" dirty="0">
                <a:solidFill>
                  <a:srgbClr val="000000"/>
                </a:solidFill>
                <a:latin typeface="Consolas" panose="020B0609020204030204" pitchFamily="49" charset="0"/>
              </a:rPr>
              <a:t>  = </a:t>
            </a:r>
            <a:r>
              <a:rPr lang="en-GB" sz="1600" dirty="0">
                <a:solidFill>
                  <a:srgbClr val="A31515"/>
                </a:solidFill>
                <a:latin typeface="Consolas" panose="020B0609020204030204" pitchFamily="49" charset="0"/>
              </a:rPr>
              <a:t>"hashicorp/azurerm"</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a:solidFill>
                  <a:srgbClr val="001080"/>
                </a:solidFill>
                <a:latin typeface="Consolas" panose="020B0609020204030204" pitchFamily="49" charset="0"/>
              </a:rPr>
              <a:t>version</a:t>
            </a:r>
            <a:r>
              <a:rPr lang="en-GB" sz="1600" dirty="0">
                <a:solidFill>
                  <a:srgbClr val="000000"/>
                </a:solidFill>
                <a:latin typeface="Consolas" panose="020B0609020204030204" pitchFamily="49" charset="0"/>
              </a:rPr>
              <a:t> = </a:t>
            </a:r>
            <a:r>
              <a:rPr lang="en-GB" sz="1600" dirty="0">
                <a:solidFill>
                  <a:srgbClr val="A31515"/>
                </a:solidFill>
                <a:latin typeface="Consolas" panose="020B0609020204030204" pitchFamily="49" charset="0"/>
              </a:rPr>
              <a:t>"=2.46.0"</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a:p>
            <a:endParaRPr lang="en-GB" sz="1600" dirty="0">
              <a:solidFill>
                <a:srgbClr val="267F99"/>
              </a:solidFill>
              <a:latin typeface="Consolas" panose="020B0609020204030204" pitchFamily="49" charset="0"/>
            </a:endParaRPr>
          </a:p>
          <a:p>
            <a:r>
              <a:rPr lang="en-GB" sz="1600" dirty="0">
                <a:solidFill>
                  <a:srgbClr val="267F99"/>
                </a:solidFill>
                <a:latin typeface="Consolas" panose="020B0609020204030204" pitchFamily="49" charset="0"/>
              </a:rPr>
              <a:t>provider</a:t>
            </a:r>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"azurerm"</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267F99"/>
                </a:solidFill>
                <a:latin typeface="Consolas" panose="020B0609020204030204" pitchFamily="49" charset="0"/>
              </a:rPr>
              <a:t>features</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a:p>
            <a:br>
              <a:rPr lang="en-GB" sz="1600" dirty="0">
                <a:solidFill>
                  <a:srgbClr val="6C7680"/>
                </a:solidFill>
                <a:latin typeface="Consolas" panose="020B0609020204030204" pitchFamily="49" charset="0"/>
              </a:rPr>
            </a:br>
            <a:r>
              <a:rPr lang="en-GB" sz="1600" dirty="0">
                <a:solidFill>
                  <a:srgbClr val="267F99"/>
                </a:solidFill>
                <a:latin typeface="Consolas" panose="020B0609020204030204" pitchFamily="49" charset="0"/>
              </a:rPr>
              <a:t>resource</a:t>
            </a:r>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"azurerm_resource_group"</a:t>
            </a:r>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"tf_demo_rg"</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001080"/>
                </a:solidFill>
                <a:latin typeface="Consolas" panose="020B0609020204030204" pitchFamily="49" charset="0"/>
              </a:rPr>
              <a:t>name     </a:t>
            </a:r>
            <a:r>
              <a:rPr lang="en-GB" sz="1600" dirty="0">
                <a:solidFill>
                  <a:srgbClr val="000000"/>
                </a:solidFill>
                <a:latin typeface="Consolas" panose="020B0609020204030204" pitchFamily="49" charset="0"/>
              </a:rPr>
              <a:t>=</a:t>
            </a:r>
            <a:r>
              <a:rPr lang="en-GB" sz="1600" dirty="0">
                <a:solidFill>
                  <a:srgbClr val="001080"/>
                </a:solidFill>
                <a:latin typeface="Consolas" panose="020B0609020204030204" pitchFamily="49" charset="0"/>
              </a:rPr>
              <a:t> </a:t>
            </a:r>
            <a:r>
              <a:rPr lang="en-GB" sz="1600" dirty="0">
                <a:solidFill>
                  <a:srgbClr val="A31515"/>
                </a:solidFill>
                <a:latin typeface="Consolas" panose="020B0609020204030204" pitchFamily="49" charset="0"/>
              </a:rPr>
              <a:t>"tf_demo_rg"</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a:solidFill>
                  <a:srgbClr val="001080"/>
                </a:solidFill>
                <a:latin typeface="Consolas" panose="020B0609020204030204" pitchFamily="49" charset="0"/>
              </a:rPr>
              <a:t>location </a:t>
            </a:r>
            <a:r>
              <a:rPr lang="en-GB" sz="1600" dirty="0">
                <a:solidFill>
                  <a:srgbClr val="000000"/>
                </a:solidFill>
                <a:latin typeface="Consolas" panose="020B0609020204030204" pitchFamily="49" charset="0"/>
              </a:rPr>
              <a:t>=</a:t>
            </a:r>
            <a:r>
              <a:rPr lang="en-GB" sz="1600" dirty="0">
                <a:solidFill>
                  <a:srgbClr val="001080"/>
                </a:solidFill>
                <a:latin typeface="Consolas" panose="020B0609020204030204" pitchFamily="49" charset="0"/>
              </a:rPr>
              <a:t> </a:t>
            </a:r>
            <a:r>
              <a:rPr lang="en-GB" sz="1600" dirty="0">
                <a:solidFill>
                  <a:srgbClr val="A31515"/>
                </a:solidFill>
                <a:latin typeface="Consolas" panose="020B0609020204030204" pitchFamily="49" charset="0"/>
              </a:rPr>
              <a:t>"UK South"</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a:t>
            </a:r>
          </a:p>
        </p:txBody>
      </p:sp>
      <p:sp>
        <p:nvSpPr>
          <p:cNvPr id="6" name="Arrow: Right 5">
            <a:extLst>
              <a:ext uri="{FF2B5EF4-FFF2-40B4-BE49-F238E27FC236}">
                <a16:creationId xmlns:a16="http://schemas.microsoft.com/office/drawing/2014/main" id="{B9C7D79A-ED95-4EA8-AAEC-D7A0506E0C6C}"/>
              </a:ext>
            </a:extLst>
          </p:cNvPr>
          <p:cNvSpPr/>
          <p:nvPr/>
        </p:nvSpPr>
        <p:spPr bwMode="auto">
          <a:xfrm>
            <a:off x="394496" y="1606443"/>
            <a:ext cx="1924050" cy="55399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7" name="Arrow: Right 6">
            <a:extLst>
              <a:ext uri="{FF2B5EF4-FFF2-40B4-BE49-F238E27FC236}">
                <a16:creationId xmlns:a16="http://schemas.microsoft.com/office/drawing/2014/main" id="{F91000FD-15DC-4008-8604-DBE4E8B7FC82}"/>
              </a:ext>
            </a:extLst>
          </p:cNvPr>
          <p:cNvSpPr/>
          <p:nvPr/>
        </p:nvSpPr>
        <p:spPr bwMode="auto">
          <a:xfrm>
            <a:off x="448891" y="4160104"/>
            <a:ext cx="1924050" cy="55399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cxnSp>
        <p:nvCxnSpPr>
          <p:cNvPr id="9" name="Straight Arrow Connector 8">
            <a:extLst>
              <a:ext uri="{FF2B5EF4-FFF2-40B4-BE49-F238E27FC236}">
                <a16:creationId xmlns:a16="http://schemas.microsoft.com/office/drawing/2014/main" id="{31ED2B04-2D27-4C75-8A7D-327C17505298}"/>
              </a:ext>
            </a:extLst>
          </p:cNvPr>
          <p:cNvCxnSpPr>
            <a:cxnSpLocks/>
          </p:cNvCxnSpPr>
          <p:nvPr/>
        </p:nvCxnSpPr>
        <p:spPr>
          <a:xfrm flipH="1">
            <a:off x="5076220" y="4264068"/>
            <a:ext cx="1252862" cy="1168544"/>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BA7AB44-5C55-4954-A484-56FD5B91FA5E}"/>
              </a:ext>
            </a:extLst>
          </p:cNvPr>
          <p:cNvCxnSpPr>
            <a:cxnSpLocks/>
          </p:cNvCxnSpPr>
          <p:nvPr/>
        </p:nvCxnSpPr>
        <p:spPr>
          <a:xfrm>
            <a:off x="7573588" y="4264068"/>
            <a:ext cx="512577" cy="1168544"/>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593B770-9F87-4A80-B772-20923FECBAAC}"/>
              </a:ext>
            </a:extLst>
          </p:cNvPr>
          <p:cNvSpPr/>
          <p:nvPr/>
        </p:nvSpPr>
        <p:spPr bwMode="auto">
          <a:xfrm>
            <a:off x="6260027" y="3665872"/>
            <a:ext cx="2047268" cy="5981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2000" dirty="0">
                <a:solidFill>
                  <a:srgbClr val="FFFFFF"/>
                </a:solidFill>
                <a:ea typeface="Segoe UI" pitchFamily="34" charset="0"/>
                <a:cs typeface="Segoe UI" pitchFamily="34" charset="0"/>
              </a:rPr>
              <a:t>type	name</a:t>
            </a:r>
          </a:p>
        </p:txBody>
      </p:sp>
      <p:sp>
        <p:nvSpPr>
          <p:cNvPr id="10" name="Arrow: Right 9">
            <a:extLst>
              <a:ext uri="{FF2B5EF4-FFF2-40B4-BE49-F238E27FC236}">
                <a16:creationId xmlns:a16="http://schemas.microsoft.com/office/drawing/2014/main" id="{F293C7FB-C7C9-41DC-98EB-0A16CAEB9C15}"/>
              </a:ext>
            </a:extLst>
          </p:cNvPr>
          <p:cNvSpPr/>
          <p:nvPr/>
        </p:nvSpPr>
        <p:spPr bwMode="auto">
          <a:xfrm>
            <a:off x="448891" y="5309347"/>
            <a:ext cx="1924050" cy="55399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9786363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par>
                                <p:cTn id="23" presetID="2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par>
                                <p:cTn id="26" presetID="22" presetClass="entr" presetSubtype="4"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4"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41BD4-5884-4EAE-8E4C-0DA4563656D2}"/>
              </a:ext>
            </a:extLst>
          </p:cNvPr>
          <p:cNvSpPr>
            <a:spLocks noGrp="1"/>
          </p:cNvSpPr>
          <p:nvPr>
            <p:ph type="title"/>
          </p:nvPr>
        </p:nvSpPr>
        <p:spPr/>
        <p:txBody>
          <a:bodyPr/>
          <a:lstStyle/>
          <a:p>
            <a:r>
              <a:rPr lang="en-GB" dirty="0"/>
              <a:t>The Core Terraform Workflow</a:t>
            </a:r>
          </a:p>
        </p:txBody>
      </p:sp>
      <p:graphicFrame>
        <p:nvGraphicFramePr>
          <p:cNvPr id="6" name="Diagram 5">
            <a:extLst>
              <a:ext uri="{FF2B5EF4-FFF2-40B4-BE49-F238E27FC236}">
                <a16:creationId xmlns:a16="http://schemas.microsoft.com/office/drawing/2014/main" id="{B722544E-438B-44F9-994C-3B246066BA0C}"/>
              </a:ext>
            </a:extLst>
          </p:cNvPr>
          <p:cNvGraphicFramePr/>
          <p:nvPr>
            <p:extLst>
              <p:ext uri="{D42A27DB-BD31-4B8C-83A1-F6EECF244321}">
                <p14:modId xmlns:p14="http://schemas.microsoft.com/office/powerpoint/2010/main" val="4294190889"/>
              </p:ext>
            </p:extLst>
          </p:nvPr>
        </p:nvGraphicFramePr>
        <p:xfrm>
          <a:off x="588263" y="1434370"/>
          <a:ext cx="11018520" cy="41606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76970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19BD32DC-AF69-41AA-B841-71819F073453}"/>
                                            </p:graphicEl>
                                          </p:spTgt>
                                        </p:tgtEl>
                                        <p:attrNameLst>
                                          <p:attrName>style.visibility</p:attrName>
                                        </p:attrNameLst>
                                      </p:cBhvr>
                                      <p:to>
                                        <p:strVal val="visible"/>
                                      </p:to>
                                    </p:set>
                                    <p:animEffect transition="in" filter="fade">
                                      <p:cBhvr>
                                        <p:cTn id="7" dur="500"/>
                                        <p:tgtEl>
                                          <p:spTgt spid="6">
                                            <p:graphicEl>
                                              <a:dgm id="{19BD32DC-AF69-41AA-B841-71819F07345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8C3F8569-E05F-4FB1-A37F-876487A9408F}"/>
                                            </p:graphicEl>
                                          </p:spTgt>
                                        </p:tgtEl>
                                        <p:attrNameLst>
                                          <p:attrName>style.visibility</p:attrName>
                                        </p:attrNameLst>
                                      </p:cBhvr>
                                      <p:to>
                                        <p:strVal val="visible"/>
                                      </p:to>
                                    </p:set>
                                    <p:animEffect transition="in" filter="fade">
                                      <p:cBhvr>
                                        <p:cTn id="12" dur="500"/>
                                        <p:tgtEl>
                                          <p:spTgt spid="6">
                                            <p:graphicEl>
                                              <a:dgm id="{8C3F8569-E05F-4FB1-A37F-876487A9408F}"/>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graphicEl>
                                              <a:dgm id="{D1DB9277-81D7-42CA-B60B-D806D7D13395}"/>
                                            </p:graphicEl>
                                          </p:spTgt>
                                        </p:tgtEl>
                                        <p:attrNameLst>
                                          <p:attrName>style.visibility</p:attrName>
                                        </p:attrNameLst>
                                      </p:cBhvr>
                                      <p:to>
                                        <p:strVal val="visible"/>
                                      </p:to>
                                    </p:set>
                                    <p:animEffect transition="in" filter="fade">
                                      <p:cBhvr>
                                        <p:cTn id="15" dur="500"/>
                                        <p:tgtEl>
                                          <p:spTgt spid="6">
                                            <p:graphicEl>
                                              <a:dgm id="{D1DB9277-81D7-42CA-B60B-D806D7D13395}"/>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graphicEl>
                                              <a:dgm id="{8DF1F9EB-82F2-4BDE-82BA-DADD05D467B8}"/>
                                            </p:graphicEl>
                                          </p:spTgt>
                                        </p:tgtEl>
                                        <p:attrNameLst>
                                          <p:attrName>style.visibility</p:attrName>
                                        </p:attrNameLst>
                                      </p:cBhvr>
                                      <p:to>
                                        <p:strVal val="visible"/>
                                      </p:to>
                                    </p:set>
                                    <p:animEffect transition="in" filter="fade">
                                      <p:cBhvr>
                                        <p:cTn id="20" dur="500"/>
                                        <p:tgtEl>
                                          <p:spTgt spid="6">
                                            <p:graphicEl>
                                              <a:dgm id="{8DF1F9EB-82F2-4BDE-82BA-DADD05D467B8}"/>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graphicEl>
                                              <a:dgm id="{8106BD94-4673-4565-9E31-1F37C0B5E6BE}"/>
                                            </p:graphicEl>
                                          </p:spTgt>
                                        </p:tgtEl>
                                        <p:attrNameLst>
                                          <p:attrName>style.visibility</p:attrName>
                                        </p:attrNameLst>
                                      </p:cBhvr>
                                      <p:to>
                                        <p:strVal val="visible"/>
                                      </p:to>
                                    </p:set>
                                    <p:animEffect transition="in" filter="fade">
                                      <p:cBhvr>
                                        <p:cTn id="23" dur="500"/>
                                        <p:tgtEl>
                                          <p:spTgt spid="6">
                                            <p:graphicEl>
                                              <a:dgm id="{8106BD94-4673-4565-9E31-1F37C0B5E6B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41BD4-5884-4EAE-8E4C-0DA4563656D2}"/>
              </a:ext>
            </a:extLst>
          </p:cNvPr>
          <p:cNvSpPr>
            <a:spLocks noGrp="1"/>
          </p:cNvSpPr>
          <p:nvPr>
            <p:ph type="title"/>
          </p:nvPr>
        </p:nvSpPr>
        <p:spPr/>
        <p:txBody>
          <a:bodyPr/>
          <a:lstStyle/>
          <a:p>
            <a:r>
              <a:rPr lang="en-GB" dirty="0"/>
              <a:t>Provisioning with Terraform</a:t>
            </a:r>
          </a:p>
        </p:txBody>
      </p:sp>
      <p:sp>
        <p:nvSpPr>
          <p:cNvPr id="3" name="Text Placeholder 2">
            <a:extLst>
              <a:ext uri="{FF2B5EF4-FFF2-40B4-BE49-F238E27FC236}">
                <a16:creationId xmlns:a16="http://schemas.microsoft.com/office/drawing/2014/main" id="{9181B781-D679-4FDA-A409-6790CC0D638F}"/>
              </a:ext>
            </a:extLst>
          </p:cNvPr>
          <p:cNvSpPr>
            <a:spLocks noGrp="1"/>
          </p:cNvSpPr>
          <p:nvPr>
            <p:ph type="body" sz="quarter" idx="10"/>
          </p:nvPr>
        </p:nvSpPr>
        <p:spPr>
          <a:xfrm>
            <a:off x="4053867" y="3213556"/>
            <a:ext cx="11018520" cy="430887"/>
          </a:xfrm>
        </p:spPr>
        <p:txBody>
          <a:bodyPr/>
          <a:lstStyle/>
          <a:p>
            <a:r>
              <a:rPr lang="en-GB" dirty="0"/>
              <a:t>Day 0, 1, 2 and N Operations</a:t>
            </a:r>
          </a:p>
        </p:txBody>
      </p:sp>
    </p:spTree>
    <p:extLst>
      <p:ext uri="{BB962C8B-B14F-4D97-AF65-F5344CB8AC3E}">
        <p14:creationId xmlns:p14="http://schemas.microsoft.com/office/powerpoint/2010/main" val="165778817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4CAC9-A4DF-45E9-A58B-5468F48AE36F}"/>
              </a:ext>
            </a:extLst>
          </p:cNvPr>
          <p:cNvSpPr>
            <a:spLocks noGrp="1"/>
          </p:cNvSpPr>
          <p:nvPr>
            <p:ph type="title"/>
          </p:nvPr>
        </p:nvSpPr>
        <p:spPr/>
        <p:txBody>
          <a:bodyPr/>
          <a:lstStyle/>
          <a:p>
            <a:r>
              <a:rPr lang="en-GB" dirty="0"/>
              <a:t>Day 1 Scenario (create)</a:t>
            </a:r>
          </a:p>
        </p:txBody>
      </p:sp>
      <p:graphicFrame>
        <p:nvGraphicFramePr>
          <p:cNvPr id="7" name="Diagram 6">
            <a:extLst>
              <a:ext uri="{FF2B5EF4-FFF2-40B4-BE49-F238E27FC236}">
                <a16:creationId xmlns:a16="http://schemas.microsoft.com/office/drawing/2014/main" id="{0C7830F4-FA71-493E-B275-11C78F30A82F}"/>
              </a:ext>
            </a:extLst>
          </p:cNvPr>
          <p:cNvGraphicFramePr/>
          <p:nvPr>
            <p:extLst>
              <p:ext uri="{D42A27DB-BD31-4B8C-83A1-F6EECF244321}">
                <p14:modId xmlns:p14="http://schemas.microsoft.com/office/powerpoint/2010/main" val="3938086402"/>
              </p:ext>
            </p:extLst>
          </p:nvPr>
        </p:nvGraphicFramePr>
        <p:xfrm>
          <a:off x="362138" y="2455752"/>
          <a:ext cx="10954694" cy="176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1BF15EDD-5130-45E2-9249-BFF1C0B63407}"/>
              </a:ext>
            </a:extLst>
          </p:cNvPr>
          <p:cNvSpPr/>
          <p:nvPr/>
        </p:nvSpPr>
        <p:spPr bwMode="auto">
          <a:xfrm>
            <a:off x="7170344" y="5403181"/>
            <a:ext cx="1665837" cy="7967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.tfplan</a:t>
            </a:r>
          </a:p>
        </p:txBody>
      </p:sp>
      <p:cxnSp>
        <p:nvCxnSpPr>
          <p:cNvPr id="5" name="Straight Arrow Connector 4">
            <a:extLst>
              <a:ext uri="{FF2B5EF4-FFF2-40B4-BE49-F238E27FC236}">
                <a16:creationId xmlns:a16="http://schemas.microsoft.com/office/drawing/2014/main" id="{102625AB-CB2A-4430-B620-580B6FEEA6B7}"/>
              </a:ext>
            </a:extLst>
          </p:cNvPr>
          <p:cNvCxnSpPr>
            <a:cxnSpLocks/>
            <a:endCxn id="3" idx="0"/>
          </p:cNvCxnSpPr>
          <p:nvPr/>
        </p:nvCxnSpPr>
        <p:spPr>
          <a:xfrm>
            <a:off x="6019044" y="3892989"/>
            <a:ext cx="1984219" cy="1510192"/>
          </a:xfrm>
          <a:prstGeom prst="straightConnector1">
            <a:avLst/>
          </a:prstGeom>
          <a:ln w="38100">
            <a:solidFill>
              <a:schemeClr val="bg2">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EA535EA-6BF4-41A4-B128-7598B8193A00}"/>
              </a:ext>
            </a:extLst>
          </p:cNvPr>
          <p:cNvCxnSpPr>
            <a:cxnSpLocks/>
          </p:cNvCxnSpPr>
          <p:nvPr/>
        </p:nvCxnSpPr>
        <p:spPr>
          <a:xfrm flipV="1">
            <a:off x="8003263" y="3892990"/>
            <a:ext cx="2316179" cy="1510191"/>
          </a:xfrm>
          <a:prstGeom prst="straightConnector1">
            <a:avLst/>
          </a:prstGeom>
          <a:ln w="38100">
            <a:solidFill>
              <a:schemeClr val="bg2">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D0B0A86-0C6A-45F4-9BA6-996730626DBA}"/>
              </a:ext>
            </a:extLst>
          </p:cNvPr>
          <p:cNvSpPr/>
          <p:nvPr/>
        </p:nvSpPr>
        <p:spPr bwMode="auto">
          <a:xfrm>
            <a:off x="9486523" y="1009351"/>
            <a:ext cx="1665837" cy="7967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.tfstate</a:t>
            </a:r>
          </a:p>
        </p:txBody>
      </p:sp>
      <p:cxnSp>
        <p:nvCxnSpPr>
          <p:cNvPr id="13" name="Straight Arrow Connector 12">
            <a:extLst>
              <a:ext uri="{FF2B5EF4-FFF2-40B4-BE49-F238E27FC236}">
                <a16:creationId xmlns:a16="http://schemas.microsoft.com/office/drawing/2014/main" id="{92C521BA-9138-4DAD-B783-A8D693A54A11}"/>
              </a:ext>
            </a:extLst>
          </p:cNvPr>
          <p:cNvCxnSpPr>
            <a:cxnSpLocks/>
          </p:cNvCxnSpPr>
          <p:nvPr/>
        </p:nvCxnSpPr>
        <p:spPr>
          <a:xfrm flipV="1">
            <a:off x="10287062" y="1806056"/>
            <a:ext cx="0" cy="975246"/>
          </a:xfrm>
          <a:prstGeom prst="straightConnector1">
            <a:avLst/>
          </a:prstGeom>
          <a:ln w="38100">
            <a:solidFill>
              <a:schemeClr val="bg2">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5822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graphicEl>
                                              <a:dgm id="{E3773A01-23F6-4F83-9419-1F48FDF1BBA5}"/>
                                            </p:graphicEl>
                                          </p:spTgt>
                                        </p:tgtEl>
                                        <p:attrNameLst>
                                          <p:attrName>style.visibility</p:attrName>
                                        </p:attrNameLst>
                                      </p:cBhvr>
                                      <p:to>
                                        <p:strVal val="visible"/>
                                      </p:to>
                                    </p:set>
                                    <p:animEffect transition="in" filter="wipe(left)">
                                      <p:cBhvr>
                                        <p:cTn id="7" dur="500"/>
                                        <p:tgtEl>
                                          <p:spTgt spid="7">
                                            <p:graphicEl>
                                              <a:dgm id="{E3773A01-23F6-4F83-9419-1F48FDF1BBA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graphicEl>
                                              <a:dgm id="{8CD53DED-EC9E-4A6B-A1EC-4771E7637B44}"/>
                                            </p:graphicEl>
                                          </p:spTgt>
                                        </p:tgtEl>
                                        <p:attrNameLst>
                                          <p:attrName>style.visibility</p:attrName>
                                        </p:attrNameLst>
                                      </p:cBhvr>
                                      <p:to>
                                        <p:strVal val="visible"/>
                                      </p:to>
                                    </p:set>
                                    <p:animEffect transition="in" filter="wipe(left)">
                                      <p:cBhvr>
                                        <p:cTn id="12" dur="500"/>
                                        <p:tgtEl>
                                          <p:spTgt spid="7">
                                            <p:graphicEl>
                                              <a:dgm id="{8CD53DED-EC9E-4A6B-A1EC-4771E7637B44}"/>
                                            </p:graphic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
                                            <p:graphicEl>
                                              <a:dgm id="{34325261-7AFE-4ECE-8DE1-47FBD59DBCC9}"/>
                                            </p:graphicEl>
                                          </p:spTgt>
                                        </p:tgtEl>
                                        <p:attrNameLst>
                                          <p:attrName>style.visibility</p:attrName>
                                        </p:attrNameLst>
                                      </p:cBhvr>
                                      <p:to>
                                        <p:strVal val="visible"/>
                                      </p:to>
                                    </p:set>
                                    <p:animEffect transition="in" filter="wipe(left)">
                                      <p:cBhvr>
                                        <p:cTn id="15" dur="500"/>
                                        <p:tgtEl>
                                          <p:spTgt spid="7">
                                            <p:graphicEl>
                                              <a:dgm id="{34325261-7AFE-4ECE-8DE1-47FBD59DBCC9}"/>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graphicEl>
                                              <a:dgm id="{C7FBCBA1-2D11-4B79-82C6-1CD1B2748A7D}"/>
                                            </p:graphicEl>
                                          </p:spTgt>
                                        </p:tgtEl>
                                        <p:attrNameLst>
                                          <p:attrName>style.visibility</p:attrName>
                                        </p:attrNameLst>
                                      </p:cBhvr>
                                      <p:to>
                                        <p:strVal val="visible"/>
                                      </p:to>
                                    </p:set>
                                    <p:animEffect transition="in" filter="wipe(left)">
                                      <p:cBhvr>
                                        <p:cTn id="20" dur="500"/>
                                        <p:tgtEl>
                                          <p:spTgt spid="7">
                                            <p:graphicEl>
                                              <a:dgm id="{C7FBCBA1-2D11-4B79-82C6-1CD1B2748A7D}"/>
                                            </p:graphic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7">
                                            <p:graphicEl>
                                              <a:dgm id="{67075D7C-20DF-4527-A58C-230A6B80FA8E}"/>
                                            </p:graphicEl>
                                          </p:spTgt>
                                        </p:tgtEl>
                                        <p:attrNameLst>
                                          <p:attrName>style.visibility</p:attrName>
                                        </p:attrNameLst>
                                      </p:cBhvr>
                                      <p:to>
                                        <p:strVal val="visible"/>
                                      </p:to>
                                    </p:set>
                                    <p:animEffect transition="in" filter="wipe(left)">
                                      <p:cBhvr>
                                        <p:cTn id="23" dur="500"/>
                                        <p:tgtEl>
                                          <p:spTgt spid="7">
                                            <p:graphicEl>
                                              <a:dgm id="{67075D7C-20DF-4527-A58C-230A6B80FA8E}"/>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P spid="3"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4CAC9-A4DF-45E9-A58B-5468F48AE36F}"/>
              </a:ext>
            </a:extLst>
          </p:cNvPr>
          <p:cNvSpPr>
            <a:spLocks noGrp="1"/>
          </p:cNvSpPr>
          <p:nvPr>
            <p:ph type="title"/>
          </p:nvPr>
        </p:nvSpPr>
        <p:spPr/>
        <p:txBody>
          <a:bodyPr/>
          <a:lstStyle/>
          <a:p>
            <a:r>
              <a:rPr lang="en-GB" dirty="0"/>
              <a:t>Day 2 Scenario (update)</a:t>
            </a:r>
          </a:p>
        </p:txBody>
      </p:sp>
      <p:graphicFrame>
        <p:nvGraphicFramePr>
          <p:cNvPr id="7" name="Diagram 6">
            <a:extLst>
              <a:ext uri="{FF2B5EF4-FFF2-40B4-BE49-F238E27FC236}">
                <a16:creationId xmlns:a16="http://schemas.microsoft.com/office/drawing/2014/main" id="{0C7830F4-FA71-493E-B275-11C78F30A82F}"/>
              </a:ext>
            </a:extLst>
          </p:cNvPr>
          <p:cNvGraphicFramePr/>
          <p:nvPr>
            <p:extLst>
              <p:ext uri="{D42A27DB-BD31-4B8C-83A1-F6EECF244321}">
                <p14:modId xmlns:p14="http://schemas.microsoft.com/office/powerpoint/2010/main" val="1151652434"/>
              </p:ext>
            </p:extLst>
          </p:nvPr>
        </p:nvGraphicFramePr>
        <p:xfrm>
          <a:off x="362138" y="2455752"/>
          <a:ext cx="10954694" cy="176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1BF15EDD-5130-45E2-9249-BFF1C0B63407}"/>
              </a:ext>
            </a:extLst>
          </p:cNvPr>
          <p:cNvSpPr/>
          <p:nvPr/>
        </p:nvSpPr>
        <p:spPr bwMode="auto">
          <a:xfrm>
            <a:off x="7256069" y="4218915"/>
            <a:ext cx="1665837" cy="7967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.tfplan</a:t>
            </a:r>
          </a:p>
        </p:txBody>
      </p:sp>
      <p:sp>
        <p:nvSpPr>
          <p:cNvPr id="11" name="Rectangle 10">
            <a:extLst>
              <a:ext uri="{FF2B5EF4-FFF2-40B4-BE49-F238E27FC236}">
                <a16:creationId xmlns:a16="http://schemas.microsoft.com/office/drawing/2014/main" id="{ED0B0A86-0C6A-45F4-9BA6-996730626DBA}"/>
              </a:ext>
            </a:extLst>
          </p:cNvPr>
          <p:cNvSpPr/>
          <p:nvPr/>
        </p:nvSpPr>
        <p:spPr bwMode="auto">
          <a:xfrm>
            <a:off x="9454143" y="1004256"/>
            <a:ext cx="1665837" cy="7967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.tfstate</a:t>
            </a:r>
          </a:p>
        </p:txBody>
      </p:sp>
      <p:cxnSp>
        <p:nvCxnSpPr>
          <p:cNvPr id="13" name="Straight Arrow Connector 12">
            <a:extLst>
              <a:ext uri="{FF2B5EF4-FFF2-40B4-BE49-F238E27FC236}">
                <a16:creationId xmlns:a16="http://schemas.microsoft.com/office/drawing/2014/main" id="{92C521BA-9138-4DAD-B783-A8D693A54A11}"/>
              </a:ext>
            </a:extLst>
          </p:cNvPr>
          <p:cNvCxnSpPr>
            <a:cxnSpLocks/>
          </p:cNvCxnSpPr>
          <p:nvPr/>
        </p:nvCxnSpPr>
        <p:spPr>
          <a:xfrm flipV="1">
            <a:off x="10287062" y="1800961"/>
            <a:ext cx="0" cy="980341"/>
          </a:xfrm>
          <a:prstGeom prst="straightConnector1">
            <a:avLst/>
          </a:prstGeom>
          <a:ln w="38100">
            <a:solidFill>
              <a:schemeClr val="bg2">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9E4CC8C-C568-459E-88FF-16BA9F7FBD34}"/>
              </a:ext>
            </a:extLst>
          </p:cNvPr>
          <p:cNvCxnSpPr>
            <a:cxnSpLocks/>
            <a:endCxn id="11" idx="1"/>
          </p:cNvCxnSpPr>
          <p:nvPr/>
        </p:nvCxnSpPr>
        <p:spPr>
          <a:xfrm flipV="1">
            <a:off x="5972175" y="1402609"/>
            <a:ext cx="3481968" cy="1378693"/>
          </a:xfrm>
          <a:prstGeom prst="straightConnector1">
            <a:avLst/>
          </a:prstGeom>
          <a:ln w="381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83857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graphicEl>
                                              <a:dgm id="{E3773A01-23F6-4F83-9419-1F48FDF1BBA5}"/>
                                            </p:graphicEl>
                                          </p:spTgt>
                                        </p:tgtEl>
                                        <p:attrNameLst>
                                          <p:attrName>style.visibility</p:attrName>
                                        </p:attrNameLst>
                                      </p:cBhvr>
                                      <p:to>
                                        <p:strVal val="visible"/>
                                      </p:to>
                                    </p:set>
                                    <p:animEffect transition="in" filter="wipe(left)">
                                      <p:cBhvr>
                                        <p:cTn id="15" dur="500"/>
                                        <p:tgtEl>
                                          <p:spTgt spid="7">
                                            <p:graphicEl>
                                              <a:dgm id="{E3773A01-23F6-4F83-9419-1F48FDF1BBA5}"/>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graphicEl>
                                              <a:dgm id="{8CD53DED-EC9E-4A6B-A1EC-4771E7637B44}"/>
                                            </p:graphicEl>
                                          </p:spTgt>
                                        </p:tgtEl>
                                        <p:attrNameLst>
                                          <p:attrName>style.visibility</p:attrName>
                                        </p:attrNameLst>
                                      </p:cBhvr>
                                      <p:to>
                                        <p:strVal val="visible"/>
                                      </p:to>
                                    </p:set>
                                    <p:animEffect transition="in" filter="wipe(left)">
                                      <p:cBhvr>
                                        <p:cTn id="20" dur="500"/>
                                        <p:tgtEl>
                                          <p:spTgt spid="7">
                                            <p:graphicEl>
                                              <a:dgm id="{8CD53DED-EC9E-4A6B-A1EC-4771E7637B44}"/>
                                            </p:graphic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7">
                                            <p:graphicEl>
                                              <a:dgm id="{34325261-7AFE-4ECE-8DE1-47FBD59DBCC9}"/>
                                            </p:graphicEl>
                                          </p:spTgt>
                                        </p:tgtEl>
                                        <p:attrNameLst>
                                          <p:attrName>style.visibility</p:attrName>
                                        </p:attrNameLst>
                                      </p:cBhvr>
                                      <p:to>
                                        <p:strVal val="visible"/>
                                      </p:to>
                                    </p:set>
                                    <p:animEffect transition="in" filter="wipe(left)">
                                      <p:cBhvr>
                                        <p:cTn id="23" dur="500"/>
                                        <p:tgtEl>
                                          <p:spTgt spid="7">
                                            <p:graphicEl>
                                              <a:dgm id="{34325261-7AFE-4ECE-8DE1-47FBD59DBCC9}"/>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
                                            <p:graphicEl>
                                              <a:dgm id="{C7FBCBA1-2D11-4B79-82C6-1CD1B2748A7D}"/>
                                            </p:graphicEl>
                                          </p:spTgt>
                                        </p:tgtEl>
                                        <p:attrNameLst>
                                          <p:attrName>style.visibility</p:attrName>
                                        </p:attrNameLst>
                                      </p:cBhvr>
                                      <p:to>
                                        <p:strVal val="visible"/>
                                      </p:to>
                                    </p:set>
                                    <p:animEffect transition="in" filter="wipe(left)">
                                      <p:cBhvr>
                                        <p:cTn id="28" dur="500"/>
                                        <p:tgtEl>
                                          <p:spTgt spid="7">
                                            <p:graphicEl>
                                              <a:dgm id="{C7FBCBA1-2D11-4B79-82C6-1CD1B2748A7D}"/>
                                            </p:graphic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7">
                                            <p:graphicEl>
                                              <a:dgm id="{67075D7C-20DF-4527-A58C-230A6B80FA8E}"/>
                                            </p:graphicEl>
                                          </p:spTgt>
                                        </p:tgtEl>
                                        <p:attrNameLst>
                                          <p:attrName>style.visibility</p:attrName>
                                        </p:attrNameLst>
                                      </p:cBhvr>
                                      <p:to>
                                        <p:strVal val="visible"/>
                                      </p:to>
                                    </p:set>
                                    <p:animEffect transition="in" filter="wipe(left)">
                                      <p:cBhvr>
                                        <p:cTn id="31" dur="500"/>
                                        <p:tgtEl>
                                          <p:spTgt spid="7">
                                            <p:graphicEl>
                                              <a:dgm id="{67075D7C-20DF-4527-A58C-230A6B80FA8E}"/>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P spid="3"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4CAC9-A4DF-45E9-A58B-5468F48AE36F}"/>
              </a:ext>
            </a:extLst>
          </p:cNvPr>
          <p:cNvSpPr>
            <a:spLocks noGrp="1"/>
          </p:cNvSpPr>
          <p:nvPr>
            <p:ph type="title"/>
          </p:nvPr>
        </p:nvSpPr>
        <p:spPr/>
        <p:txBody>
          <a:bodyPr/>
          <a:lstStyle/>
          <a:p>
            <a:r>
              <a:rPr lang="en-GB" dirty="0"/>
              <a:t>Day N Scenario (delete)</a:t>
            </a:r>
          </a:p>
        </p:txBody>
      </p:sp>
      <p:graphicFrame>
        <p:nvGraphicFramePr>
          <p:cNvPr id="7" name="Diagram 6">
            <a:extLst>
              <a:ext uri="{FF2B5EF4-FFF2-40B4-BE49-F238E27FC236}">
                <a16:creationId xmlns:a16="http://schemas.microsoft.com/office/drawing/2014/main" id="{0C7830F4-FA71-493E-B275-11C78F30A82F}"/>
              </a:ext>
            </a:extLst>
          </p:cNvPr>
          <p:cNvGraphicFramePr/>
          <p:nvPr>
            <p:extLst>
              <p:ext uri="{D42A27DB-BD31-4B8C-83A1-F6EECF244321}">
                <p14:modId xmlns:p14="http://schemas.microsoft.com/office/powerpoint/2010/main" val="3804895555"/>
              </p:ext>
            </p:extLst>
          </p:nvPr>
        </p:nvGraphicFramePr>
        <p:xfrm>
          <a:off x="362138" y="2455752"/>
          <a:ext cx="10954694" cy="176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1BF15EDD-5130-45E2-9249-BFF1C0B63407}"/>
              </a:ext>
            </a:extLst>
          </p:cNvPr>
          <p:cNvSpPr/>
          <p:nvPr/>
        </p:nvSpPr>
        <p:spPr bwMode="auto">
          <a:xfrm>
            <a:off x="4920275" y="4372824"/>
            <a:ext cx="1665837" cy="7967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.tfplan</a:t>
            </a:r>
          </a:p>
        </p:txBody>
      </p:sp>
      <p:sp>
        <p:nvSpPr>
          <p:cNvPr id="11" name="Rectangle 10">
            <a:extLst>
              <a:ext uri="{FF2B5EF4-FFF2-40B4-BE49-F238E27FC236}">
                <a16:creationId xmlns:a16="http://schemas.microsoft.com/office/drawing/2014/main" id="{ED0B0A86-0C6A-45F4-9BA6-996730626DBA}"/>
              </a:ext>
            </a:extLst>
          </p:cNvPr>
          <p:cNvSpPr/>
          <p:nvPr/>
        </p:nvSpPr>
        <p:spPr bwMode="auto">
          <a:xfrm>
            <a:off x="9454143" y="1004256"/>
            <a:ext cx="1665837" cy="7967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.tfstate</a:t>
            </a:r>
          </a:p>
        </p:txBody>
      </p:sp>
      <p:cxnSp>
        <p:nvCxnSpPr>
          <p:cNvPr id="13" name="Straight Arrow Connector 12">
            <a:extLst>
              <a:ext uri="{FF2B5EF4-FFF2-40B4-BE49-F238E27FC236}">
                <a16:creationId xmlns:a16="http://schemas.microsoft.com/office/drawing/2014/main" id="{92C521BA-9138-4DAD-B783-A8D693A54A11}"/>
              </a:ext>
            </a:extLst>
          </p:cNvPr>
          <p:cNvCxnSpPr>
            <a:cxnSpLocks/>
          </p:cNvCxnSpPr>
          <p:nvPr/>
        </p:nvCxnSpPr>
        <p:spPr>
          <a:xfrm flipV="1">
            <a:off x="10287062" y="1800961"/>
            <a:ext cx="0" cy="980341"/>
          </a:xfrm>
          <a:prstGeom prst="straightConnector1">
            <a:avLst/>
          </a:prstGeom>
          <a:ln w="38100">
            <a:solidFill>
              <a:schemeClr val="bg2">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9E4CC8C-C568-459E-88FF-16BA9F7FBD34}"/>
              </a:ext>
            </a:extLst>
          </p:cNvPr>
          <p:cNvCxnSpPr>
            <a:cxnSpLocks/>
            <a:endCxn id="11" idx="1"/>
          </p:cNvCxnSpPr>
          <p:nvPr/>
        </p:nvCxnSpPr>
        <p:spPr>
          <a:xfrm flipV="1">
            <a:off x="2833735" y="1402609"/>
            <a:ext cx="6620408" cy="1053143"/>
          </a:xfrm>
          <a:prstGeom prst="straightConnector1">
            <a:avLst/>
          </a:prstGeom>
          <a:ln w="381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84055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graphicEl>
                                              <a:dgm id="{34325261-7AFE-4ECE-8DE1-47FBD59DBCC9}"/>
                                            </p:graphicEl>
                                          </p:spTgt>
                                        </p:tgtEl>
                                        <p:attrNameLst>
                                          <p:attrName>style.visibility</p:attrName>
                                        </p:attrNameLst>
                                      </p:cBhvr>
                                      <p:to>
                                        <p:strVal val="visible"/>
                                      </p:to>
                                    </p:set>
                                    <p:animEffect transition="in" filter="wipe(left)">
                                      <p:cBhvr>
                                        <p:cTn id="15" dur="500"/>
                                        <p:tgtEl>
                                          <p:spTgt spid="7">
                                            <p:graphicEl>
                                              <a:dgm id="{34325261-7AFE-4ECE-8DE1-47FBD59DBCC9}"/>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graphicEl>
                                              <a:dgm id="{C7FBCBA1-2D11-4B79-82C6-1CD1B2748A7D}"/>
                                            </p:graphicEl>
                                          </p:spTgt>
                                        </p:tgtEl>
                                        <p:attrNameLst>
                                          <p:attrName>style.visibility</p:attrName>
                                        </p:attrNameLst>
                                      </p:cBhvr>
                                      <p:to>
                                        <p:strVal val="visible"/>
                                      </p:to>
                                    </p:set>
                                    <p:animEffect transition="in" filter="wipe(left)">
                                      <p:cBhvr>
                                        <p:cTn id="20" dur="500"/>
                                        <p:tgtEl>
                                          <p:spTgt spid="7">
                                            <p:graphicEl>
                                              <a:dgm id="{C7FBCBA1-2D11-4B79-82C6-1CD1B2748A7D}"/>
                                            </p:graphic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7">
                                            <p:graphicEl>
                                              <a:dgm id="{67075D7C-20DF-4527-A58C-230A6B80FA8E}"/>
                                            </p:graphicEl>
                                          </p:spTgt>
                                        </p:tgtEl>
                                        <p:attrNameLst>
                                          <p:attrName>style.visibility</p:attrName>
                                        </p:attrNameLst>
                                      </p:cBhvr>
                                      <p:to>
                                        <p:strVal val="visible"/>
                                      </p:to>
                                    </p:set>
                                    <p:animEffect transition="in" filter="wipe(left)">
                                      <p:cBhvr>
                                        <p:cTn id="23" dur="500"/>
                                        <p:tgtEl>
                                          <p:spTgt spid="7">
                                            <p:graphicEl>
                                              <a:dgm id="{67075D7C-20DF-4527-A58C-230A6B80FA8E}"/>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P spid="3"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p:txBody>
          <a:bodyPr/>
          <a:lstStyle/>
          <a:p>
            <a:r>
              <a:rPr lang="en-GB" dirty="0"/>
              <a:t>Core Terraform Workflow</a:t>
            </a:r>
          </a:p>
        </p:txBody>
      </p:sp>
      <p:sp>
        <p:nvSpPr>
          <p:cNvPr id="2" name="Text Placeholder 1">
            <a:extLst>
              <a:ext uri="{FF2B5EF4-FFF2-40B4-BE49-F238E27FC236}">
                <a16:creationId xmlns:a16="http://schemas.microsoft.com/office/drawing/2014/main" id="{22C2F211-8403-49D6-B902-683B97EA2BF5}"/>
              </a:ext>
            </a:extLst>
          </p:cNvPr>
          <p:cNvSpPr>
            <a:spLocks noGrp="1"/>
          </p:cNvSpPr>
          <p:nvPr>
            <p:ph type="body" sz="quarter" idx="12"/>
          </p:nvPr>
        </p:nvSpPr>
        <p:spPr/>
        <p:txBody>
          <a:bodyPr/>
          <a:lstStyle/>
          <a:p>
            <a:r>
              <a:rPr lang="en-GB" dirty="0"/>
              <a:t>Demo</a:t>
            </a:r>
          </a:p>
        </p:txBody>
      </p:sp>
    </p:spTree>
    <p:extLst>
      <p:ext uri="{BB962C8B-B14F-4D97-AF65-F5344CB8AC3E}">
        <p14:creationId xmlns:p14="http://schemas.microsoft.com/office/powerpoint/2010/main" val="29463332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p:txBody>
          <a:bodyPr/>
          <a:lstStyle/>
          <a:p>
            <a:r>
              <a:rPr lang="en-GB" dirty="0"/>
              <a:t>Terraform Configuration</a:t>
            </a:r>
          </a:p>
        </p:txBody>
      </p:sp>
    </p:spTree>
    <p:extLst>
      <p:ext uri="{BB962C8B-B14F-4D97-AF65-F5344CB8AC3E}">
        <p14:creationId xmlns:p14="http://schemas.microsoft.com/office/powerpoint/2010/main" val="2618300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36855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960FC9-9C0A-436F-9C81-38C7DEC2FFA8}"/>
              </a:ext>
            </a:extLst>
          </p:cNvPr>
          <p:cNvSpPr>
            <a:spLocks noGrp="1"/>
          </p:cNvSpPr>
          <p:nvPr>
            <p:ph type="title"/>
          </p:nvPr>
        </p:nvSpPr>
        <p:spPr>
          <a:xfrm>
            <a:off x="483488" y="3152001"/>
            <a:ext cx="11018520" cy="553998"/>
          </a:xfrm>
        </p:spPr>
        <p:txBody>
          <a:bodyPr/>
          <a:lstStyle/>
          <a:p>
            <a:r>
              <a:rPr lang="en-GB" dirty="0"/>
              <a:t>Simple Configuration</a:t>
            </a:r>
          </a:p>
        </p:txBody>
      </p:sp>
      <p:sp>
        <p:nvSpPr>
          <p:cNvPr id="5" name="Rectangle 4">
            <a:extLst>
              <a:ext uri="{FF2B5EF4-FFF2-40B4-BE49-F238E27FC236}">
                <a16:creationId xmlns:a16="http://schemas.microsoft.com/office/drawing/2014/main" id="{8DD734AE-1A16-4D3A-B147-55491CFCF7A4}"/>
              </a:ext>
            </a:extLst>
          </p:cNvPr>
          <p:cNvSpPr/>
          <p:nvPr/>
        </p:nvSpPr>
        <p:spPr>
          <a:xfrm>
            <a:off x="5519595" y="253900"/>
            <a:ext cx="6397123" cy="5524589"/>
          </a:xfrm>
          <a:prstGeom prst="rect">
            <a:avLst/>
          </a:prstGeom>
        </p:spPr>
        <p:txBody>
          <a:bodyPr wrap="square">
            <a:spAutoFit/>
          </a:bodyPr>
          <a:lstStyle/>
          <a:p>
            <a:r>
              <a:rPr lang="en-GB" dirty="0">
                <a:solidFill>
                  <a:srgbClr val="FA8D3E"/>
                </a:solidFill>
                <a:latin typeface="Consolas" panose="020B0609020204030204" pitchFamily="49" charset="0"/>
              </a:rPr>
              <a:t>provider</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"azurerm"</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a:t>
            </a:r>
            <a:r>
              <a:rPr lang="en-GB" dirty="0">
                <a:solidFill>
                  <a:srgbClr val="399EE6"/>
                </a:solidFill>
                <a:latin typeface="Consolas" panose="020B0609020204030204" pitchFamily="49" charset="0"/>
              </a:rPr>
              <a:t>features</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a:t>
            </a:r>
          </a:p>
          <a:p>
            <a:br>
              <a:rPr lang="en-GB" dirty="0">
                <a:solidFill>
                  <a:srgbClr val="6C7680"/>
                </a:solidFill>
                <a:latin typeface="Consolas" panose="020B0609020204030204" pitchFamily="49" charset="0"/>
              </a:rPr>
            </a:br>
            <a:r>
              <a:rPr lang="en-GB" dirty="0">
                <a:solidFill>
                  <a:srgbClr val="FA8D3E"/>
                </a:solidFill>
                <a:latin typeface="Consolas" panose="020B0609020204030204" pitchFamily="49" charset="0"/>
              </a:rPr>
              <a:t>resource</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"azurerm_resource_group"</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"contoso_rg"</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name     </a:t>
            </a:r>
            <a:r>
              <a:rPr lang="en-GB" dirty="0">
                <a:solidFill>
                  <a:srgbClr val="ED9366"/>
                </a:solidFill>
                <a:latin typeface="Consolas" panose="020B0609020204030204" pitchFamily="49" charset="0"/>
              </a:rPr>
              <a:t>= </a:t>
            </a:r>
            <a:r>
              <a:rPr lang="en-GB" dirty="0">
                <a:solidFill>
                  <a:srgbClr val="86B300"/>
                </a:solidFill>
                <a:latin typeface="Consolas" panose="020B0609020204030204" pitchFamily="49" charset="0"/>
              </a:rPr>
              <a:t>"contoso_rg"</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location </a:t>
            </a:r>
            <a:r>
              <a:rPr lang="en-GB" dirty="0">
                <a:solidFill>
                  <a:srgbClr val="ED9366"/>
                </a:solidFill>
                <a:latin typeface="Consolas" panose="020B0609020204030204" pitchFamily="49" charset="0"/>
              </a:rPr>
              <a:t>= </a:t>
            </a:r>
            <a:r>
              <a:rPr lang="en-GB" dirty="0">
                <a:solidFill>
                  <a:srgbClr val="86B300"/>
                </a:solidFill>
                <a:latin typeface="Consolas" panose="020B0609020204030204" pitchFamily="49" charset="0"/>
              </a:rPr>
              <a:t>"UK South"</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tags </a:t>
            </a:r>
            <a:r>
              <a:rPr lang="en-GB" dirty="0">
                <a:solidFill>
                  <a:srgbClr val="ED9366"/>
                </a:solidFill>
                <a:latin typeface="Consolas" panose="020B0609020204030204" pitchFamily="49" charset="0"/>
              </a:rPr>
              <a:t>= </a:t>
            </a:r>
            <a:r>
              <a:rPr lang="en-GB" dirty="0">
                <a:solidFill>
                  <a:srgbClr val="6C7680"/>
                </a:solidFill>
                <a:latin typeface="Consolas" panose="020B0609020204030204" pitchFamily="49" charset="0"/>
              </a:rPr>
              <a:t>{</a:t>
            </a:r>
          </a:p>
          <a:p>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"cost_center"</a:t>
            </a:r>
            <a:r>
              <a:rPr lang="en-GB" dirty="0">
                <a:solidFill>
                  <a:srgbClr val="6C7680"/>
                </a:solidFill>
                <a:latin typeface="Consolas" panose="020B0609020204030204" pitchFamily="49" charset="0"/>
              </a:rPr>
              <a:t> = </a:t>
            </a:r>
            <a:r>
              <a:rPr lang="en-GB" dirty="0">
                <a:solidFill>
                  <a:srgbClr val="86B300"/>
                </a:solidFill>
                <a:latin typeface="Consolas" panose="020B0609020204030204" pitchFamily="49" charset="0"/>
              </a:rPr>
              <a:t>"contoso research"</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a:t>
            </a:r>
          </a:p>
          <a:p>
            <a:br>
              <a:rPr lang="en-GB" dirty="0">
                <a:solidFill>
                  <a:srgbClr val="6C7680"/>
                </a:solidFill>
                <a:latin typeface="Consolas" panose="020B0609020204030204" pitchFamily="49" charset="0"/>
              </a:rPr>
            </a:br>
            <a:r>
              <a:rPr lang="en-GB" dirty="0">
                <a:solidFill>
                  <a:srgbClr val="FA8D3E"/>
                </a:solidFill>
                <a:latin typeface="Consolas" panose="020B0609020204030204" pitchFamily="49" charset="0"/>
              </a:rPr>
              <a:t>resource</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"azurerm_resource_group"</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"contoso_dev_rg"</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name     </a:t>
            </a:r>
            <a:r>
              <a:rPr lang="en-GB" dirty="0">
                <a:solidFill>
                  <a:srgbClr val="ED9366"/>
                </a:solidFill>
                <a:latin typeface="Consolas" panose="020B0609020204030204" pitchFamily="49" charset="0"/>
              </a:rPr>
              <a:t>= </a:t>
            </a:r>
            <a:r>
              <a:rPr lang="en-GB" dirty="0">
                <a:solidFill>
                  <a:srgbClr val="86B300"/>
                </a:solidFill>
                <a:latin typeface="Consolas" panose="020B0609020204030204" pitchFamily="49" charset="0"/>
              </a:rPr>
              <a:t>"contoso_dev_rg"</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location </a:t>
            </a:r>
            <a:r>
              <a:rPr lang="en-GB" dirty="0">
                <a:solidFill>
                  <a:srgbClr val="ED9366"/>
                </a:solidFill>
                <a:latin typeface="Consolas" panose="020B0609020204030204" pitchFamily="49" charset="0"/>
              </a:rPr>
              <a:t>= </a:t>
            </a:r>
            <a:r>
              <a:rPr lang="en-GB" dirty="0">
                <a:solidFill>
                  <a:srgbClr val="86B300"/>
                </a:solidFill>
                <a:latin typeface="Consolas" panose="020B0609020204030204" pitchFamily="49" charset="0"/>
              </a:rPr>
              <a:t>"UK South"</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tags </a:t>
            </a:r>
            <a:r>
              <a:rPr lang="en-GB" dirty="0">
                <a:solidFill>
                  <a:srgbClr val="ED9366"/>
                </a:solidFill>
                <a:latin typeface="Consolas" panose="020B0609020204030204" pitchFamily="49" charset="0"/>
              </a:rPr>
              <a:t>= </a:t>
            </a:r>
            <a:r>
              <a:rPr lang="en-GB" dirty="0">
                <a:solidFill>
                  <a:srgbClr val="6C7680"/>
                </a:solidFill>
                <a:latin typeface="Consolas" panose="020B0609020204030204" pitchFamily="49" charset="0"/>
              </a:rPr>
              <a:t>{</a:t>
            </a:r>
          </a:p>
          <a:p>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"cost_center"</a:t>
            </a:r>
            <a:r>
              <a:rPr lang="en-GB" dirty="0">
                <a:solidFill>
                  <a:srgbClr val="6C7680"/>
                </a:solidFill>
                <a:latin typeface="Consolas" panose="020B0609020204030204" pitchFamily="49" charset="0"/>
              </a:rPr>
              <a:t> = </a:t>
            </a:r>
            <a:r>
              <a:rPr lang="en-GB" dirty="0">
                <a:solidFill>
                  <a:srgbClr val="86B300"/>
                </a:solidFill>
                <a:latin typeface="Consolas" panose="020B0609020204030204" pitchFamily="49" charset="0"/>
              </a:rPr>
              <a:t>"contoso research"</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a:t>
            </a:r>
          </a:p>
        </p:txBody>
      </p:sp>
      <p:sp>
        <p:nvSpPr>
          <p:cNvPr id="2" name="Rectangle 1">
            <a:extLst>
              <a:ext uri="{FF2B5EF4-FFF2-40B4-BE49-F238E27FC236}">
                <a16:creationId xmlns:a16="http://schemas.microsoft.com/office/drawing/2014/main" id="{74F3918F-D8C2-4007-9AEB-3FFDE9754964}"/>
              </a:ext>
            </a:extLst>
          </p:cNvPr>
          <p:cNvSpPr/>
          <p:nvPr/>
        </p:nvSpPr>
        <p:spPr bwMode="auto">
          <a:xfrm>
            <a:off x="483488" y="6208288"/>
            <a:ext cx="11708512" cy="553998"/>
          </a:xfrm>
          <a:prstGeom prst="rect">
            <a:avLst/>
          </a:prstGeom>
          <a:solidFill>
            <a:schemeClr val="tx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1800" i="1" dirty="0">
                <a:solidFill>
                  <a:srgbClr val="FFFFFF"/>
                </a:solidFill>
                <a:ea typeface="Segoe UI" pitchFamily="34" charset="0"/>
                <a:cs typeface="Segoe UI" pitchFamily="34" charset="0"/>
              </a:rPr>
              <a:t>Tip: `</a:t>
            </a:r>
            <a:r>
              <a:rPr lang="en-GB" sz="1800" i="1" dirty="0">
                <a:solidFill>
                  <a:srgbClr val="FFFFFF"/>
                </a:solidFill>
                <a:ea typeface="Segoe UI" pitchFamily="34" charset="0"/>
                <a:cs typeface="Segoe UI" pitchFamily="34" charset="0"/>
                <a:hlinkClick r:id="rId3"/>
              </a:rPr>
              <a:t>terraform fmt</a:t>
            </a:r>
            <a:r>
              <a:rPr lang="en-GB" sz="1800" i="1" dirty="0">
                <a:solidFill>
                  <a:srgbClr val="FFFFFF"/>
                </a:solidFill>
                <a:ea typeface="Segoe UI" pitchFamily="34" charset="0"/>
                <a:cs typeface="Segoe UI" pitchFamily="34" charset="0"/>
              </a:rPr>
              <a:t>` to format code according to terraform style guide (ideally after checking in functional changes)</a:t>
            </a:r>
          </a:p>
        </p:txBody>
      </p:sp>
    </p:spTree>
    <p:extLst>
      <p:ext uri="{BB962C8B-B14F-4D97-AF65-F5344CB8AC3E}">
        <p14:creationId xmlns:p14="http://schemas.microsoft.com/office/powerpoint/2010/main" val="341234389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662137-0050-4CC2-90CC-24669A9F3C4E}"/>
              </a:ext>
            </a:extLst>
          </p:cNvPr>
          <p:cNvSpPr>
            <a:spLocks noGrp="1"/>
          </p:cNvSpPr>
          <p:nvPr>
            <p:ph type="title"/>
          </p:nvPr>
        </p:nvSpPr>
        <p:spPr>
          <a:xfrm>
            <a:off x="585215" y="3035807"/>
            <a:ext cx="10949559" cy="498598"/>
          </a:xfrm>
        </p:spPr>
        <p:txBody>
          <a:bodyPr/>
          <a:lstStyle/>
          <a:p>
            <a:r>
              <a:rPr lang="en-GB" dirty="0"/>
              <a:t>How can we re-use location and tags for both groups? </a:t>
            </a:r>
          </a:p>
        </p:txBody>
      </p:sp>
    </p:spTree>
    <p:extLst>
      <p:ext uri="{BB962C8B-B14F-4D97-AF65-F5344CB8AC3E}">
        <p14:creationId xmlns:p14="http://schemas.microsoft.com/office/powerpoint/2010/main" val="3292631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0B867A-EC2E-4ADD-958B-A05DA5AB6C4B}"/>
              </a:ext>
            </a:extLst>
          </p:cNvPr>
          <p:cNvSpPr>
            <a:spLocks noGrp="1"/>
          </p:cNvSpPr>
          <p:nvPr>
            <p:ph type="title"/>
          </p:nvPr>
        </p:nvSpPr>
        <p:spPr>
          <a:xfrm>
            <a:off x="673988" y="3171052"/>
            <a:ext cx="11018520" cy="553998"/>
          </a:xfrm>
        </p:spPr>
        <p:txBody>
          <a:bodyPr/>
          <a:lstStyle/>
          <a:p>
            <a:r>
              <a:rPr lang="en-GB" dirty="0"/>
              <a:t>Local Values</a:t>
            </a:r>
          </a:p>
        </p:txBody>
      </p:sp>
      <p:sp>
        <p:nvSpPr>
          <p:cNvPr id="8" name="Text Placeholder 4">
            <a:extLst>
              <a:ext uri="{FF2B5EF4-FFF2-40B4-BE49-F238E27FC236}">
                <a16:creationId xmlns:a16="http://schemas.microsoft.com/office/drawing/2014/main" id="{6785E19E-75BD-4C18-B4C2-97CC6B834461}"/>
              </a:ext>
            </a:extLst>
          </p:cNvPr>
          <p:cNvSpPr>
            <a:spLocks noGrp="1"/>
          </p:cNvSpPr>
          <p:nvPr>
            <p:ph type="body" sz="quarter" idx="10"/>
          </p:nvPr>
        </p:nvSpPr>
        <p:spPr>
          <a:xfrm>
            <a:off x="5588888" y="38101"/>
            <a:ext cx="6469762" cy="6598730"/>
          </a:xfrm>
        </p:spPr>
        <p:txBody>
          <a:bodyPr/>
          <a:lstStyle/>
          <a:p>
            <a:r>
              <a:rPr lang="en-GB" sz="1600" dirty="0">
                <a:solidFill>
                  <a:srgbClr val="FA8D3E"/>
                </a:solidFill>
                <a:latin typeface="Consolas" panose="020B0609020204030204" pitchFamily="49" charset="0"/>
              </a:rPr>
              <a:t>locals</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p>
          <a:p>
            <a:r>
              <a:rPr lang="en-GB" sz="1600" dirty="0">
                <a:solidFill>
                  <a:srgbClr val="6C7680"/>
                </a:solidFill>
                <a:latin typeface="Consolas" panose="020B0609020204030204" pitchFamily="49" charset="0"/>
              </a:rPr>
              <a:t>    prefix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"contoso"</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region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"UK</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South"</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tags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p>
          <a:p>
            <a:r>
              <a:rPr lang="en-GB" sz="1600" dirty="0">
                <a:solidFill>
                  <a:srgbClr val="6C7680"/>
                </a:solidFill>
                <a:latin typeface="Consolas" panose="020B0609020204030204" pitchFamily="49" charset="0"/>
              </a:rPr>
              <a:t>        "cost_center"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"contoso</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research"</a:t>
            </a:r>
            <a:endParaRPr lang="en-GB" sz="1600" dirty="0">
              <a:solidFill>
                <a:srgbClr val="6C7680"/>
              </a:solidFill>
              <a:latin typeface="Consolas" panose="020B0609020204030204" pitchFamily="49" charset="0"/>
            </a:endParaRPr>
          </a:p>
          <a:p>
            <a:r>
              <a:rPr lang="en-GB" sz="1600" dirty="0">
                <a:solidFill>
                  <a:srgbClr val="55B4D4"/>
                </a:solidFill>
                <a:latin typeface="Consolas" panose="020B0609020204030204" pitchFamily="49" charset="0"/>
              </a:rPr>
              <a:t>    }</a:t>
            </a:r>
            <a:endParaRPr lang="en-GB" sz="1600" dirty="0">
              <a:solidFill>
                <a:srgbClr val="6C7680"/>
              </a:solidFill>
              <a:latin typeface="Consolas" panose="020B0609020204030204" pitchFamily="49" charset="0"/>
            </a:endParaRP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r>
              <a:rPr lang="en-GB" sz="1600" dirty="0">
                <a:solidFill>
                  <a:srgbClr val="FA8D3E"/>
                </a:solidFill>
                <a:latin typeface="Consolas" panose="020B0609020204030204" pitchFamily="49" charset="0"/>
              </a:rPr>
              <a:t>provider</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"azurerm"</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r>
              <a:rPr lang="en-GB" sz="1600">
                <a:solidFill>
                  <a:srgbClr val="6C7680"/>
                </a:solidFill>
                <a:latin typeface="Consolas" panose="020B0609020204030204" pitchFamily="49" charset="0"/>
              </a:rPr>
              <a:t>    features </a:t>
            </a:r>
            <a:r>
              <a:rPr lang="en-GB" sz="1600" dirty="0">
                <a:solidFill>
                  <a:srgbClr val="6C7680"/>
                </a:solidFill>
                <a:latin typeface="Consolas" panose="020B0609020204030204" pitchFamily="49" charset="0"/>
              </a:rPr>
              <a:t>{}    </a:t>
            </a: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r>
              <a:rPr lang="en-GB" sz="1600" dirty="0">
                <a:solidFill>
                  <a:srgbClr val="FA8D3E"/>
                </a:solidFill>
                <a:latin typeface="Consolas" panose="020B0609020204030204" pitchFamily="49" charset="0"/>
              </a:rPr>
              <a:t>resource</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"azurerm_resource_group"</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"contoso_rg"</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name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t>
            </a:r>
            <a:r>
              <a:rPr lang="en-GB" sz="1600" dirty="0">
                <a:solidFill>
                  <a:srgbClr val="6C7680"/>
                </a:solidFill>
                <a:latin typeface="Consolas" panose="020B0609020204030204" pitchFamily="49" charset="0"/>
              </a:rPr>
              <a:t>${local</a:t>
            </a:r>
            <a:r>
              <a:rPr lang="en-GB" sz="1600" dirty="0">
                <a:solidFill>
                  <a:srgbClr val="FA8D3E"/>
                </a:solidFill>
                <a:latin typeface="Consolas" panose="020B0609020204030204" pitchFamily="49" charset="0"/>
              </a:rPr>
              <a:t>.</a:t>
            </a:r>
            <a:r>
              <a:rPr lang="en-GB" sz="1600" dirty="0">
                <a:solidFill>
                  <a:srgbClr val="6C7680"/>
                </a:solidFill>
                <a:latin typeface="Consolas" panose="020B0609020204030204" pitchFamily="49" charset="0"/>
              </a:rPr>
              <a:t>prefix}</a:t>
            </a:r>
            <a:r>
              <a:rPr lang="en-GB" sz="1600" dirty="0">
                <a:solidFill>
                  <a:srgbClr val="86B300"/>
                </a:solidFill>
                <a:latin typeface="Consolas" panose="020B0609020204030204" pitchFamily="49" charset="0"/>
              </a:rPr>
              <a:t>_rg"</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location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local.region</a:t>
            </a:r>
          </a:p>
          <a:p>
            <a:r>
              <a:rPr lang="en-GB" sz="1600" dirty="0">
                <a:solidFill>
                  <a:srgbClr val="6C7680"/>
                </a:solidFill>
                <a:latin typeface="Consolas" panose="020B0609020204030204" pitchFamily="49" charset="0"/>
              </a:rPr>
              <a:t>    tags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local.tags</a:t>
            </a: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r>
              <a:rPr lang="en-GB" sz="1600" dirty="0">
                <a:solidFill>
                  <a:srgbClr val="FA8D3E"/>
                </a:solidFill>
                <a:latin typeface="Consolas" panose="020B0609020204030204" pitchFamily="49" charset="0"/>
              </a:rPr>
              <a:t>resource</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"azurerm_resource_group"</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"contoso_dev_rg"</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r>
              <a:rPr lang="en-GB" sz="1600" dirty="0">
                <a:solidFill>
                  <a:srgbClr val="6C7680"/>
                </a:solidFill>
                <a:latin typeface="Consolas" panose="020B0609020204030204" pitchFamily="49" charset="0"/>
              </a:rPr>
              <a:t>    </a:t>
            </a:r>
          </a:p>
          <a:p>
            <a:r>
              <a:rPr lang="en-GB" sz="1600" dirty="0">
                <a:solidFill>
                  <a:srgbClr val="6C7680"/>
                </a:solidFill>
                <a:latin typeface="Consolas" panose="020B0609020204030204" pitchFamily="49" charset="0"/>
              </a:rPr>
              <a:t>    name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t>
            </a:r>
            <a:r>
              <a:rPr lang="en-GB" sz="1600" dirty="0">
                <a:solidFill>
                  <a:srgbClr val="6C7680"/>
                </a:solidFill>
                <a:latin typeface="Consolas" panose="020B0609020204030204" pitchFamily="49" charset="0"/>
              </a:rPr>
              <a:t>${local</a:t>
            </a:r>
            <a:r>
              <a:rPr lang="en-GB" sz="1600" dirty="0">
                <a:solidFill>
                  <a:srgbClr val="FA8D3E"/>
                </a:solidFill>
                <a:latin typeface="Consolas" panose="020B0609020204030204" pitchFamily="49" charset="0"/>
              </a:rPr>
              <a:t>.</a:t>
            </a:r>
            <a:r>
              <a:rPr lang="en-GB" sz="1600" dirty="0">
                <a:solidFill>
                  <a:srgbClr val="6C7680"/>
                </a:solidFill>
                <a:latin typeface="Consolas" panose="020B0609020204030204" pitchFamily="49" charset="0"/>
              </a:rPr>
              <a:t>prefix}</a:t>
            </a:r>
            <a:r>
              <a:rPr lang="en-GB" sz="1600" dirty="0">
                <a:solidFill>
                  <a:srgbClr val="86B300"/>
                </a:solidFill>
                <a:latin typeface="Consolas" panose="020B0609020204030204" pitchFamily="49" charset="0"/>
              </a:rPr>
              <a:t>_dev_rg"</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location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local.region</a:t>
            </a:r>
          </a:p>
          <a:p>
            <a:r>
              <a:rPr lang="en-GB" sz="1600" dirty="0">
                <a:solidFill>
                  <a:srgbClr val="6C7680"/>
                </a:solidFill>
                <a:latin typeface="Consolas" panose="020B0609020204030204" pitchFamily="49" charset="0"/>
              </a:rPr>
              <a:t>    tags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local.tags</a:t>
            </a: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p:txBody>
      </p:sp>
      <p:sp>
        <p:nvSpPr>
          <p:cNvPr id="9" name="Arrow: Left 8">
            <a:extLst>
              <a:ext uri="{FF2B5EF4-FFF2-40B4-BE49-F238E27FC236}">
                <a16:creationId xmlns:a16="http://schemas.microsoft.com/office/drawing/2014/main" id="{C9F68FAC-3F72-49BC-9502-F88C5F250285}"/>
              </a:ext>
            </a:extLst>
          </p:cNvPr>
          <p:cNvSpPr/>
          <p:nvPr/>
        </p:nvSpPr>
        <p:spPr bwMode="auto">
          <a:xfrm>
            <a:off x="9185719" y="3934833"/>
            <a:ext cx="1857375" cy="553998"/>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0" name="Arrow: Left 9">
            <a:extLst>
              <a:ext uri="{FF2B5EF4-FFF2-40B4-BE49-F238E27FC236}">
                <a16:creationId xmlns:a16="http://schemas.microsoft.com/office/drawing/2014/main" id="{754F346C-A987-4075-A0F7-1A09AC102C11}"/>
              </a:ext>
            </a:extLst>
          </p:cNvPr>
          <p:cNvSpPr/>
          <p:nvPr/>
        </p:nvSpPr>
        <p:spPr bwMode="auto">
          <a:xfrm>
            <a:off x="9185719" y="5934075"/>
            <a:ext cx="1857375" cy="553998"/>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1" name="Arrow: Right 10">
            <a:extLst>
              <a:ext uri="{FF2B5EF4-FFF2-40B4-BE49-F238E27FC236}">
                <a16:creationId xmlns:a16="http://schemas.microsoft.com/office/drawing/2014/main" id="{DCBC7C01-79E4-49C7-8412-246785AC449F}"/>
              </a:ext>
            </a:extLst>
          </p:cNvPr>
          <p:cNvSpPr/>
          <p:nvPr/>
        </p:nvSpPr>
        <p:spPr bwMode="auto">
          <a:xfrm>
            <a:off x="3286125" y="152401"/>
            <a:ext cx="1762125" cy="60007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5637555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right)">
                                      <p:cBhvr>
                                        <p:cTn id="12" dur="500"/>
                                        <p:tgtEl>
                                          <p:spTgt spid="9"/>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662137-0050-4CC2-90CC-24669A9F3C4E}"/>
              </a:ext>
            </a:extLst>
          </p:cNvPr>
          <p:cNvSpPr>
            <a:spLocks noGrp="1"/>
          </p:cNvSpPr>
          <p:nvPr>
            <p:ph type="title"/>
          </p:nvPr>
        </p:nvSpPr>
        <p:spPr>
          <a:xfrm>
            <a:off x="528065" y="2930402"/>
            <a:ext cx="10949559" cy="997196"/>
          </a:xfrm>
        </p:spPr>
        <p:txBody>
          <a:bodyPr/>
          <a:lstStyle/>
          <a:p>
            <a:r>
              <a:rPr lang="en-GB" dirty="0"/>
              <a:t>How can we make the region a bit more configurable based on </a:t>
            </a:r>
            <a:r>
              <a:rPr lang="en-GB" dirty="0" err="1"/>
              <a:t>envirornment</a:t>
            </a:r>
            <a:r>
              <a:rPr lang="en-GB" dirty="0"/>
              <a:t>? </a:t>
            </a:r>
          </a:p>
        </p:txBody>
      </p:sp>
    </p:spTree>
    <p:extLst>
      <p:ext uri="{BB962C8B-B14F-4D97-AF65-F5344CB8AC3E}">
        <p14:creationId xmlns:p14="http://schemas.microsoft.com/office/powerpoint/2010/main" val="3725118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0B867A-EC2E-4ADD-958B-A05DA5AB6C4B}"/>
              </a:ext>
            </a:extLst>
          </p:cNvPr>
          <p:cNvSpPr>
            <a:spLocks noGrp="1"/>
          </p:cNvSpPr>
          <p:nvPr>
            <p:ph type="title"/>
          </p:nvPr>
        </p:nvSpPr>
        <p:spPr>
          <a:xfrm>
            <a:off x="604266" y="2403762"/>
            <a:ext cx="9144000" cy="498598"/>
          </a:xfrm>
        </p:spPr>
        <p:txBody>
          <a:bodyPr/>
          <a:lstStyle/>
          <a:p>
            <a:r>
              <a:rPr lang="en-GB" dirty="0"/>
              <a:t>Variable Definitions </a:t>
            </a:r>
          </a:p>
        </p:txBody>
      </p:sp>
      <p:sp>
        <p:nvSpPr>
          <p:cNvPr id="5" name="Rectangle 4">
            <a:extLst>
              <a:ext uri="{FF2B5EF4-FFF2-40B4-BE49-F238E27FC236}">
                <a16:creationId xmlns:a16="http://schemas.microsoft.com/office/drawing/2014/main" id="{CA3327FD-E483-4003-B9EE-5259A66123A4}"/>
              </a:ext>
            </a:extLst>
          </p:cNvPr>
          <p:cNvSpPr/>
          <p:nvPr/>
        </p:nvSpPr>
        <p:spPr>
          <a:xfrm>
            <a:off x="6496050" y="147760"/>
            <a:ext cx="5581650" cy="5262979"/>
          </a:xfrm>
          <a:prstGeom prst="rect">
            <a:avLst/>
          </a:prstGeom>
        </p:spPr>
        <p:txBody>
          <a:bodyPr wrap="square">
            <a:spAutoFit/>
          </a:bodyPr>
          <a:lstStyle/>
          <a:p>
            <a:r>
              <a:rPr lang="en-GB" sz="1600" i="1" dirty="0">
                <a:solidFill>
                  <a:srgbClr val="ABB0B6"/>
                </a:solidFill>
                <a:latin typeface="Consolas" panose="020B0609020204030204" pitchFamily="49" charset="0"/>
              </a:rPr>
              <a:t># main.tf</a:t>
            </a:r>
            <a:endParaRPr lang="en-GB" sz="1600" dirty="0">
              <a:solidFill>
                <a:srgbClr val="FA8D3E"/>
              </a:solidFill>
              <a:latin typeface="Consolas" panose="020B0609020204030204" pitchFamily="49" charset="0"/>
            </a:endParaRPr>
          </a:p>
          <a:p>
            <a:r>
              <a:rPr lang="en-GB" sz="1600" dirty="0">
                <a:solidFill>
                  <a:srgbClr val="FA8D3E"/>
                </a:solidFill>
                <a:latin typeface="Consolas" panose="020B0609020204030204" pitchFamily="49" charset="0"/>
              </a:rPr>
              <a:t>variable</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"region"</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type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string</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default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"UK</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South"</a:t>
            </a:r>
            <a:endParaRPr lang="en-GB" sz="1600" dirty="0">
              <a:solidFill>
                <a:srgbClr val="6C7680"/>
              </a:solidFill>
              <a:latin typeface="Consolas" panose="020B0609020204030204" pitchFamily="49" charset="0"/>
            </a:endParaRP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r>
              <a:rPr lang="en-GB" sz="1600" dirty="0">
                <a:solidFill>
                  <a:srgbClr val="FA8D3E"/>
                </a:solidFill>
                <a:latin typeface="Consolas" panose="020B0609020204030204" pitchFamily="49" charset="0"/>
              </a:rPr>
              <a:t>locals</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r>
              <a:rPr lang="en-GB" sz="1600" dirty="0">
                <a:solidFill>
                  <a:srgbClr val="6C7680"/>
                </a:solidFill>
                <a:latin typeface="Consolas" panose="020B0609020204030204" pitchFamily="49" charset="0"/>
              </a:rPr>
              <a:t>   </a:t>
            </a:r>
          </a:p>
          <a:p>
            <a:r>
              <a:rPr lang="en-GB" sz="1600" dirty="0">
                <a:solidFill>
                  <a:srgbClr val="6C7680"/>
                </a:solidFill>
                <a:latin typeface="Consolas" panose="020B0609020204030204" pitchFamily="49" charset="0"/>
              </a:rPr>
              <a:t>    tags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p>
          <a:p>
            <a:r>
              <a:rPr lang="en-GB" sz="1600" dirty="0">
                <a:solidFill>
                  <a:srgbClr val="6C7680"/>
                </a:solidFill>
                <a:latin typeface="Consolas" panose="020B0609020204030204" pitchFamily="49" charset="0"/>
              </a:rPr>
              <a:t>        "cost_center"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"contoso</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research"</a:t>
            </a:r>
            <a:endParaRPr lang="en-GB" sz="1600" dirty="0">
              <a:solidFill>
                <a:srgbClr val="6C7680"/>
              </a:solidFill>
              <a:latin typeface="Consolas" panose="020B0609020204030204" pitchFamily="49" charset="0"/>
            </a:endParaRPr>
          </a:p>
          <a:p>
            <a:r>
              <a:rPr lang="en-GB" sz="1600" dirty="0">
                <a:solidFill>
                  <a:srgbClr val="55B4D4"/>
                </a:solidFill>
                <a:latin typeface="Consolas" panose="020B0609020204030204" pitchFamily="49" charset="0"/>
              </a:rPr>
              <a:t>    }</a:t>
            </a:r>
            <a:endParaRPr lang="en-GB" sz="1600" dirty="0">
              <a:solidFill>
                <a:srgbClr val="6C7680"/>
              </a:solidFill>
              <a:latin typeface="Consolas" panose="020B0609020204030204" pitchFamily="49" charset="0"/>
            </a:endParaRP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r>
              <a:rPr lang="en-GB" sz="1600" dirty="0">
                <a:solidFill>
                  <a:srgbClr val="FA8D3E"/>
                </a:solidFill>
                <a:latin typeface="Consolas" panose="020B0609020204030204" pitchFamily="49" charset="0"/>
              </a:rPr>
              <a:t>provider</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"azurerm"</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features {}    </a:t>
            </a: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r>
              <a:rPr lang="en-GB" sz="1600" dirty="0">
                <a:solidFill>
                  <a:srgbClr val="FA8D3E"/>
                </a:solidFill>
                <a:latin typeface="Consolas" panose="020B0609020204030204" pitchFamily="49" charset="0"/>
              </a:rPr>
              <a:t>resource</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"azurerm_resource_group"</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"contoso_rg"</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name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"contoso_rg"</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location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var.region</a:t>
            </a:r>
          </a:p>
          <a:p>
            <a:r>
              <a:rPr lang="en-GB" sz="1600" dirty="0">
                <a:solidFill>
                  <a:srgbClr val="6C7680"/>
                </a:solidFill>
                <a:latin typeface="Consolas" panose="020B0609020204030204" pitchFamily="49" charset="0"/>
              </a:rPr>
              <a:t>    tags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local.tags</a:t>
            </a:r>
          </a:p>
          <a:p>
            <a:r>
              <a:rPr lang="en-GB" sz="1600" dirty="0">
                <a:solidFill>
                  <a:srgbClr val="55B4D4"/>
                </a:solidFill>
                <a:latin typeface="Consolas" panose="020B0609020204030204" pitchFamily="49" charset="0"/>
              </a:rPr>
              <a:t>}</a:t>
            </a:r>
            <a:endParaRPr lang="en-GB" sz="1600" b="0" dirty="0">
              <a:solidFill>
                <a:srgbClr val="6C768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C175754A-D457-401D-BB6F-F7FD69BCD828}"/>
              </a:ext>
            </a:extLst>
          </p:cNvPr>
          <p:cNvSpPr/>
          <p:nvPr/>
        </p:nvSpPr>
        <p:spPr>
          <a:xfrm>
            <a:off x="6429375" y="5962368"/>
            <a:ext cx="4486275" cy="646331"/>
          </a:xfrm>
          <a:prstGeom prst="rect">
            <a:avLst/>
          </a:prstGeom>
        </p:spPr>
        <p:txBody>
          <a:bodyPr wrap="square">
            <a:spAutoFit/>
          </a:bodyPr>
          <a:lstStyle/>
          <a:p>
            <a:r>
              <a:rPr lang="en-GB" sz="1800" i="1" dirty="0">
                <a:solidFill>
                  <a:srgbClr val="ABB0B6"/>
                </a:solidFill>
                <a:latin typeface="Consolas" panose="020B0609020204030204" pitchFamily="49" charset="0"/>
              </a:rPr>
              <a:t># terraform.tfvars or auto.tfvars</a:t>
            </a:r>
            <a:endParaRPr lang="en-GB" sz="1800" dirty="0">
              <a:solidFill>
                <a:srgbClr val="6C7680"/>
              </a:solidFill>
              <a:latin typeface="Consolas" panose="020B0609020204030204" pitchFamily="49" charset="0"/>
            </a:endParaRPr>
          </a:p>
          <a:p>
            <a:r>
              <a:rPr lang="en-GB" sz="1800" dirty="0">
                <a:solidFill>
                  <a:srgbClr val="6C7680"/>
                </a:solidFill>
                <a:latin typeface="Consolas" panose="020B0609020204030204" pitchFamily="49" charset="0"/>
              </a:rPr>
              <a:t>region </a:t>
            </a:r>
            <a:r>
              <a:rPr lang="en-GB" sz="1800" dirty="0">
                <a:solidFill>
                  <a:srgbClr val="ED9366"/>
                </a:solidFill>
                <a:latin typeface="Consolas" panose="020B0609020204030204" pitchFamily="49" charset="0"/>
              </a:rPr>
              <a:t>=</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"North</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Europe"</a:t>
            </a:r>
            <a:endParaRPr lang="en-GB" sz="1800" b="0" dirty="0">
              <a:solidFill>
                <a:srgbClr val="6C7680"/>
              </a:solidFill>
              <a:effectLst/>
              <a:latin typeface="Consolas" panose="020B0609020204030204" pitchFamily="49" charset="0"/>
            </a:endParaRPr>
          </a:p>
        </p:txBody>
      </p:sp>
      <p:sp>
        <p:nvSpPr>
          <p:cNvPr id="7" name="Arrow: Right 6">
            <a:extLst>
              <a:ext uri="{FF2B5EF4-FFF2-40B4-BE49-F238E27FC236}">
                <a16:creationId xmlns:a16="http://schemas.microsoft.com/office/drawing/2014/main" id="{83681985-7C03-435F-9A26-2F5C316A65FB}"/>
              </a:ext>
            </a:extLst>
          </p:cNvPr>
          <p:cNvSpPr/>
          <p:nvPr/>
        </p:nvSpPr>
        <p:spPr bwMode="auto">
          <a:xfrm>
            <a:off x="4667250" y="6262450"/>
            <a:ext cx="1333501" cy="32316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2" name="Arrow: Left 11">
            <a:extLst>
              <a:ext uri="{FF2B5EF4-FFF2-40B4-BE49-F238E27FC236}">
                <a16:creationId xmlns:a16="http://schemas.microsoft.com/office/drawing/2014/main" id="{F9F8795C-3CEC-4E0E-82C8-04F20E8AEFB5}"/>
              </a:ext>
            </a:extLst>
          </p:cNvPr>
          <p:cNvSpPr/>
          <p:nvPr/>
        </p:nvSpPr>
        <p:spPr bwMode="auto">
          <a:xfrm>
            <a:off x="9458325" y="419267"/>
            <a:ext cx="2038350" cy="361950"/>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3" name="Arrow: Left 12">
            <a:extLst>
              <a:ext uri="{FF2B5EF4-FFF2-40B4-BE49-F238E27FC236}">
                <a16:creationId xmlns:a16="http://schemas.microsoft.com/office/drawing/2014/main" id="{E52176F7-56B3-483A-AE90-DDA97F3774C8}"/>
              </a:ext>
            </a:extLst>
          </p:cNvPr>
          <p:cNvSpPr/>
          <p:nvPr/>
        </p:nvSpPr>
        <p:spPr bwMode="auto">
          <a:xfrm>
            <a:off x="9662541" y="4791075"/>
            <a:ext cx="2038350" cy="361950"/>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4627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righ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2" grpId="0" animBg="1"/>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0B867A-EC2E-4ADD-958B-A05DA5AB6C4B}"/>
              </a:ext>
            </a:extLst>
          </p:cNvPr>
          <p:cNvSpPr>
            <a:spLocks noGrp="1"/>
          </p:cNvSpPr>
          <p:nvPr>
            <p:ph type="title"/>
          </p:nvPr>
        </p:nvSpPr>
        <p:spPr>
          <a:xfrm>
            <a:off x="518541" y="3254883"/>
            <a:ext cx="9144000" cy="498598"/>
          </a:xfrm>
        </p:spPr>
        <p:txBody>
          <a:bodyPr/>
          <a:lstStyle/>
          <a:p>
            <a:r>
              <a:rPr lang="en-GB" dirty="0"/>
              <a:t>Variable Definitions</a:t>
            </a:r>
          </a:p>
        </p:txBody>
      </p:sp>
      <p:sp>
        <p:nvSpPr>
          <p:cNvPr id="5" name="Rectangle 4">
            <a:extLst>
              <a:ext uri="{FF2B5EF4-FFF2-40B4-BE49-F238E27FC236}">
                <a16:creationId xmlns:a16="http://schemas.microsoft.com/office/drawing/2014/main" id="{CA3327FD-E483-4003-B9EE-5259A66123A4}"/>
              </a:ext>
            </a:extLst>
          </p:cNvPr>
          <p:cNvSpPr/>
          <p:nvPr/>
        </p:nvSpPr>
        <p:spPr>
          <a:xfrm>
            <a:off x="6738366" y="2656229"/>
            <a:ext cx="5581650" cy="4031873"/>
          </a:xfrm>
          <a:prstGeom prst="rect">
            <a:avLst/>
          </a:prstGeom>
        </p:spPr>
        <p:txBody>
          <a:bodyPr wrap="square">
            <a:spAutoFit/>
          </a:bodyPr>
          <a:lstStyle/>
          <a:p>
            <a:r>
              <a:rPr lang="en-GB" sz="1600" i="1" dirty="0">
                <a:solidFill>
                  <a:srgbClr val="ABB0B6"/>
                </a:solidFill>
                <a:latin typeface="Consolas" panose="020B0609020204030204" pitchFamily="49" charset="0"/>
              </a:rPr>
              <a:t># main.tf</a:t>
            </a:r>
            <a:br>
              <a:rPr lang="en-GB" sz="1600" dirty="0">
                <a:solidFill>
                  <a:srgbClr val="6C7680"/>
                </a:solidFill>
                <a:latin typeface="Consolas" panose="020B0609020204030204" pitchFamily="49" charset="0"/>
              </a:rPr>
            </a:br>
            <a:r>
              <a:rPr lang="en-GB" sz="1600" dirty="0">
                <a:solidFill>
                  <a:srgbClr val="FA8D3E"/>
                </a:solidFill>
                <a:latin typeface="Consolas" panose="020B0609020204030204" pitchFamily="49" charset="0"/>
              </a:rPr>
              <a:t>locals</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r>
              <a:rPr lang="en-GB" sz="1600" dirty="0">
                <a:solidFill>
                  <a:srgbClr val="6C7680"/>
                </a:solidFill>
                <a:latin typeface="Consolas" panose="020B0609020204030204" pitchFamily="49" charset="0"/>
              </a:rPr>
              <a:t>   </a:t>
            </a:r>
          </a:p>
          <a:p>
            <a:r>
              <a:rPr lang="en-GB" sz="1600" dirty="0">
                <a:solidFill>
                  <a:srgbClr val="6C7680"/>
                </a:solidFill>
                <a:latin typeface="Consolas" panose="020B0609020204030204" pitchFamily="49" charset="0"/>
              </a:rPr>
              <a:t>    tags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p>
          <a:p>
            <a:r>
              <a:rPr lang="en-GB" sz="1600" dirty="0">
                <a:solidFill>
                  <a:srgbClr val="6C7680"/>
                </a:solidFill>
                <a:latin typeface="Consolas" panose="020B0609020204030204" pitchFamily="49" charset="0"/>
              </a:rPr>
              <a:t>        "cost_center"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"contoso</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research"</a:t>
            </a:r>
            <a:endParaRPr lang="en-GB" sz="1600" dirty="0">
              <a:solidFill>
                <a:srgbClr val="6C7680"/>
              </a:solidFill>
              <a:latin typeface="Consolas" panose="020B0609020204030204" pitchFamily="49" charset="0"/>
            </a:endParaRPr>
          </a:p>
          <a:p>
            <a:r>
              <a:rPr lang="en-GB" sz="1600" dirty="0">
                <a:solidFill>
                  <a:srgbClr val="55B4D4"/>
                </a:solidFill>
                <a:latin typeface="Consolas" panose="020B0609020204030204" pitchFamily="49" charset="0"/>
              </a:rPr>
              <a:t>    }</a:t>
            </a:r>
            <a:endParaRPr lang="en-GB" sz="1600" dirty="0">
              <a:solidFill>
                <a:srgbClr val="6C7680"/>
              </a:solidFill>
              <a:latin typeface="Consolas" panose="020B0609020204030204" pitchFamily="49" charset="0"/>
            </a:endParaRP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r>
              <a:rPr lang="en-GB" sz="1600" dirty="0">
                <a:solidFill>
                  <a:srgbClr val="FA8D3E"/>
                </a:solidFill>
                <a:latin typeface="Consolas" panose="020B0609020204030204" pitchFamily="49" charset="0"/>
              </a:rPr>
              <a:t>provider</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"azurerm"</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features {}    </a:t>
            </a: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r>
              <a:rPr lang="en-GB" sz="1600" dirty="0">
                <a:solidFill>
                  <a:srgbClr val="FA8D3E"/>
                </a:solidFill>
                <a:latin typeface="Consolas" panose="020B0609020204030204" pitchFamily="49" charset="0"/>
              </a:rPr>
              <a:t>resource</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"azurerm_resource_group"</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"contoso_rg"</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name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"contoso_rg"</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location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var.region</a:t>
            </a:r>
          </a:p>
          <a:p>
            <a:r>
              <a:rPr lang="en-GB" sz="1600" dirty="0">
                <a:solidFill>
                  <a:srgbClr val="6C7680"/>
                </a:solidFill>
                <a:latin typeface="Consolas" panose="020B0609020204030204" pitchFamily="49" charset="0"/>
              </a:rPr>
              <a:t>    tags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local.tags</a:t>
            </a:r>
          </a:p>
          <a:p>
            <a:r>
              <a:rPr lang="en-GB" sz="1600" dirty="0">
                <a:solidFill>
                  <a:srgbClr val="55B4D4"/>
                </a:solidFill>
                <a:latin typeface="Consolas" panose="020B0609020204030204" pitchFamily="49" charset="0"/>
              </a:rPr>
              <a:t>}</a:t>
            </a:r>
            <a:endParaRPr lang="en-GB" sz="1600" b="0" dirty="0">
              <a:solidFill>
                <a:srgbClr val="6C768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C175754A-D457-401D-BB6F-F7FD69BCD828}"/>
              </a:ext>
            </a:extLst>
          </p:cNvPr>
          <p:cNvSpPr/>
          <p:nvPr/>
        </p:nvSpPr>
        <p:spPr>
          <a:xfrm>
            <a:off x="6824615" y="1795829"/>
            <a:ext cx="4486275" cy="646331"/>
          </a:xfrm>
          <a:prstGeom prst="rect">
            <a:avLst/>
          </a:prstGeom>
        </p:spPr>
        <p:txBody>
          <a:bodyPr wrap="square">
            <a:spAutoFit/>
          </a:bodyPr>
          <a:lstStyle/>
          <a:p>
            <a:r>
              <a:rPr lang="en-GB" sz="1800" i="1" dirty="0">
                <a:solidFill>
                  <a:srgbClr val="ABB0B6"/>
                </a:solidFill>
                <a:latin typeface="Consolas" panose="020B0609020204030204" pitchFamily="49" charset="0"/>
              </a:rPr>
              <a:t># terraform.tfvars or auto.tfvars</a:t>
            </a:r>
            <a:endParaRPr lang="en-GB" sz="1800" dirty="0">
              <a:solidFill>
                <a:srgbClr val="6C7680"/>
              </a:solidFill>
              <a:latin typeface="Consolas" panose="020B0609020204030204" pitchFamily="49" charset="0"/>
            </a:endParaRPr>
          </a:p>
          <a:p>
            <a:r>
              <a:rPr lang="en-GB" sz="1800" dirty="0">
                <a:solidFill>
                  <a:srgbClr val="6C7680"/>
                </a:solidFill>
                <a:latin typeface="Consolas" panose="020B0609020204030204" pitchFamily="49" charset="0"/>
              </a:rPr>
              <a:t>region </a:t>
            </a:r>
            <a:r>
              <a:rPr lang="en-GB" sz="1800" dirty="0">
                <a:solidFill>
                  <a:srgbClr val="ED9366"/>
                </a:solidFill>
                <a:latin typeface="Consolas" panose="020B0609020204030204" pitchFamily="49" charset="0"/>
              </a:rPr>
              <a:t>=</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"North</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Europe"</a:t>
            </a:r>
            <a:endParaRPr lang="en-GB" sz="1800" b="0" dirty="0">
              <a:solidFill>
                <a:srgbClr val="6C7680"/>
              </a:solidFill>
              <a:effectLst/>
              <a:latin typeface="Consolas" panose="020B0609020204030204" pitchFamily="49" charset="0"/>
            </a:endParaRPr>
          </a:p>
        </p:txBody>
      </p:sp>
      <p:sp>
        <p:nvSpPr>
          <p:cNvPr id="7" name="Arrow: Right 6">
            <a:extLst>
              <a:ext uri="{FF2B5EF4-FFF2-40B4-BE49-F238E27FC236}">
                <a16:creationId xmlns:a16="http://schemas.microsoft.com/office/drawing/2014/main" id="{83681985-7C03-435F-9A26-2F5C316A65FB}"/>
              </a:ext>
            </a:extLst>
          </p:cNvPr>
          <p:cNvSpPr/>
          <p:nvPr/>
        </p:nvSpPr>
        <p:spPr bwMode="auto">
          <a:xfrm>
            <a:off x="5385815" y="1908481"/>
            <a:ext cx="1333501" cy="32316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3B6ED9F1-7361-4BE9-8F8D-D722B3CDE143}"/>
              </a:ext>
            </a:extLst>
          </p:cNvPr>
          <p:cNvSpPr/>
          <p:nvPr/>
        </p:nvSpPr>
        <p:spPr>
          <a:xfrm>
            <a:off x="6814566" y="216458"/>
            <a:ext cx="6096000" cy="1477328"/>
          </a:xfrm>
          <a:prstGeom prst="rect">
            <a:avLst/>
          </a:prstGeom>
        </p:spPr>
        <p:txBody>
          <a:bodyPr>
            <a:spAutoFit/>
          </a:bodyPr>
          <a:lstStyle/>
          <a:p>
            <a:r>
              <a:rPr lang="en-GB" sz="1800" i="1" dirty="0">
                <a:solidFill>
                  <a:srgbClr val="ABB0B6"/>
                </a:solidFill>
                <a:latin typeface="Consolas" panose="020B0609020204030204" pitchFamily="49" charset="0"/>
              </a:rPr>
              <a:t># variables.tf</a:t>
            </a:r>
            <a:endParaRPr lang="en-GB" sz="1800" dirty="0">
              <a:solidFill>
                <a:srgbClr val="FA8D3E"/>
              </a:solidFill>
              <a:latin typeface="Consolas" panose="020B0609020204030204" pitchFamily="49" charset="0"/>
            </a:endParaRPr>
          </a:p>
          <a:p>
            <a:r>
              <a:rPr lang="en-GB" sz="1800" dirty="0">
                <a:solidFill>
                  <a:srgbClr val="FA8D3E"/>
                </a:solidFill>
                <a:latin typeface="Consolas" panose="020B0609020204030204" pitchFamily="49" charset="0"/>
              </a:rPr>
              <a:t>variable</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"region"</a:t>
            </a:r>
            <a:r>
              <a:rPr lang="en-GB" sz="1800" dirty="0">
                <a:solidFill>
                  <a:srgbClr val="6C7680"/>
                </a:solidFill>
                <a:latin typeface="Consolas" panose="020B0609020204030204" pitchFamily="49" charset="0"/>
              </a:rPr>
              <a:t> </a:t>
            </a:r>
            <a:r>
              <a:rPr lang="en-GB" sz="1800" dirty="0">
                <a:solidFill>
                  <a:srgbClr val="55B4D4"/>
                </a:solidFill>
                <a:latin typeface="Consolas" panose="020B0609020204030204" pitchFamily="49" charset="0"/>
              </a:rPr>
              <a:t>{</a:t>
            </a:r>
            <a:endParaRPr lang="en-GB" sz="1800" dirty="0">
              <a:solidFill>
                <a:srgbClr val="6C7680"/>
              </a:solidFill>
              <a:latin typeface="Consolas" panose="020B0609020204030204" pitchFamily="49" charset="0"/>
            </a:endParaRPr>
          </a:p>
          <a:p>
            <a:r>
              <a:rPr lang="en-GB" sz="1800" dirty="0">
                <a:solidFill>
                  <a:srgbClr val="6C7680"/>
                </a:solidFill>
                <a:latin typeface="Consolas" panose="020B0609020204030204" pitchFamily="49" charset="0"/>
              </a:rPr>
              <a:t>  type </a:t>
            </a:r>
            <a:r>
              <a:rPr lang="en-GB" sz="1800" dirty="0">
                <a:solidFill>
                  <a:srgbClr val="ED9366"/>
                </a:solidFill>
                <a:latin typeface="Consolas" panose="020B0609020204030204" pitchFamily="49" charset="0"/>
              </a:rPr>
              <a:t>=</a:t>
            </a:r>
            <a:r>
              <a:rPr lang="en-GB" sz="1800" dirty="0">
                <a:solidFill>
                  <a:srgbClr val="6C7680"/>
                </a:solidFill>
                <a:latin typeface="Consolas" panose="020B0609020204030204" pitchFamily="49" charset="0"/>
              </a:rPr>
              <a:t> </a:t>
            </a:r>
            <a:r>
              <a:rPr lang="en-GB" sz="1800" dirty="0">
                <a:solidFill>
                  <a:srgbClr val="55B4D4"/>
                </a:solidFill>
                <a:latin typeface="Consolas" panose="020B0609020204030204" pitchFamily="49" charset="0"/>
              </a:rPr>
              <a:t>string</a:t>
            </a:r>
            <a:endParaRPr lang="en-GB" sz="1800" dirty="0">
              <a:solidFill>
                <a:srgbClr val="6C7680"/>
              </a:solidFill>
              <a:latin typeface="Consolas" panose="020B0609020204030204" pitchFamily="49" charset="0"/>
            </a:endParaRPr>
          </a:p>
          <a:p>
            <a:r>
              <a:rPr lang="en-GB" sz="1800" dirty="0">
                <a:solidFill>
                  <a:srgbClr val="6C7680"/>
                </a:solidFill>
                <a:latin typeface="Consolas" panose="020B0609020204030204" pitchFamily="49" charset="0"/>
              </a:rPr>
              <a:t>  default </a:t>
            </a:r>
            <a:r>
              <a:rPr lang="en-GB" sz="1800" dirty="0">
                <a:solidFill>
                  <a:srgbClr val="ED9366"/>
                </a:solidFill>
                <a:latin typeface="Consolas" panose="020B0609020204030204" pitchFamily="49" charset="0"/>
              </a:rPr>
              <a:t>=</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"UK</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South“</a:t>
            </a:r>
            <a:endParaRPr lang="en-GB" sz="1800" dirty="0">
              <a:solidFill>
                <a:srgbClr val="6C7680"/>
              </a:solidFill>
              <a:latin typeface="Consolas" panose="020B0609020204030204" pitchFamily="49" charset="0"/>
            </a:endParaRPr>
          </a:p>
          <a:p>
            <a:r>
              <a:rPr lang="en-GB" sz="1800" dirty="0">
                <a:solidFill>
                  <a:srgbClr val="55B4D4"/>
                </a:solidFill>
                <a:latin typeface="Consolas" panose="020B0609020204030204" pitchFamily="49" charset="0"/>
              </a:rPr>
              <a:t>}</a:t>
            </a:r>
            <a:endParaRPr lang="en-GB" sz="1800" dirty="0">
              <a:solidFill>
                <a:srgbClr val="6C7680"/>
              </a:solidFill>
              <a:latin typeface="Consolas" panose="020B0609020204030204" pitchFamily="49" charset="0"/>
            </a:endParaRPr>
          </a:p>
        </p:txBody>
      </p:sp>
      <p:sp>
        <p:nvSpPr>
          <p:cNvPr id="17" name="Arrow: Left 16">
            <a:extLst>
              <a:ext uri="{FF2B5EF4-FFF2-40B4-BE49-F238E27FC236}">
                <a16:creationId xmlns:a16="http://schemas.microsoft.com/office/drawing/2014/main" id="{DD86C4E3-372C-4246-B9A0-D9A69640F4D8}"/>
              </a:ext>
            </a:extLst>
          </p:cNvPr>
          <p:cNvSpPr/>
          <p:nvPr/>
        </p:nvSpPr>
        <p:spPr bwMode="auto">
          <a:xfrm>
            <a:off x="9862566" y="6102115"/>
            <a:ext cx="1510284" cy="353218"/>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8" name="Arrow: Right 17">
            <a:extLst>
              <a:ext uri="{FF2B5EF4-FFF2-40B4-BE49-F238E27FC236}">
                <a16:creationId xmlns:a16="http://schemas.microsoft.com/office/drawing/2014/main" id="{B90DEBA7-D73F-4126-BFC6-081B1322C4D3}"/>
              </a:ext>
            </a:extLst>
          </p:cNvPr>
          <p:cNvSpPr/>
          <p:nvPr/>
        </p:nvSpPr>
        <p:spPr bwMode="auto">
          <a:xfrm>
            <a:off x="5385814" y="235166"/>
            <a:ext cx="1333501" cy="323166"/>
          </a:xfrm>
          <a:prstGeom prst="rightArrow">
            <a:avLst>
              <a:gd name="adj1" fmla="val 50000"/>
              <a:gd name="adj2"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cxnSp>
        <p:nvCxnSpPr>
          <p:cNvPr id="20" name="Straight Connector 19">
            <a:extLst>
              <a:ext uri="{FF2B5EF4-FFF2-40B4-BE49-F238E27FC236}">
                <a16:creationId xmlns:a16="http://schemas.microsoft.com/office/drawing/2014/main" id="{C82C2996-D257-4810-9BBF-4ED4EFD592FB}"/>
              </a:ext>
            </a:extLst>
          </p:cNvPr>
          <p:cNvCxnSpPr/>
          <p:nvPr/>
        </p:nvCxnSpPr>
        <p:spPr>
          <a:xfrm>
            <a:off x="6824615" y="1807064"/>
            <a:ext cx="4924425" cy="0"/>
          </a:xfrm>
          <a:prstGeom prst="line">
            <a:avLst/>
          </a:prstGeom>
          <a:ln w="28575">
            <a:solidFill>
              <a:schemeClr val="bg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F444808-6E36-4BB5-B6DB-AE590A524EBA}"/>
              </a:ext>
            </a:extLst>
          </p:cNvPr>
          <p:cNvCxnSpPr/>
          <p:nvPr/>
        </p:nvCxnSpPr>
        <p:spPr>
          <a:xfrm>
            <a:off x="6814566" y="2656229"/>
            <a:ext cx="4924425" cy="0"/>
          </a:xfrm>
          <a:prstGeom prst="line">
            <a:avLst/>
          </a:prstGeom>
          <a:ln w="28575">
            <a:solidFill>
              <a:schemeClr val="bg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9DE8A28A-22D9-4C3E-ACB0-978C44DA6CDD}"/>
              </a:ext>
            </a:extLst>
          </p:cNvPr>
          <p:cNvPicPr>
            <a:picLocks noChangeAspect="1"/>
          </p:cNvPicPr>
          <p:nvPr/>
        </p:nvPicPr>
        <p:blipFill>
          <a:blip r:embed="rId3"/>
          <a:stretch>
            <a:fillRect/>
          </a:stretch>
        </p:blipFill>
        <p:spPr>
          <a:xfrm>
            <a:off x="609350" y="3980817"/>
            <a:ext cx="3581900" cy="876422"/>
          </a:xfrm>
          <a:prstGeom prst="rect">
            <a:avLst/>
          </a:prstGeom>
        </p:spPr>
      </p:pic>
    </p:spTree>
    <p:extLst>
      <p:ext uri="{BB962C8B-B14F-4D97-AF65-F5344CB8AC3E}">
        <p14:creationId xmlns:p14="http://schemas.microsoft.com/office/powerpoint/2010/main" val="823231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right)">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P spid="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0B867A-EC2E-4ADD-958B-A05DA5AB6C4B}"/>
              </a:ext>
            </a:extLst>
          </p:cNvPr>
          <p:cNvSpPr>
            <a:spLocks noGrp="1"/>
          </p:cNvSpPr>
          <p:nvPr>
            <p:ph type="title"/>
          </p:nvPr>
        </p:nvSpPr>
        <p:spPr>
          <a:xfrm>
            <a:off x="547116" y="2911600"/>
            <a:ext cx="9144000" cy="997196"/>
          </a:xfrm>
        </p:spPr>
        <p:txBody>
          <a:bodyPr/>
          <a:lstStyle/>
          <a:p>
            <a:r>
              <a:rPr lang="en-GB" dirty="0"/>
              <a:t>Environment specific </a:t>
            </a:r>
            <a:br>
              <a:rPr lang="en-GB" dirty="0"/>
            </a:br>
            <a:r>
              <a:rPr lang="en-GB" dirty="0"/>
              <a:t>.tfvars </a:t>
            </a:r>
            <a:r>
              <a:rPr lang="en-GB" sz="2800" i="1" dirty="0"/>
              <a:t>(or .tfvars.json)</a:t>
            </a:r>
            <a:endParaRPr lang="en-GB" i="1" dirty="0"/>
          </a:p>
        </p:txBody>
      </p:sp>
      <p:sp>
        <p:nvSpPr>
          <p:cNvPr id="8" name="Rectangle 7">
            <a:extLst>
              <a:ext uri="{FF2B5EF4-FFF2-40B4-BE49-F238E27FC236}">
                <a16:creationId xmlns:a16="http://schemas.microsoft.com/office/drawing/2014/main" id="{1BD28924-671B-4774-A0F7-93236A10FD26}"/>
              </a:ext>
            </a:extLst>
          </p:cNvPr>
          <p:cNvSpPr/>
          <p:nvPr/>
        </p:nvSpPr>
        <p:spPr>
          <a:xfrm>
            <a:off x="6142003" y="1790792"/>
            <a:ext cx="3520059" cy="677108"/>
          </a:xfrm>
          <a:prstGeom prst="rect">
            <a:avLst/>
          </a:prstGeom>
        </p:spPr>
        <p:txBody>
          <a:bodyPr wrap="square">
            <a:spAutoFit/>
          </a:bodyPr>
          <a:lstStyle/>
          <a:p>
            <a:r>
              <a:rPr lang="en-GB" sz="2000" i="1" dirty="0">
                <a:solidFill>
                  <a:srgbClr val="ABB0B6"/>
                </a:solidFill>
                <a:latin typeface="Consolas" panose="020B0609020204030204" pitchFamily="49" charset="0"/>
              </a:rPr>
              <a:t># contoso.europe.tfvars</a:t>
            </a:r>
            <a:endParaRPr lang="en-GB" sz="2000" dirty="0">
              <a:solidFill>
                <a:srgbClr val="6C7680"/>
              </a:solidFill>
              <a:latin typeface="Consolas" panose="020B0609020204030204" pitchFamily="49" charset="0"/>
            </a:endParaRPr>
          </a:p>
          <a:p>
            <a:r>
              <a:rPr lang="en-GB" sz="1800" dirty="0">
                <a:solidFill>
                  <a:srgbClr val="6C7680"/>
                </a:solidFill>
                <a:latin typeface="Consolas" panose="020B0609020204030204" pitchFamily="49" charset="0"/>
              </a:rPr>
              <a:t>region </a:t>
            </a:r>
            <a:r>
              <a:rPr lang="en-GB" sz="1800" dirty="0">
                <a:solidFill>
                  <a:srgbClr val="ED9366"/>
                </a:solidFill>
                <a:latin typeface="Consolas" panose="020B0609020204030204" pitchFamily="49" charset="0"/>
              </a:rPr>
              <a:t>=</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"North</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Europe"</a:t>
            </a:r>
            <a:endParaRPr lang="en-GB" sz="1800" b="0" dirty="0">
              <a:solidFill>
                <a:srgbClr val="6C7680"/>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D072EC69-C46B-4047-9112-23234DFD8458}"/>
              </a:ext>
            </a:extLst>
          </p:cNvPr>
          <p:cNvSpPr/>
          <p:nvPr/>
        </p:nvSpPr>
        <p:spPr>
          <a:xfrm>
            <a:off x="6142004" y="2911600"/>
            <a:ext cx="3520059" cy="677108"/>
          </a:xfrm>
          <a:prstGeom prst="rect">
            <a:avLst/>
          </a:prstGeom>
        </p:spPr>
        <p:txBody>
          <a:bodyPr wrap="square">
            <a:spAutoFit/>
          </a:bodyPr>
          <a:lstStyle/>
          <a:p>
            <a:r>
              <a:rPr lang="en-GB" sz="2000" i="1" dirty="0">
                <a:solidFill>
                  <a:srgbClr val="ABB0B6"/>
                </a:solidFill>
                <a:latin typeface="Consolas" panose="020B0609020204030204" pitchFamily="49" charset="0"/>
              </a:rPr>
              <a:t># contoso.uk.tfvars</a:t>
            </a:r>
            <a:endParaRPr lang="en-GB" sz="2000" dirty="0">
              <a:solidFill>
                <a:srgbClr val="6C7680"/>
              </a:solidFill>
              <a:latin typeface="Consolas" panose="020B0609020204030204" pitchFamily="49" charset="0"/>
            </a:endParaRPr>
          </a:p>
          <a:p>
            <a:r>
              <a:rPr lang="en-GB" sz="1800" dirty="0">
                <a:solidFill>
                  <a:srgbClr val="6C7680"/>
                </a:solidFill>
                <a:latin typeface="Consolas" panose="020B0609020204030204" pitchFamily="49" charset="0"/>
              </a:rPr>
              <a:t>region </a:t>
            </a:r>
            <a:r>
              <a:rPr lang="en-GB" sz="1800" dirty="0">
                <a:solidFill>
                  <a:srgbClr val="ED9366"/>
                </a:solidFill>
                <a:latin typeface="Consolas" panose="020B0609020204030204" pitchFamily="49" charset="0"/>
              </a:rPr>
              <a:t>=</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"UK</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West"</a:t>
            </a:r>
            <a:endParaRPr lang="en-GB" sz="1800" b="0" dirty="0">
              <a:solidFill>
                <a:srgbClr val="6C7680"/>
              </a:solidFill>
              <a:effectLst/>
              <a:latin typeface="Consolas" panose="020B0609020204030204" pitchFamily="49" charset="0"/>
            </a:endParaRPr>
          </a:p>
        </p:txBody>
      </p:sp>
      <p:sp>
        <p:nvSpPr>
          <p:cNvPr id="11" name="Text Placeholder 4">
            <a:extLst>
              <a:ext uri="{FF2B5EF4-FFF2-40B4-BE49-F238E27FC236}">
                <a16:creationId xmlns:a16="http://schemas.microsoft.com/office/drawing/2014/main" id="{496F2B6D-080A-46A4-B2B0-BCFED99CFE7F}"/>
              </a:ext>
            </a:extLst>
          </p:cNvPr>
          <p:cNvSpPr txBox="1">
            <a:spLocks/>
          </p:cNvSpPr>
          <p:nvPr/>
        </p:nvSpPr>
        <p:spPr>
          <a:xfrm>
            <a:off x="6142004" y="4119089"/>
            <a:ext cx="7214809" cy="646332"/>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i="1" dirty="0">
                <a:latin typeface="Consolas" panose="020B0609020204030204" pitchFamily="49" charset="0"/>
              </a:rPr>
              <a:t>terraform apply -var-file=“contoso.uk.tfvars”</a:t>
            </a:r>
          </a:p>
        </p:txBody>
      </p:sp>
      <p:sp>
        <p:nvSpPr>
          <p:cNvPr id="10" name="Rectangle 9">
            <a:extLst>
              <a:ext uri="{FF2B5EF4-FFF2-40B4-BE49-F238E27FC236}">
                <a16:creationId xmlns:a16="http://schemas.microsoft.com/office/drawing/2014/main" id="{785019CE-A985-457A-A328-A167A945D563}"/>
              </a:ext>
            </a:extLst>
          </p:cNvPr>
          <p:cNvSpPr/>
          <p:nvPr/>
        </p:nvSpPr>
        <p:spPr>
          <a:xfrm>
            <a:off x="7861391" y="4765421"/>
            <a:ext cx="184731" cy="363946"/>
          </a:xfrm>
          <a:prstGeom prst="rect">
            <a:avLst/>
          </a:prstGeom>
        </p:spPr>
        <p:txBody>
          <a:bodyPr wrap="none">
            <a:spAutoFit/>
          </a:bodyPr>
          <a:lstStyle/>
          <a:p>
            <a:endParaRPr lang="en-GB" dirty="0"/>
          </a:p>
        </p:txBody>
      </p:sp>
      <p:pic>
        <p:nvPicPr>
          <p:cNvPr id="15" name="Picture 14">
            <a:extLst>
              <a:ext uri="{FF2B5EF4-FFF2-40B4-BE49-F238E27FC236}">
                <a16:creationId xmlns:a16="http://schemas.microsoft.com/office/drawing/2014/main" id="{C216455E-F9A3-43D7-BE15-D36A2F65F569}"/>
              </a:ext>
            </a:extLst>
          </p:cNvPr>
          <p:cNvPicPr>
            <a:picLocks noChangeAspect="1"/>
          </p:cNvPicPr>
          <p:nvPr/>
        </p:nvPicPr>
        <p:blipFill>
          <a:blip r:embed="rId3"/>
          <a:stretch>
            <a:fillRect/>
          </a:stretch>
        </p:blipFill>
        <p:spPr>
          <a:xfrm>
            <a:off x="547116" y="4209103"/>
            <a:ext cx="3400900" cy="1476581"/>
          </a:xfrm>
          <a:prstGeom prst="rect">
            <a:avLst/>
          </a:prstGeom>
        </p:spPr>
      </p:pic>
    </p:spTree>
    <p:extLst>
      <p:ext uri="{BB962C8B-B14F-4D97-AF65-F5344CB8AC3E}">
        <p14:creationId xmlns:p14="http://schemas.microsoft.com/office/powerpoint/2010/main" val="219074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0B867A-EC2E-4ADD-958B-A05DA5AB6C4B}"/>
              </a:ext>
            </a:extLst>
          </p:cNvPr>
          <p:cNvSpPr>
            <a:spLocks noGrp="1"/>
          </p:cNvSpPr>
          <p:nvPr>
            <p:ph type="title"/>
          </p:nvPr>
        </p:nvSpPr>
        <p:spPr>
          <a:xfrm>
            <a:off x="461391" y="3179701"/>
            <a:ext cx="9144000" cy="498598"/>
          </a:xfrm>
        </p:spPr>
        <p:txBody>
          <a:bodyPr/>
          <a:lstStyle/>
          <a:p>
            <a:r>
              <a:rPr lang="en-GB" dirty="0"/>
              <a:t>More Options</a:t>
            </a:r>
          </a:p>
        </p:txBody>
      </p:sp>
      <p:sp>
        <p:nvSpPr>
          <p:cNvPr id="11" name="Text Placeholder 4">
            <a:extLst>
              <a:ext uri="{FF2B5EF4-FFF2-40B4-BE49-F238E27FC236}">
                <a16:creationId xmlns:a16="http://schemas.microsoft.com/office/drawing/2014/main" id="{496F2B6D-080A-46A4-B2B0-BCFED99CFE7F}"/>
              </a:ext>
            </a:extLst>
          </p:cNvPr>
          <p:cNvSpPr txBox="1">
            <a:spLocks/>
          </p:cNvSpPr>
          <p:nvPr/>
        </p:nvSpPr>
        <p:spPr>
          <a:xfrm>
            <a:off x="5839818" y="2107277"/>
            <a:ext cx="7214809" cy="646332"/>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latin typeface="Consolas" panose="020B0609020204030204" pitchFamily="49" charset="0"/>
              </a:rPr>
              <a:t>terraform apply –var=“region=UK South”</a:t>
            </a:r>
          </a:p>
        </p:txBody>
      </p:sp>
      <p:sp>
        <p:nvSpPr>
          <p:cNvPr id="7" name="Rectangle 6">
            <a:extLst>
              <a:ext uri="{FF2B5EF4-FFF2-40B4-BE49-F238E27FC236}">
                <a16:creationId xmlns:a16="http://schemas.microsoft.com/office/drawing/2014/main" id="{0AE6E25A-B859-4ABA-8CCE-16CF50237467}"/>
              </a:ext>
            </a:extLst>
          </p:cNvPr>
          <p:cNvSpPr/>
          <p:nvPr/>
        </p:nvSpPr>
        <p:spPr>
          <a:xfrm>
            <a:off x="5839818" y="2581088"/>
            <a:ext cx="5992218" cy="338554"/>
          </a:xfrm>
          <a:prstGeom prst="rect">
            <a:avLst/>
          </a:prstGeom>
        </p:spPr>
        <p:txBody>
          <a:bodyPr wrap="none">
            <a:spAutoFit/>
          </a:bodyPr>
          <a:lstStyle/>
          <a:p>
            <a:pPr lvl="0" defTabSz="914400"/>
            <a:r>
              <a:rPr lang="en-US" altLang="en-US" sz="1600" i="1" dirty="0">
                <a:solidFill>
                  <a:schemeClr val="bg2">
                    <a:lumMod val="50000"/>
                  </a:schemeClr>
                </a:solidFill>
                <a:latin typeface="metro-web"/>
              </a:rPr>
              <a:t>The </a:t>
            </a:r>
            <a:r>
              <a:rPr lang="en-US" altLang="en-US" sz="1100" i="1" dirty="0">
                <a:solidFill>
                  <a:schemeClr val="bg2">
                    <a:lumMod val="50000"/>
                  </a:schemeClr>
                </a:solidFill>
                <a:latin typeface="dejavu-sans-mono-web"/>
              </a:rPr>
              <a:t>-var</a:t>
            </a:r>
            <a:r>
              <a:rPr lang="en-US" altLang="en-US" sz="1600" i="1" dirty="0">
                <a:solidFill>
                  <a:schemeClr val="bg2">
                    <a:lumMod val="50000"/>
                  </a:schemeClr>
                </a:solidFill>
                <a:latin typeface="metro-web"/>
              </a:rPr>
              <a:t> option can be used any number of times in a single command</a:t>
            </a:r>
            <a:r>
              <a:rPr lang="en-US" altLang="en-US" sz="600" i="1" dirty="0">
                <a:solidFill>
                  <a:schemeClr val="bg2">
                    <a:lumMod val="50000"/>
                  </a:schemeClr>
                </a:solidFill>
              </a:rPr>
              <a:t> </a:t>
            </a:r>
            <a:endParaRPr lang="en-US" altLang="en-US" sz="2400" i="1" dirty="0">
              <a:solidFill>
                <a:schemeClr val="bg2">
                  <a:lumMod val="50000"/>
                </a:schemeClr>
              </a:solidFill>
            </a:endParaRPr>
          </a:p>
        </p:txBody>
      </p:sp>
      <p:sp>
        <p:nvSpPr>
          <p:cNvPr id="10" name="Rectangle 9">
            <a:extLst>
              <a:ext uri="{FF2B5EF4-FFF2-40B4-BE49-F238E27FC236}">
                <a16:creationId xmlns:a16="http://schemas.microsoft.com/office/drawing/2014/main" id="{0AE9BBDC-B455-4BC9-919A-E2950EC8EAAD}"/>
              </a:ext>
            </a:extLst>
          </p:cNvPr>
          <p:cNvSpPr/>
          <p:nvPr/>
        </p:nvSpPr>
        <p:spPr>
          <a:xfrm>
            <a:off x="5839818" y="1504458"/>
            <a:ext cx="3916401" cy="400110"/>
          </a:xfrm>
          <a:prstGeom prst="rect">
            <a:avLst/>
          </a:prstGeom>
        </p:spPr>
        <p:txBody>
          <a:bodyPr wrap="square">
            <a:spAutoFit/>
          </a:bodyPr>
          <a:lstStyle/>
          <a:p>
            <a:r>
              <a:rPr lang="en-GB" sz="2000" i="1" dirty="0">
                <a:solidFill>
                  <a:schemeClr val="accent1"/>
                </a:solidFill>
                <a:latin typeface="Consolas" panose="020B0609020204030204" pitchFamily="49" charset="0"/>
              </a:rPr>
              <a:t># Via Command Line</a:t>
            </a:r>
            <a:endParaRPr lang="en-GB" sz="2000" dirty="0">
              <a:solidFill>
                <a:schemeClr val="accent1"/>
              </a:solidFill>
              <a:latin typeface="Consolas" panose="020B0609020204030204" pitchFamily="49" charset="0"/>
            </a:endParaRPr>
          </a:p>
        </p:txBody>
      </p:sp>
      <p:sp>
        <p:nvSpPr>
          <p:cNvPr id="12" name="Text Placeholder 4">
            <a:extLst>
              <a:ext uri="{FF2B5EF4-FFF2-40B4-BE49-F238E27FC236}">
                <a16:creationId xmlns:a16="http://schemas.microsoft.com/office/drawing/2014/main" id="{FAD0A7D3-2FB7-458E-A720-BC01174E3E66}"/>
              </a:ext>
            </a:extLst>
          </p:cNvPr>
          <p:cNvSpPr txBox="1">
            <a:spLocks/>
          </p:cNvSpPr>
          <p:nvPr/>
        </p:nvSpPr>
        <p:spPr>
          <a:xfrm>
            <a:off x="5839818" y="4194775"/>
            <a:ext cx="7214809" cy="646332"/>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latin typeface="Consolas" panose="020B0609020204030204" pitchFamily="49" charset="0"/>
              </a:rPr>
              <a:t>export TF_VAR_region=“UK South”</a:t>
            </a:r>
          </a:p>
          <a:p>
            <a:pPr marL="0" indent="0">
              <a:buNone/>
            </a:pPr>
            <a:r>
              <a:rPr lang="en-US" sz="1800" dirty="0">
                <a:latin typeface="Consolas" panose="020B0609020204030204" pitchFamily="49" charset="0"/>
              </a:rPr>
              <a:t>terraform plan</a:t>
            </a:r>
          </a:p>
        </p:txBody>
      </p:sp>
      <p:sp>
        <p:nvSpPr>
          <p:cNvPr id="13" name="Rectangle 12">
            <a:extLst>
              <a:ext uri="{FF2B5EF4-FFF2-40B4-BE49-F238E27FC236}">
                <a16:creationId xmlns:a16="http://schemas.microsoft.com/office/drawing/2014/main" id="{E79A61EB-B109-4077-B940-6179B42A92EE}"/>
              </a:ext>
            </a:extLst>
          </p:cNvPr>
          <p:cNvSpPr/>
          <p:nvPr/>
        </p:nvSpPr>
        <p:spPr>
          <a:xfrm>
            <a:off x="5839818" y="3612282"/>
            <a:ext cx="6248400" cy="400110"/>
          </a:xfrm>
          <a:prstGeom prst="rect">
            <a:avLst/>
          </a:prstGeom>
        </p:spPr>
        <p:txBody>
          <a:bodyPr wrap="square">
            <a:spAutoFit/>
          </a:bodyPr>
          <a:lstStyle/>
          <a:p>
            <a:r>
              <a:rPr lang="en-GB" sz="2000" i="1" dirty="0">
                <a:solidFill>
                  <a:schemeClr val="accent1"/>
                </a:solidFill>
                <a:latin typeface="Consolas" panose="020B0609020204030204" pitchFamily="49" charset="0"/>
              </a:rPr>
              <a:t># Environment Variables with TF_VAR_ prefix</a:t>
            </a:r>
            <a:endParaRPr lang="en-GB" sz="2000" dirty="0">
              <a:solidFill>
                <a:schemeClr val="accent1"/>
              </a:solidFill>
              <a:latin typeface="Consolas" panose="020B0609020204030204" pitchFamily="49" charset="0"/>
            </a:endParaRPr>
          </a:p>
        </p:txBody>
      </p:sp>
      <p:sp>
        <p:nvSpPr>
          <p:cNvPr id="17" name="TextBox 16">
            <a:extLst>
              <a:ext uri="{FF2B5EF4-FFF2-40B4-BE49-F238E27FC236}">
                <a16:creationId xmlns:a16="http://schemas.microsoft.com/office/drawing/2014/main" id="{5376D636-6072-46F1-96D3-2169D10A51DB}"/>
              </a:ext>
            </a:extLst>
          </p:cNvPr>
          <p:cNvSpPr txBox="1"/>
          <p:nvPr/>
        </p:nvSpPr>
        <p:spPr>
          <a:xfrm>
            <a:off x="323850" y="6372225"/>
            <a:ext cx="7781925" cy="307777"/>
          </a:xfrm>
          <a:prstGeom prst="rect">
            <a:avLst/>
          </a:prstGeom>
          <a:noFill/>
        </p:spPr>
        <p:txBody>
          <a:bodyPr wrap="square" lIns="0" tIns="0" rIns="0" bIns="0" rtlCol="0">
            <a:spAutoFit/>
          </a:bodyPr>
          <a:lstStyle/>
          <a:p>
            <a:r>
              <a:rPr lang="en-GB" sz="2000" i="1" dirty="0"/>
              <a:t>See: </a:t>
            </a:r>
            <a:r>
              <a:rPr lang="en-GB" sz="2000" i="1" dirty="0">
                <a:hlinkClick r:id="rId3"/>
              </a:rPr>
              <a:t>https://www.terraform.io/docs/configuration/variables.html</a:t>
            </a:r>
            <a:endParaRPr lang="en-GB" sz="2000" i="1" dirty="0"/>
          </a:p>
        </p:txBody>
      </p:sp>
    </p:spTree>
    <p:extLst>
      <p:ext uri="{BB962C8B-B14F-4D97-AF65-F5344CB8AC3E}">
        <p14:creationId xmlns:p14="http://schemas.microsoft.com/office/powerpoint/2010/main" val="182956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062AD-36E2-436B-8760-10B2EF4896B6}"/>
              </a:ext>
            </a:extLst>
          </p:cNvPr>
          <p:cNvSpPr>
            <a:spLocks noGrp="1"/>
          </p:cNvSpPr>
          <p:nvPr>
            <p:ph type="title"/>
          </p:nvPr>
        </p:nvSpPr>
        <p:spPr/>
        <p:txBody>
          <a:bodyPr/>
          <a:lstStyle/>
          <a:p>
            <a:r>
              <a:rPr lang="en-GB" dirty="0"/>
              <a:t>Variable Definition Precedence</a:t>
            </a:r>
          </a:p>
        </p:txBody>
      </p:sp>
      <p:graphicFrame>
        <p:nvGraphicFramePr>
          <p:cNvPr id="7" name="Diagram 6">
            <a:extLst>
              <a:ext uri="{FF2B5EF4-FFF2-40B4-BE49-F238E27FC236}">
                <a16:creationId xmlns:a16="http://schemas.microsoft.com/office/drawing/2014/main" id="{703D42AA-FC59-4400-A1FE-0748F470FAE8}"/>
              </a:ext>
            </a:extLst>
          </p:cNvPr>
          <p:cNvGraphicFramePr/>
          <p:nvPr>
            <p:extLst>
              <p:ext uri="{D42A27DB-BD31-4B8C-83A1-F6EECF244321}">
                <p14:modId xmlns:p14="http://schemas.microsoft.com/office/powerpoint/2010/main" val="863178929"/>
              </p:ext>
            </p:extLst>
          </p:nvPr>
        </p:nvGraphicFramePr>
        <p:xfrm>
          <a:off x="695324" y="1866899"/>
          <a:ext cx="11306175" cy="4752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74E26877-57AE-4798-BE97-9D9D822E04FD}"/>
              </a:ext>
            </a:extLst>
          </p:cNvPr>
          <p:cNvSpPr txBox="1"/>
          <p:nvPr/>
        </p:nvSpPr>
        <p:spPr>
          <a:xfrm>
            <a:off x="588263" y="1400175"/>
            <a:ext cx="7146037" cy="307777"/>
          </a:xfrm>
          <a:prstGeom prst="rect">
            <a:avLst/>
          </a:prstGeom>
          <a:noFill/>
        </p:spPr>
        <p:txBody>
          <a:bodyPr wrap="square" lIns="0" tIns="0" rIns="0" bIns="0" rtlCol="0">
            <a:spAutoFit/>
          </a:bodyPr>
          <a:lstStyle/>
          <a:p>
            <a:pPr algn="l"/>
            <a:r>
              <a:rPr lang="en-GB" sz="2000" dirty="0"/>
              <a:t>Later sources take precedence over earlier ones</a:t>
            </a:r>
          </a:p>
        </p:txBody>
      </p:sp>
    </p:spTree>
    <p:extLst>
      <p:ext uri="{BB962C8B-B14F-4D97-AF65-F5344CB8AC3E}">
        <p14:creationId xmlns:p14="http://schemas.microsoft.com/office/powerpoint/2010/main" val="251312467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662137-0050-4CC2-90CC-24669A9F3C4E}"/>
              </a:ext>
            </a:extLst>
          </p:cNvPr>
          <p:cNvSpPr>
            <a:spLocks noGrp="1"/>
          </p:cNvSpPr>
          <p:nvPr>
            <p:ph type="title"/>
          </p:nvPr>
        </p:nvSpPr>
        <p:spPr>
          <a:xfrm>
            <a:off x="528065" y="3179701"/>
            <a:ext cx="10949559" cy="498598"/>
          </a:xfrm>
        </p:spPr>
        <p:txBody>
          <a:bodyPr/>
          <a:lstStyle/>
          <a:p>
            <a:r>
              <a:rPr lang="en-GB" dirty="0"/>
              <a:t>How to return a value?</a:t>
            </a:r>
          </a:p>
        </p:txBody>
      </p:sp>
    </p:spTree>
    <p:extLst>
      <p:ext uri="{BB962C8B-B14F-4D97-AF65-F5344CB8AC3E}">
        <p14:creationId xmlns:p14="http://schemas.microsoft.com/office/powerpoint/2010/main" val="182423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3492-D151-5548-BF9A-9A1584C2D477}"/>
              </a:ext>
            </a:extLst>
          </p:cNvPr>
          <p:cNvSpPr>
            <a:spLocks noGrp="1"/>
          </p:cNvSpPr>
          <p:nvPr>
            <p:ph type="title"/>
          </p:nvPr>
        </p:nvSpPr>
        <p:spPr/>
        <p:txBody>
          <a:bodyPr/>
          <a:lstStyle/>
          <a:p>
            <a:r>
              <a:rPr lang="en-US" dirty="0"/>
              <a:t>Agenda</a:t>
            </a:r>
          </a:p>
        </p:txBody>
      </p:sp>
      <p:graphicFrame>
        <p:nvGraphicFramePr>
          <p:cNvPr id="6" name="Diagram 5">
            <a:extLst>
              <a:ext uri="{FF2B5EF4-FFF2-40B4-BE49-F238E27FC236}">
                <a16:creationId xmlns:a16="http://schemas.microsoft.com/office/drawing/2014/main" id="{3FD1431D-ED2B-4738-AB8F-D138080C9569}"/>
              </a:ext>
            </a:extLst>
          </p:cNvPr>
          <p:cNvGraphicFramePr/>
          <p:nvPr>
            <p:extLst>
              <p:ext uri="{D42A27DB-BD31-4B8C-83A1-F6EECF244321}">
                <p14:modId xmlns:p14="http://schemas.microsoft.com/office/powerpoint/2010/main" val="3616832715"/>
              </p:ext>
            </p:extLst>
          </p:nvPr>
        </p:nvGraphicFramePr>
        <p:xfrm>
          <a:off x="4936237" y="364476"/>
          <a:ext cx="6667500" cy="6129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19080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D87F901D-F362-4EEE-8870-A5642299A331}"/>
                                            </p:graphicEl>
                                          </p:spTgt>
                                        </p:tgtEl>
                                        <p:attrNameLst>
                                          <p:attrName>style.visibility</p:attrName>
                                        </p:attrNameLst>
                                      </p:cBhvr>
                                      <p:to>
                                        <p:strVal val="visible"/>
                                      </p:to>
                                    </p:set>
                                    <p:animEffect transition="in" filter="fade">
                                      <p:cBhvr>
                                        <p:cTn id="7" dur="500"/>
                                        <p:tgtEl>
                                          <p:spTgt spid="6">
                                            <p:graphicEl>
                                              <a:dgm id="{D87F901D-F362-4EEE-8870-A5642299A33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A17CADE2-0C2F-46BB-BBE5-C7C6C39115D5}"/>
                                            </p:graphicEl>
                                          </p:spTgt>
                                        </p:tgtEl>
                                        <p:attrNameLst>
                                          <p:attrName>style.visibility</p:attrName>
                                        </p:attrNameLst>
                                      </p:cBhvr>
                                      <p:to>
                                        <p:strVal val="visible"/>
                                      </p:to>
                                    </p:set>
                                    <p:animEffect transition="in" filter="fade">
                                      <p:cBhvr>
                                        <p:cTn id="12" dur="500"/>
                                        <p:tgtEl>
                                          <p:spTgt spid="6">
                                            <p:graphicEl>
                                              <a:dgm id="{A17CADE2-0C2F-46BB-BBE5-C7C6C39115D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graphicEl>
                                              <a:dgm id="{89A7A788-35F9-4794-851F-729E02FAC605}"/>
                                            </p:graphicEl>
                                          </p:spTgt>
                                        </p:tgtEl>
                                        <p:attrNameLst>
                                          <p:attrName>style.visibility</p:attrName>
                                        </p:attrNameLst>
                                      </p:cBhvr>
                                      <p:to>
                                        <p:strVal val="visible"/>
                                      </p:to>
                                    </p:set>
                                    <p:animEffect transition="in" filter="fade">
                                      <p:cBhvr>
                                        <p:cTn id="17" dur="500"/>
                                        <p:tgtEl>
                                          <p:spTgt spid="6">
                                            <p:graphicEl>
                                              <a:dgm id="{89A7A788-35F9-4794-851F-729E02FAC60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0B867A-EC2E-4ADD-958B-A05DA5AB6C4B}"/>
              </a:ext>
            </a:extLst>
          </p:cNvPr>
          <p:cNvSpPr>
            <a:spLocks noGrp="1"/>
          </p:cNvSpPr>
          <p:nvPr>
            <p:ph type="title"/>
          </p:nvPr>
        </p:nvSpPr>
        <p:spPr>
          <a:xfrm>
            <a:off x="547116" y="3022400"/>
            <a:ext cx="9144000" cy="886397"/>
          </a:xfrm>
        </p:spPr>
        <p:txBody>
          <a:bodyPr/>
          <a:lstStyle/>
          <a:p>
            <a:r>
              <a:rPr lang="en-GB" dirty="0"/>
              <a:t>Output Values </a:t>
            </a:r>
            <a:br>
              <a:rPr lang="en-GB" dirty="0"/>
            </a:br>
            <a:r>
              <a:rPr lang="en-GB" sz="2800" i="1" dirty="0"/>
              <a:t>(or just outputs)</a:t>
            </a:r>
            <a:endParaRPr lang="en-GB" i="1" dirty="0"/>
          </a:p>
        </p:txBody>
      </p:sp>
      <p:sp>
        <p:nvSpPr>
          <p:cNvPr id="10" name="Rectangle 9">
            <a:extLst>
              <a:ext uri="{FF2B5EF4-FFF2-40B4-BE49-F238E27FC236}">
                <a16:creationId xmlns:a16="http://schemas.microsoft.com/office/drawing/2014/main" id="{785019CE-A985-457A-A328-A167A945D563}"/>
              </a:ext>
            </a:extLst>
          </p:cNvPr>
          <p:cNvSpPr/>
          <p:nvPr/>
        </p:nvSpPr>
        <p:spPr>
          <a:xfrm>
            <a:off x="7861391" y="4765421"/>
            <a:ext cx="184731" cy="363946"/>
          </a:xfrm>
          <a:prstGeom prst="rect">
            <a:avLst/>
          </a:prstGeom>
        </p:spPr>
        <p:txBody>
          <a:bodyPr wrap="none">
            <a:spAutoFit/>
          </a:bodyPr>
          <a:lstStyle/>
          <a:p>
            <a:endParaRPr lang="en-GB" dirty="0"/>
          </a:p>
        </p:txBody>
      </p:sp>
      <p:sp>
        <p:nvSpPr>
          <p:cNvPr id="2" name="Rectangle 1">
            <a:extLst>
              <a:ext uri="{FF2B5EF4-FFF2-40B4-BE49-F238E27FC236}">
                <a16:creationId xmlns:a16="http://schemas.microsoft.com/office/drawing/2014/main" id="{B4B5D88B-5BE0-4492-9B9F-3E9144E73DF7}"/>
              </a:ext>
            </a:extLst>
          </p:cNvPr>
          <p:cNvSpPr/>
          <p:nvPr/>
        </p:nvSpPr>
        <p:spPr>
          <a:xfrm>
            <a:off x="5129212" y="411489"/>
            <a:ext cx="6877050" cy="3080074"/>
          </a:xfrm>
          <a:prstGeom prst="rect">
            <a:avLst/>
          </a:prstGeom>
        </p:spPr>
        <p:txBody>
          <a:bodyPr wrap="square">
            <a:spAutoFit/>
          </a:bodyPr>
          <a:lstStyle/>
          <a:p>
            <a:r>
              <a:rPr lang="en-GB" i="1" dirty="0">
                <a:solidFill>
                  <a:srgbClr val="ABB0B6"/>
                </a:solidFill>
                <a:latin typeface="Consolas" panose="020B0609020204030204" pitchFamily="49" charset="0"/>
              </a:rPr>
              <a:t># main.tf</a:t>
            </a:r>
            <a:endParaRPr lang="en-GB" dirty="0">
              <a:solidFill>
                <a:srgbClr val="FA8D3E"/>
              </a:solidFill>
              <a:latin typeface="Consolas" panose="020B0609020204030204" pitchFamily="49" charset="0"/>
            </a:endParaRPr>
          </a:p>
          <a:p>
            <a:r>
              <a:rPr lang="en-GB" dirty="0">
                <a:solidFill>
                  <a:srgbClr val="FA8D3E"/>
                </a:solidFill>
                <a:latin typeface="Consolas" panose="020B0609020204030204" pitchFamily="49" charset="0"/>
              </a:rPr>
              <a:t>resource</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"azurerm_resource_group"</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"contoso_dev_rg"</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name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"contoso_dev_rg"</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location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var.region</a:t>
            </a:r>
          </a:p>
          <a:p>
            <a:r>
              <a:rPr lang="en-GB" dirty="0">
                <a:solidFill>
                  <a:srgbClr val="6C7680"/>
                </a:solidFill>
                <a:latin typeface="Consolas" panose="020B0609020204030204" pitchFamily="49" charset="0"/>
              </a:rPr>
              <a:t>    tags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local.tags</a:t>
            </a:r>
          </a:p>
          <a:p>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a:p>
            <a:br>
              <a:rPr lang="en-GB" dirty="0">
                <a:solidFill>
                  <a:srgbClr val="6C7680"/>
                </a:solidFill>
                <a:latin typeface="Consolas" panose="020B0609020204030204" pitchFamily="49" charset="0"/>
              </a:rPr>
            </a:br>
            <a:r>
              <a:rPr lang="en-GB" dirty="0">
                <a:solidFill>
                  <a:srgbClr val="FA8D3E"/>
                </a:solidFill>
                <a:latin typeface="Consolas" panose="020B0609020204030204" pitchFamily="49" charset="0"/>
              </a:rPr>
              <a:t>output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"dev_rg_id"</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value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azurerm_resource_group.contoso_dev_rg.id</a:t>
            </a:r>
          </a:p>
          <a:p>
            <a:r>
              <a:rPr lang="en-GB" dirty="0">
                <a:solidFill>
                  <a:srgbClr val="55B4D4"/>
                </a:solidFill>
                <a:latin typeface="Consolas" panose="020B0609020204030204" pitchFamily="49" charset="0"/>
              </a:rPr>
              <a:t>}</a:t>
            </a:r>
            <a:endParaRPr lang="en-GB" b="0" dirty="0">
              <a:solidFill>
                <a:srgbClr val="6C7680"/>
              </a:solidFill>
              <a:effectLst/>
              <a:latin typeface="Consolas" panose="020B0609020204030204" pitchFamily="49" charset="0"/>
            </a:endParaRPr>
          </a:p>
        </p:txBody>
      </p:sp>
      <p:sp>
        <p:nvSpPr>
          <p:cNvPr id="12" name="Rectangle 11">
            <a:extLst>
              <a:ext uri="{FF2B5EF4-FFF2-40B4-BE49-F238E27FC236}">
                <a16:creationId xmlns:a16="http://schemas.microsoft.com/office/drawing/2014/main" id="{A2242691-D4A9-4CAE-98B0-92019E4E1C68}"/>
              </a:ext>
            </a:extLst>
          </p:cNvPr>
          <p:cNvSpPr/>
          <p:nvPr/>
        </p:nvSpPr>
        <p:spPr>
          <a:xfrm>
            <a:off x="5129212" y="3805928"/>
            <a:ext cx="6734175" cy="1323439"/>
          </a:xfrm>
          <a:prstGeom prst="rect">
            <a:avLst/>
          </a:prstGeom>
        </p:spPr>
        <p:txBody>
          <a:bodyPr wrap="square">
            <a:spAutoFit/>
          </a:bodyPr>
          <a:lstStyle/>
          <a:p>
            <a:r>
              <a:rPr lang="en-GB" sz="1600" i="1" dirty="0">
                <a:solidFill>
                  <a:schemeClr val="bg1">
                    <a:lumMod val="50000"/>
                  </a:schemeClr>
                </a:solidFill>
              </a:rPr>
              <a:t>Apply complete! Resources: 2 added, 0 changed, 2 destroyed.</a:t>
            </a:r>
          </a:p>
          <a:p>
            <a:endParaRPr lang="en-GB" sz="1600" i="1" dirty="0">
              <a:solidFill>
                <a:schemeClr val="bg1">
                  <a:lumMod val="50000"/>
                </a:schemeClr>
              </a:solidFill>
            </a:endParaRPr>
          </a:p>
          <a:p>
            <a:r>
              <a:rPr lang="en-GB" sz="1600" i="1" dirty="0">
                <a:solidFill>
                  <a:schemeClr val="bg1">
                    <a:lumMod val="50000"/>
                  </a:schemeClr>
                </a:solidFill>
              </a:rPr>
              <a:t>Outputs:</a:t>
            </a:r>
          </a:p>
          <a:p>
            <a:endParaRPr lang="en-GB" sz="1600" i="1" dirty="0">
              <a:solidFill>
                <a:schemeClr val="bg1">
                  <a:lumMod val="50000"/>
                </a:schemeClr>
              </a:solidFill>
            </a:endParaRPr>
          </a:p>
          <a:p>
            <a:r>
              <a:rPr lang="en-GB" sz="1600" i="1" dirty="0">
                <a:solidFill>
                  <a:schemeClr val="bg1">
                    <a:lumMod val="50000"/>
                  </a:schemeClr>
                </a:solidFill>
              </a:rPr>
              <a:t>contoso_dev_rg_id = /subscriptions/…/resourceGroups/contoso_dev_rg</a:t>
            </a:r>
          </a:p>
        </p:txBody>
      </p:sp>
      <p:sp>
        <p:nvSpPr>
          <p:cNvPr id="4" name="Arrow: Right 3">
            <a:extLst>
              <a:ext uri="{FF2B5EF4-FFF2-40B4-BE49-F238E27FC236}">
                <a16:creationId xmlns:a16="http://schemas.microsoft.com/office/drawing/2014/main" id="{FCDA09F6-CE0B-4B4E-8D44-323C7BD59979}"/>
              </a:ext>
            </a:extLst>
          </p:cNvPr>
          <p:cNvSpPr/>
          <p:nvPr/>
        </p:nvSpPr>
        <p:spPr bwMode="auto">
          <a:xfrm>
            <a:off x="3433191" y="2533704"/>
            <a:ext cx="1619250" cy="48869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3" name="Text Placeholder 4">
            <a:extLst>
              <a:ext uri="{FF2B5EF4-FFF2-40B4-BE49-F238E27FC236}">
                <a16:creationId xmlns:a16="http://schemas.microsoft.com/office/drawing/2014/main" id="{41578835-09AB-4A8B-B1A2-C05D398D86C0}"/>
              </a:ext>
            </a:extLst>
          </p:cNvPr>
          <p:cNvSpPr txBox="1">
            <a:spLocks/>
          </p:cNvSpPr>
          <p:nvPr/>
        </p:nvSpPr>
        <p:spPr>
          <a:xfrm>
            <a:off x="5129212" y="5662825"/>
            <a:ext cx="7214809" cy="646332"/>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800" i="1" dirty="0">
                <a:solidFill>
                  <a:srgbClr val="ABB0B6"/>
                </a:solidFill>
                <a:latin typeface="Consolas" panose="020B0609020204030204" pitchFamily="49" charset="0"/>
              </a:rPr>
              <a:t># show outputs from state file</a:t>
            </a:r>
            <a:endParaRPr lang="en-US" sz="1800" dirty="0">
              <a:latin typeface="Consolas" panose="020B0609020204030204" pitchFamily="49" charset="0"/>
            </a:endParaRPr>
          </a:p>
          <a:p>
            <a:pPr marL="0" indent="0">
              <a:buNone/>
            </a:pPr>
            <a:r>
              <a:rPr lang="en-US" sz="1800" dirty="0">
                <a:latin typeface="Consolas" panose="020B0609020204030204" pitchFamily="49" charset="0"/>
              </a:rPr>
              <a:t>terraform output</a:t>
            </a:r>
          </a:p>
        </p:txBody>
      </p:sp>
      <p:sp>
        <p:nvSpPr>
          <p:cNvPr id="14" name="Arrow: Right 13">
            <a:extLst>
              <a:ext uri="{FF2B5EF4-FFF2-40B4-BE49-F238E27FC236}">
                <a16:creationId xmlns:a16="http://schemas.microsoft.com/office/drawing/2014/main" id="{F6851F1A-B66B-4366-BAE0-39CDECF3A39F}"/>
              </a:ext>
            </a:extLst>
          </p:cNvPr>
          <p:cNvSpPr/>
          <p:nvPr/>
        </p:nvSpPr>
        <p:spPr bwMode="auto">
          <a:xfrm>
            <a:off x="3356991" y="4703046"/>
            <a:ext cx="1619250" cy="48869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5" name="Arrow: Down 4">
            <a:extLst>
              <a:ext uri="{FF2B5EF4-FFF2-40B4-BE49-F238E27FC236}">
                <a16:creationId xmlns:a16="http://schemas.microsoft.com/office/drawing/2014/main" id="{95FC231B-E6F3-40AB-BCB4-1710DD1C3473}"/>
              </a:ext>
            </a:extLst>
          </p:cNvPr>
          <p:cNvSpPr/>
          <p:nvPr/>
        </p:nvSpPr>
        <p:spPr bwMode="auto">
          <a:xfrm>
            <a:off x="9286875" y="2228151"/>
            <a:ext cx="238125" cy="667449"/>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6" name="Rectangle 5">
            <a:extLst>
              <a:ext uri="{FF2B5EF4-FFF2-40B4-BE49-F238E27FC236}">
                <a16:creationId xmlns:a16="http://schemas.microsoft.com/office/drawing/2014/main" id="{EC68A0B2-9DFB-4070-A736-D9718AB338C0}"/>
              </a:ext>
            </a:extLst>
          </p:cNvPr>
          <p:cNvSpPr/>
          <p:nvPr/>
        </p:nvSpPr>
        <p:spPr bwMode="auto">
          <a:xfrm>
            <a:off x="8596312" y="1647057"/>
            <a:ext cx="1685925" cy="5334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2000" dirty="0">
                <a:solidFill>
                  <a:srgbClr val="FFFFFF"/>
                </a:solidFill>
                <a:ea typeface="Segoe UI" pitchFamily="34" charset="0"/>
                <a:cs typeface="Segoe UI" pitchFamily="34" charset="0"/>
              </a:rPr>
              <a:t>Expressions</a:t>
            </a:r>
          </a:p>
        </p:txBody>
      </p:sp>
    </p:spTree>
    <p:extLst>
      <p:ext uri="{BB962C8B-B14F-4D97-AF65-F5344CB8AC3E}">
        <p14:creationId xmlns:p14="http://schemas.microsoft.com/office/powerpoint/2010/main" val="385608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down)">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P spid="13" grpId="0"/>
      <p:bldP spid="14" grpId="0" animBg="1"/>
      <p:bldP spid="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0B867A-EC2E-4ADD-958B-A05DA5AB6C4B}"/>
              </a:ext>
            </a:extLst>
          </p:cNvPr>
          <p:cNvSpPr>
            <a:spLocks noGrp="1"/>
          </p:cNvSpPr>
          <p:nvPr>
            <p:ph type="title"/>
          </p:nvPr>
        </p:nvSpPr>
        <p:spPr>
          <a:xfrm>
            <a:off x="628650" y="3179701"/>
            <a:ext cx="9144000" cy="498598"/>
          </a:xfrm>
        </p:spPr>
        <p:txBody>
          <a:bodyPr/>
          <a:lstStyle/>
          <a:p>
            <a:r>
              <a:rPr lang="en-GB" dirty="0"/>
              <a:t>Outputs.tf</a:t>
            </a:r>
            <a:endParaRPr lang="en-GB" i="1" dirty="0"/>
          </a:p>
        </p:txBody>
      </p:sp>
      <p:sp>
        <p:nvSpPr>
          <p:cNvPr id="10" name="Rectangle 9">
            <a:extLst>
              <a:ext uri="{FF2B5EF4-FFF2-40B4-BE49-F238E27FC236}">
                <a16:creationId xmlns:a16="http://schemas.microsoft.com/office/drawing/2014/main" id="{785019CE-A985-457A-A328-A167A945D563}"/>
              </a:ext>
            </a:extLst>
          </p:cNvPr>
          <p:cNvSpPr/>
          <p:nvPr/>
        </p:nvSpPr>
        <p:spPr>
          <a:xfrm>
            <a:off x="7861391" y="4765421"/>
            <a:ext cx="184731" cy="363946"/>
          </a:xfrm>
          <a:prstGeom prst="rect">
            <a:avLst/>
          </a:prstGeom>
        </p:spPr>
        <p:txBody>
          <a:bodyPr wrap="none">
            <a:spAutoFit/>
          </a:bodyPr>
          <a:lstStyle/>
          <a:p>
            <a:endParaRPr lang="en-GB" dirty="0"/>
          </a:p>
        </p:txBody>
      </p:sp>
      <p:sp>
        <p:nvSpPr>
          <p:cNvPr id="2" name="Rectangle 1">
            <a:extLst>
              <a:ext uri="{FF2B5EF4-FFF2-40B4-BE49-F238E27FC236}">
                <a16:creationId xmlns:a16="http://schemas.microsoft.com/office/drawing/2014/main" id="{B4B5D88B-5BE0-4492-9B9F-3E9144E73DF7}"/>
              </a:ext>
            </a:extLst>
          </p:cNvPr>
          <p:cNvSpPr/>
          <p:nvPr/>
        </p:nvSpPr>
        <p:spPr>
          <a:xfrm>
            <a:off x="4857750" y="184856"/>
            <a:ext cx="6877050" cy="1722010"/>
          </a:xfrm>
          <a:prstGeom prst="rect">
            <a:avLst/>
          </a:prstGeom>
        </p:spPr>
        <p:txBody>
          <a:bodyPr wrap="square">
            <a:spAutoFit/>
          </a:bodyPr>
          <a:lstStyle/>
          <a:p>
            <a:r>
              <a:rPr lang="en-GB" i="1" dirty="0">
                <a:solidFill>
                  <a:srgbClr val="ABB0B6"/>
                </a:solidFill>
                <a:latin typeface="Consolas" panose="020B0609020204030204" pitchFamily="49" charset="0"/>
              </a:rPr>
              <a:t># main.tf</a:t>
            </a:r>
            <a:endParaRPr lang="en-GB" dirty="0">
              <a:solidFill>
                <a:srgbClr val="FA8D3E"/>
              </a:solidFill>
              <a:latin typeface="Consolas" panose="020B0609020204030204" pitchFamily="49" charset="0"/>
            </a:endParaRPr>
          </a:p>
          <a:p>
            <a:r>
              <a:rPr lang="en-GB" dirty="0">
                <a:solidFill>
                  <a:srgbClr val="FA8D3E"/>
                </a:solidFill>
                <a:latin typeface="Consolas" panose="020B0609020204030204" pitchFamily="49" charset="0"/>
              </a:rPr>
              <a:t>resource</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"azurerm_resource_group"</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"contoso_dev_rg"</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name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"contoso_dev_rg"</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location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var.region</a:t>
            </a:r>
          </a:p>
          <a:p>
            <a:r>
              <a:rPr lang="en-GB" dirty="0">
                <a:solidFill>
                  <a:srgbClr val="6C7680"/>
                </a:solidFill>
                <a:latin typeface="Consolas" panose="020B0609020204030204" pitchFamily="49" charset="0"/>
              </a:rPr>
              <a:t>    tags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local.tags</a:t>
            </a:r>
          </a:p>
          <a:p>
            <a:r>
              <a:rPr lang="en-GB" dirty="0">
                <a:solidFill>
                  <a:srgbClr val="55B4D4"/>
                </a:solidFill>
                <a:latin typeface="Consolas" panose="020B0609020204030204" pitchFamily="49" charset="0"/>
              </a:rPr>
              <a:t>}</a:t>
            </a:r>
            <a:endParaRPr lang="en-GB" b="0" dirty="0">
              <a:solidFill>
                <a:srgbClr val="6C7680"/>
              </a:solidFill>
              <a:effectLst/>
              <a:latin typeface="Consolas" panose="020B0609020204030204" pitchFamily="49" charset="0"/>
            </a:endParaRPr>
          </a:p>
        </p:txBody>
      </p:sp>
      <p:sp>
        <p:nvSpPr>
          <p:cNvPr id="4" name="Rectangle 3">
            <a:extLst>
              <a:ext uri="{FF2B5EF4-FFF2-40B4-BE49-F238E27FC236}">
                <a16:creationId xmlns:a16="http://schemas.microsoft.com/office/drawing/2014/main" id="{3D177126-622A-48CB-B9BE-DAF81C95247F}"/>
              </a:ext>
            </a:extLst>
          </p:cNvPr>
          <p:cNvSpPr/>
          <p:nvPr/>
        </p:nvSpPr>
        <p:spPr>
          <a:xfrm>
            <a:off x="4857750" y="5129367"/>
            <a:ext cx="9940834" cy="1569660"/>
          </a:xfrm>
          <a:prstGeom prst="rect">
            <a:avLst/>
          </a:prstGeom>
        </p:spPr>
        <p:txBody>
          <a:bodyPr wrap="square">
            <a:spAutoFit/>
          </a:bodyPr>
          <a:lstStyle/>
          <a:p>
            <a:r>
              <a:rPr lang="en-GB" sz="1600" i="1" dirty="0">
                <a:solidFill>
                  <a:schemeClr val="bg1">
                    <a:lumMod val="50000"/>
                  </a:schemeClr>
                </a:solidFill>
              </a:rPr>
              <a:t>Apply complete! Resources: 2 added, 0 changed, 2 destroyed.</a:t>
            </a:r>
          </a:p>
          <a:p>
            <a:endParaRPr lang="en-GB" sz="1600" i="1" dirty="0">
              <a:solidFill>
                <a:schemeClr val="bg1">
                  <a:lumMod val="50000"/>
                </a:schemeClr>
              </a:solidFill>
            </a:endParaRPr>
          </a:p>
          <a:p>
            <a:r>
              <a:rPr lang="en-GB" sz="1600" i="1" dirty="0">
                <a:solidFill>
                  <a:schemeClr val="bg1">
                    <a:lumMod val="50000"/>
                  </a:schemeClr>
                </a:solidFill>
              </a:rPr>
              <a:t>Outputs:</a:t>
            </a:r>
          </a:p>
          <a:p>
            <a:endParaRPr lang="en-GB" sz="1600" i="1" dirty="0">
              <a:solidFill>
                <a:schemeClr val="bg1">
                  <a:lumMod val="50000"/>
                </a:schemeClr>
              </a:solidFill>
            </a:endParaRPr>
          </a:p>
          <a:p>
            <a:r>
              <a:rPr lang="en-GB" sz="1600" i="1" dirty="0">
                <a:solidFill>
                  <a:schemeClr val="bg1">
                    <a:lumMod val="50000"/>
                  </a:schemeClr>
                </a:solidFill>
              </a:rPr>
              <a:t>contoso_dev_rg_id = /subscriptions/…/resourceGroups/contoso_dev_rg</a:t>
            </a:r>
          </a:p>
          <a:p>
            <a:r>
              <a:rPr lang="en-GB" sz="1600" i="1" dirty="0">
                <a:solidFill>
                  <a:schemeClr val="bg1">
                    <a:lumMod val="50000"/>
                  </a:schemeClr>
                </a:solidFill>
              </a:rPr>
              <a:t>contoso_rg_id = &lt;sensitive&gt;</a:t>
            </a:r>
          </a:p>
        </p:txBody>
      </p:sp>
      <p:sp>
        <p:nvSpPr>
          <p:cNvPr id="5" name="Rectangle 4">
            <a:extLst>
              <a:ext uri="{FF2B5EF4-FFF2-40B4-BE49-F238E27FC236}">
                <a16:creationId xmlns:a16="http://schemas.microsoft.com/office/drawing/2014/main" id="{95666B58-384B-4031-87ED-C00050072D4C}"/>
              </a:ext>
            </a:extLst>
          </p:cNvPr>
          <p:cNvSpPr/>
          <p:nvPr/>
        </p:nvSpPr>
        <p:spPr>
          <a:xfrm>
            <a:off x="4857750" y="2155848"/>
            <a:ext cx="7217447" cy="2808461"/>
          </a:xfrm>
          <a:prstGeom prst="rect">
            <a:avLst/>
          </a:prstGeom>
        </p:spPr>
        <p:txBody>
          <a:bodyPr wrap="square">
            <a:spAutoFit/>
          </a:bodyPr>
          <a:lstStyle/>
          <a:p>
            <a:r>
              <a:rPr lang="en-GB" i="1" dirty="0">
                <a:solidFill>
                  <a:srgbClr val="ABB0B6"/>
                </a:solidFill>
                <a:latin typeface="Consolas" panose="020B0609020204030204" pitchFamily="49" charset="0"/>
              </a:rPr>
              <a:t># outputs.tf</a:t>
            </a:r>
            <a:endParaRPr lang="en-GB" dirty="0">
              <a:solidFill>
                <a:srgbClr val="FA8D3E"/>
              </a:solidFill>
              <a:latin typeface="Consolas" panose="020B0609020204030204" pitchFamily="49" charset="0"/>
            </a:endParaRPr>
          </a:p>
          <a:p>
            <a:r>
              <a:rPr lang="en-GB" dirty="0">
                <a:solidFill>
                  <a:srgbClr val="FA8D3E"/>
                </a:solidFill>
                <a:latin typeface="Consolas" panose="020B0609020204030204" pitchFamily="49" charset="0"/>
              </a:rPr>
              <a:t>output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"contoso_rg_id"</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value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azurerm_resource_group.contoso_rg.id</a:t>
            </a:r>
          </a:p>
          <a:p>
            <a:r>
              <a:rPr lang="en-GB" dirty="0">
                <a:solidFill>
                  <a:srgbClr val="6C7680"/>
                </a:solidFill>
                <a:latin typeface="Consolas" panose="020B0609020204030204" pitchFamily="49" charset="0"/>
              </a:rPr>
              <a:t>    description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"don</a:t>
            </a:r>
            <a:r>
              <a:rPr lang="en-GB" dirty="0">
                <a:solidFill>
                  <a:srgbClr val="6C7680"/>
                </a:solidFill>
                <a:latin typeface="Consolas" panose="020B0609020204030204" pitchFamily="49" charset="0"/>
              </a:rPr>
              <a:t>'</a:t>
            </a:r>
            <a:r>
              <a:rPr lang="en-GB" dirty="0">
                <a:solidFill>
                  <a:srgbClr val="86B300"/>
                </a:solidFill>
                <a:latin typeface="Consolas" panose="020B0609020204030204" pitchFamily="49" charset="0"/>
              </a:rPr>
              <a:t>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show</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actual</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data</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on</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cli</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output"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sensitive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FF9940"/>
                </a:solidFill>
                <a:latin typeface="Consolas" panose="020B0609020204030204" pitchFamily="49" charset="0"/>
              </a:rPr>
              <a:t>true</a:t>
            </a:r>
            <a:endParaRPr lang="en-GB" dirty="0">
              <a:solidFill>
                <a:srgbClr val="6C7680"/>
              </a:solidFill>
              <a:latin typeface="Consolas" panose="020B0609020204030204" pitchFamily="49" charset="0"/>
            </a:endParaRPr>
          </a:p>
          <a:p>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a:p>
            <a:br>
              <a:rPr lang="en-GB" dirty="0">
                <a:solidFill>
                  <a:srgbClr val="6C7680"/>
                </a:solidFill>
                <a:latin typeface="Consolas" panose="020B0609020204030204" pitchFamily="49" charset="0"/>
              </a:rPr>
            </a:br>
            <a:r>
              <a:rPr lang="en-GB" dirty="0">
                <a:solidFill>
                  <a:srgbClr val="FA8D3E"/>
                </a:solidFill>
                <a:latin typeface="Consolas" panose="020B0609020204030204" pitchFamily="49" charset="0"/>
              </a:rPr>
              <a:t>output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"contoso_dev_rg_id"</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value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azurerm_resource_group.contoso_dev_rg.id</a:t>
            </a:r>
          </a:p>
          <a:p>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p:txBody>
      </p:sp>
      <p:pic>
        <p:nvPicPr>
          <p:cNvPr id="6" name="Picture 5">
            <a:extLst>
              <a:ext uri="{FF2B5EF4-FFF2-40B4-BE49-F238E27FC236}">
                <a16:creationId xmlns:a16="http://schemas.microsoft.com/office/drawing/2014/main" id="{3FE883D5-8650-4F39-82A0-05DF97F6A03F}"/>
              </a:ext>
            </a:extLst>
          </p:cNvPr>
          <p:cNvPicPr>
            <a:picLocks noChangeAspect="1"/>
          </p:cNvPicPr>
          <p:nvPr/>
        </p:nvPicPr>
        <p:blipFill>
          <a:blip r:embed="rId3"/>
          <a:stretch>
            <a:fillRect/>
          </a:stretch>
        </p:blipFill>
        <p:spPr>
          <a:xfrm>
            <a:off x="628650" y="3812625"/>
            <a:ext cx="3448531" cy="1733792"/>
          </a:xfrm>
          <a:prstGeom prst="rect">
            <a:avLst/>
          </a:prstGeom>
        </p:spPr>
      </p:pic>
      <p:cxnSp>
        <p:nvCxnSpPr>
          <p:cNvPr id="8" name="Straight Connector 7">
            <a:extLst>
              <a:ext uri="{FF2B5EF4-FFF2-40B4-BE49-F238E27FC236}">
                <a16:creationId xmlns:a16="http://schemas.microsoft.com/office/drawing/2014/main" id="{E5ABEFC8-D497-44F8-B3F5-658FB351F574}"/>
              </a:ext>
            </a:extLst>
          </p:cNvPr>
          <p:cNvCxnSpPr>
            <a:cxnSpLocks/>
          </p:cNvCxnSpPr>
          <p:nvPr/>
        </p:nvCxnSpPr>
        <p:spPr>
          <a:xfrm>
            <a:off x="4967240" y="2064239"/>
            <a:ext cx="6862810" cy="0"/>
          </a:xfrm>
          <a:prstGeom prst="line">
            <a:avLst/>
          </a:prstGeom>
          <a:ln w="28575">
            <a:solidFill>
              <a:schemeClr val="bg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A2BCFA4-D12E-46A0-B865-CBF924474A44}"/>
              </a:ext>
            </a:extLst>
          </p:cNvPr>
          <p:cNvCxnSpPr>
            <a:cxnSpLocks/>
          </p:cNvCxnSpPr>
          <p:nvPr/>
        </p:nvCxnSpPr>
        <p:spPr>
          <a:xfrm>
            <a:off x="4967240" y="5129367"/>
            <a:ext cx="6862810" cy="0"/>
          </a:xfrm>
          <a:prstGeom prst="line">
            <a:avLst/>
          </a:prstGeom>
          <a:ln w="28575">
            <a:solidFill>
              <a:schemeClr val="bg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Arrow: Right 8">
            <a:extLst>
              <a:ext uri="{FF2B5EF4-FFF2-40B4-BE49-F238E27FC236}">
                <a16:creationId xmlns:a16="http://schemas.microsoft.com/office/drawing/2014/main" id="{8E1327C0-F57F-4B31-9CAE-E79E12720D74}"/>
              </a:ext>
            </a:extLst>
          </p:cNvPr>
          <p:cNvSpPr/>
          <p:nvPr/>
        </p:nvSpPr>
        <p:spPr bwMode="auto">
          <a:xfrm>
            <a:off x="3095624" y="2169177"/>
            <a:ext cx="1590675" cy="49859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3" name="Arrow: Left 12">
            <a:extLst>
              <a:ext uri="{FF2B5EF4-FFF2-40B4-BE49-F238E27FC236}">
                <a16:creationId xmlns:a16="http://schemas.microsoft.com/office/drawing/2014/main" id="{2C45B889-FD88-4DF9-A00B-DFB5AD1BED58}"/>
              </a:ext>
            </a:extLst>
          </p:cNvPr>
          <p:cNvSpPr/>
          <p:nvPr/>
        </p:nvSpPr>
        <p:spPr bwMode="auto">
          <a:xfrm>
            <a:off x="7562850" y="3279245"/>
            <a:ext cx="2076450" cy="340907"/>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273412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right)">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p:txBody>
          <a:bodyPr/>
          <a:lstStyle/>
          <a:p>
            <a:r>
              <a:rPr lang="en-GB" dirty="0"/>
              <a:t>Terraform Basics</a:t>
            </a:r>
          </a:p>
        </p:txBody>
      </p:sp>
      <p:sp>
        <p:nvSpPr>
          <p:cNvPr id="2" name="Text Placeholder 1">
            <a:extLst>
              <a:ext uri="{FF2B5EF4-FFF2-40B4-BE49-F238E27FC236}">
                <a16:creationId xmlns:a16="http://schemas.microsoft.com/office/drawing/2014/main" id="{22C2F211-8403-49D6-B902-683B97EA2BF5}"/>
              </a:ext>
            </a:extLst>
          </p:cNvPr>
          <p:cNvSpPr>
            <a:spLocks noGrp="1"/>
          </p:cNvSpPr>
          <p:nvPr>
            <p:ph type="body" sz="quarter" idx="12"/>
          </p:nvPr>
        </p:nvSpPr>
        <p:spPr/>
        <p:txBody>
          <a:bodyPr/>
          <a:lstStyle/>
          <a:p>
            <a:r>
              <a:rPr lang="en-GB" dirty="0"/>
              <a:t>Labs 1 and 2</a:t>
            </a:r>
          </a:p>
        </p:txBody>
      </p:sp>
    </p:spTree>
    <p:extLst>
      <p:ext uri="{BB962C8B-B14F-4D97-AF65-F5344CB8AC3E}">
        <p14:creationId xmlns:p14="http://schemas.microsoft.com/office/powerpoint/2010/main" val="118937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52BDA74-2D1E-47CD-8F9B-D9EED8ED4FA9}"/>
              </a:ext>
            </a:extLst>
          </p:cNvPr>
          <p:cNvGraphicFramePr/>
          <p:nvPr/>
        </p:nvGraphicFramePr>
        <p:xfrm>
          <a:off x="584200" y="1435497"/>
          <a:ext cx="4971942" cy="2942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Placeholder 5">
            <a:extLst>
              <a:ext uri="{FF2B5EF4-FFF2-40B4-BE49-F238E27FC236}">
                <a16:creationId xmlns:a16="http://schemas.microsoft.com/office/drawing/2014/main" id="{8D236019-7631-4F22-9CCB-A6359130E385}"/>
              </a:ext>
            </a:extLst>
          </p:cNvPr>
          <p:cNvPicPr>
            <a:picLocks noChangeAspect="1"/>
          </p:cNvPicPr>
          <p:nvPr/>
        </p:nvPicPr>
        <p:blipFill>
          <a:blip r:embed="rId8"/>
          <a:srcRect l="13051" r="13051"/>
          <a:stretch>
            <a:fillRect/>
          </a:stretch>
        </p:blipFill>
        <p:spPr>
          <a:xfrm>
            <a:off x="6234706" y="0"/>
            <a:ext cx="5957294" cy="6858000"/>
          </a:xfrm>
          <a:prstGeom prst="rect">
            <a:avLst/>
          </a:prstGeom>
        </p:spPr>
      </p:pic>
    </p:spTree>
    <p:extLst>
      <p:ext uri="{BB962C8B-B14F-4D97-AF65-F5344CB8AC3E}">
        <p14:creationId xmlns:p14="http://schemas.microsoft.com/office/powerpoint/2010/main" val="337974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77FB13F-CC65-A278-DC7F-921021B16C82}"/>
              </a:ext>
            </a:extLst>
          </p:cNvPr>
          <p:cNvSpPr>
            <a:spLocks noGrp="1"/>
          </p:cNvSpPr>
          <p:nvPr>
            <p:ph type="title"/>
          </p:nvPr>
        </p:nvSpPr>
        <p:spPr/>
        <p:txBody>
          <a:bodyPr/>
          <a:lstStyle/>
          <a:p>
            <a:r>
              <a:rPr lang="en-GB" dirty="0"/>
              <a:t>High Level Concepts</a:t>
            </a:r>
          </a:p>
        </p:txBody>
      </p:sp>
    </p:spTree>
    <p:extLst>
      <p:ext uri="{BB962C8B-B14F-4D97-AF65-F5344CB8AC3E}">
        <p14:creationId xmlns:p14="http://schemas.microsoft.com/office/powerpoint/2010/main" val="2927965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81B3E-8F5B-83F4-45E8-16684DA7F1A1}"/>
              </a:ext>
            </a:extLst>
          </p:cNvPr>
          <p:cNvSpPr>
            <a:spLocks noGrp="1"/>
          </p:cNvSpPr>
          <p:nvPr>
            <p:ph type="title"/>
          </p:nvPr>
        </p:nvSpPr>
        <p:spPr/>
        <p:txBody>
          <a:bodyPr/>
          <a:lstStyle/>
          <a:p>
            <a:r>
              <a:rPr lang="en-GB" dirty="0"/>
              <a:t>Mutable vs Immutable Infrastructure</a:t>
            </a:r>
          </a:p>
        </p:txBody>
      </p:sp>
      <p:sp>
        <p:nvSpPr>
          <p:cNvPr id="3" name="Text Placeholder 2">
            <a:extLst>
              <a:ext uri="{FF2B5EF4-FFF2-40B4-BE49-F238E27FC236}">
                <a16:creationId xmlns:a16="http://schemas.microsoft.com/office/drawing/2014/main" id="{DA9EFE6A-4EE7-3ADA-3358-B3F2DF614234}"/>
              </a:ext>
            </a:extLst>
          </p:cNvPr>
          <p:cNvSpPr>
            <a:spLocks noGrp="1"/>
          </p:cNvSpPr>
          <p:nvPr>
            <p:ph type="body" sz="quarter" idx="10"/>
          </p:nvPr>
        </p:nvSpPr>
        <p:spPr>
          <a:xfrm>
            <a:off x="586740" y="1326794"/>
            <a:ext cx="11018520" cy="4789003"/>
          </a:xfrm>
        </p:spPr>
        <p:txBody>
          <a:bodyPr/>
          <a:lstStyle/>
          <a:p>
            <a:r>
              <a:rPr lang="en-GB" dirty="0"/>
              <a:t>Mutable = Can be changed after creation</a:t>
            </a:r>
          </a:p>
          <a:p>
            <a:r>
              <a:rPr lang="en-GB" dirty="0"/>
              <a:t>Immutable = Always destroyed and re-created for changes</a:t>
            </a:r>
          </a:p>
          <a:p>
            <a:endParaRPr lang="en-GB" sz="1600" dirty="0"/>
          </a:p>
          <a:p>
            <a:r>
              <a:rPr lang="en-GB" sz="1600" dirty="0"/>
              <a:t>E.g. VM</a:t>
            </a:r>
          </a:p>
          <a:p>
            <a:endParaRPr lang="en-GB" sz="1600" dirty="0"/>
          </a:p>
          <a:p>
            <a:r>
              <a:rPr lang="en-GB" sz="1600" dirty="0"/>
              <a:t>Mutable</a:t>
            </a:r>
          </a:p>
          <a:p>
            <a:pPr marL="285750" indent="-285750">
              <a:buFont typeface="Arial" panose="020B0604020202020204" pitchFamily="34" charset="0"/>
              <a:buChar char="•"/>
            </a:pPr>
            <a:r>
              <a:rPr lang="en-GB" sz="1600" dirty="0"/>
              <a:t>Deploy with Terraform</a:t>
            </a:r>
          </a:p>
          <a:p>
            <a:pPr marL="285750" indent="-285750">
              <a:buFont typeface="Arial" panose="020B0604020202020204" pitchFamily="34" charset="0"/>
              <a:buChar char="•"/>
            </a:pPr>
            <a:r>
              <a:rPr lang="en-GB" sz="1600" dirty="0"/>
              <a:t>Update in place</a:t>
            </a:r>
          </a:p>
          <a:p>
            <a:pPr marL="285750" indent="-285750">
              <a:buFont typeface="Arial" panose="020B0604020202020204" pitchFamily="34" charset="0"/>
              <a:buChar char="•"/>
            </a:pPr>
            <a:r>
              <a:rPr lang="en-GB" sz="1600" dirty="0"/>
              <a:t>Make changes manually</a:t>
            </a:r>
          </a:p>
          <a:p>
            <a:endParaRPr lang="en-GB" sz="1600" dirty="0"/>
          </a:p>
          <a:p>
            <a:r>
              <a:rPr lang="en-GB" sz="1600" dirty="0"/>
              <a:t>Immutable</a:t>
            </a:r>
          </a:p>
          <a:p>
            <a:pPr marL="285750" indent="-285750">
              <a:buFont typeface="Arial" panose="020B0604020202020204" pitchFamily="34" charset="0"/>
              <a:buChar char="•"/>
            </a:pPr>
            <a:r>
              <a:rPr lang="en-GB" sz="1600" dirty="0"/>
              <a:t>Build template with pre-baked dependencies and app</a:t>
            </a:r>
          </a:p>
          <a:p>
            <a:pPr marL="285750" indent="-285750">
              <a:buFont typeface="Arial" panose="020B0604020202020204" pitchFamily="34" charset="0"/>
              <a:buChar char="•"/>
            </a:pPr>
            <a:r>
              <a:rPr lang="en-GB" sz="1600" dirty="0"/>
              <a:t>Deploy with Terraform</a:t>
            </a:r>
          </a:p>
          <a:p>
            <a:pPr marL="285750" indent="-285750">
              <a:buFont typeface="Arial" panose="020B0604020202020204" pitchFamily="34" charset="0"/>
              <a:buChar char="•"/>
            </a:pPr>
            <a:r>
              <a:rPr lang="en-GB" sz="1600" dirty="0"/>
              <a:t>Build new template for patching</a:t>
            </a:r>
          </a:p>
          <a:p>
            <a:pPr marL="285750" indent="-285750">
              <a:buFont typeface="Arial" panose="020B0604020202020204" pitchFamily="34" charset="0"/>
              <a:buChar char="•"/>
            </a:pPr>
            <a:r>
              <a:rPr lang="en-GB" sz="1600" dirty="0"/>
              <a:t>Deploy with Terraform (scale in and out or replace one node at a time)</a:t>
            </a:r>
          </a:p>
        </p:txBody>
      </p:sp>
    </p:spTree>
    <p:extLst>
      <p:ext uri="{BB962C8B-B14F-4D97-AF65-F5344CB8AC3E}">
        <p14:creationId xmlns:p14="http://schemas.microsoft.com/office/powerpoint/2010/main" val="77492678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B2C15-1466-B612-069C-F9A632E827F1}"/>
              </a:ext>
            </a:extLst>
          </p:cNvPr>
          <p:cNvSpPr>
            <a:spLocks noGrp="1"/>
          </p:cNvSpPr>
          <p:nvPr>
            <p:ph type="title"/>
          </p:nvPr>
        </p:nvSpPr>
        <p:spPr/>
        <p:txBody>
          <a:bodyPr/>
          <a:lstStyle/>
          <a:p>
            <a:r>
              <a:rPr lang="en-GB" dirty="0" err="1"/>
              <a:t>IaC</a:t>
            </a:r>
            <a:r>
              <a:rPr lang="en-GB" dirty="0"/>
              <a:t> Provisioning vs Configuration Management</a:t>
            </a:r>
          </a:p>
        </p:txBody>
      </p:sp>
      <p:sp>
        <p:nvSpPr>
          <p:cNvPr id="3" name="Text Placeholder 2">
            <a:extLst>
              <a:ext uri="{FF2B5EF4-FFF2-40B4-BE49-F238E27FC236}">
                <a16:creationId xmlns:a16="http://schemas.microsoft.com/office/drawing/2014/main" id="{477691B2-05F7-388D-5BCF-419589D91473}"/>
              </a:ext>
            </a:extLst>
          </p:cNvPr>
          <p:cNvSpPr>
            <a:spLocks noGrp="1"/>
          </p:cNvSpPr>
          <p:nvPr>
            <p:ph type="body" sz="quarter" idx="10"/>
          </p:nvPr>
        </p:nvSpPr>
        <p:spPr>
          <a:xfrm>
            <a:off x="586390" y="1434370"/>
            <a:ext cx="11018520" cy="3791807"/>
          </a:xfrm>
        </p:spPr>
        <p:txBody>
          <a:bodyPr/>
          <a:lstStyle/>
          <a:p>
            <a:r>
              <a:rPr lang="en-GB" dirty="0" err="1"/>
              <a:t>IaC</a:t>
            </a:r>
            <a:r>
              <a:rPr lang="en-GB" dirty="0"/>
              <a:t> Provisioning = Use an </a:t>
            </a:r>
            <a:r>
              <a:rPr lang="en-GB" dirty="0" err="1"/>
              <a:t>IaC</a:t>
            </a:r>
            <a:r>
              <a:rPr lang="en-GB" dirty="0"/>
              <a:t> Tool to deploy infrastructure (e.g. Terraform)</a:t>
            </a:r>
          </a:p>
          <a:p>
            <a:endParaRPr lang="en-GB" dirty="0"/>
          </a:p>
          <a:p>
            <a:r>
              <a:rPr lang="en-GB" dirty="0"/>
              <a:t>Configuration Management = Use a provisioning tool to configure deployed infrastructure (e.g. Ansible)</a:t>
            </a:r>
          </a:p>
          <a:p>
            <a:endParaRPr lang="en-GB" dirty="0"/>
          </a:p>
          <a:p>
            <a:r>
              <a:rPr lang="en-GB" i="1" dirty="0"/>
              <a:t>Can </a:t>
            </a:r>
            <a:r>
              <a:rPr lang="en-GB" i="1" dirty="0" err="1"/>
              <a:t>IaC</a:t>
            </a:r>
            <a:r>
              <a:rPr lang="en-GB" i="1" dirty="0"/>
              <a:t> Provisioning replace VM Configuration Management? In many cases YES with an Immutable Infrastructure approach.</a:t>
            </a:r>
          </a:p>
        </p:txBody>
      </p:sp>
    </p:spTree>
    <p:extLst>
      <p:ext uri="{BB962C8B-B14F-4D97-AF65-F5344CB8AC3E}">
        <p14:creationId xmlns:p14="http://schemas.microsoft.com/office/powerpoint/2010/main" val="349302609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p:txBody>
          <a:bodyPr/>
          <a:lstStyle/>
          <a:p>
            <a:r>
              <a:rPr lang="en-GB" dirty="0"/>
              <a:t>Introduction to Terraform</a:t>
            </a:r>
          </a:p>
        </p:txBody>
      </p:sp>
    </p:spTree>
    <p:extLst>
      <p:ext uri="{BB962C8B-B14F-4D97-AF65-F5344CB8AC3E}">
        <p14:creationId xmlns:p14="http://schemas.microsoft.com/office/powerpoint/2010/main" val="260635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AFDFB-DDD8-4AB2-9B59-A6203FB604EB}"/>
              </a:ext>
            </a:extLst>
          </p:cNvPr>
          <p:cNvSpPr>
            <a:spLocks noGrp="1"/>
          </p:cNvSpPr>
          <p:nvPr>
            <p:ph type="title"/>
          </p:nvPr>
        </p:nvSpPr>
        <p:spPr/>
        <p:txBody>
          <a:bodyPr/>
          <a:lstStyle/>
          <a:p>
            <a:r>
              <a:rPr lang="en-GB" dirty="0"/>
              <a:t>Hashicorp Terraform</a:t>
            </a:r>
          </a:p>
        </p:txBody>
      </p:sp>
      <p:graphicFrame>
        <p:nvGraphicFramePr>
          <p:cNvPr id="7" name="Diagram 6">
            <a:extLst>
              <a:ext uri="{FF2B5EF4-FFF2-40B4-BE49-F238E27FC236}">
                <a16:creationId xmlns:a16="http://schemas.microsoft.com/office/drawing/2014/main" id="{48905B4C-53B2-4631-8FF8-E5618D734D60}"/>
              </a:ext>
            </a:extLst>
          </p:cNvPr>
          <p:cNvGraphicFramePr/>
          <p:nvPr>
            <p:extLst>
              <p:ext uri="{D42A27DB-BD31-4B8C-83A1-F6EECF244321}">
                <p14:modId xmlns:p14="http://schemas.microsoft.com/office/powerpoint/2010/main" val="3564372509"/>
              </p:ext>
            </p:extLst>
          </p:nvPr>
        </p:nvGraphicFramePr>
        <p:xfrm>
          <a:off x="586390" y="1434370"/>
          <a:ext cx="11018520" cy="47763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649022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8DAB1221-E7D4-4088-8900-76D1CF405184}"/>
                                            </p:graphicEl>
                                          </p:spTgt>
                                        </p:tgtEl>
                                        <p:attrNameLst>
                                          <p:attrName>style.visibility</p:attrName>
                                        </p:attrNameLst>
                                      </p:cBhvr>
                                      <p:to>
                                        <p:strVal val="visible"/>
                                      </p:to>
                                    </p:set>
                                    <p:animEffect transition="in" filter="fade">
                                      <p:cBhvr>
                                        <p:cTn id="7" dur="500"/>
                                        <p:tgtEl>
                                          <p:spTgt spid="7">
                                            <p:graphicEl>
                                              <a:dgm id="{8DAB1221-E7D4-4088-8900-76D1CF40518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dgm id="{55B405F9-DDB0-4F04-B936-D8A4A2D0CFC5}"/>
                                            </p:graphicEl>
                                          </p:spTgt>
                                        </p:tgtEl>
                                        <p:attrNameLst>
                                          <p:attrName>style.visibility</p:attrName>
                                        </p:attrNameLst>
                                      </p:cBhvr>
                                      <p:to>
                                        <p:strVal val="visible"/>
                                      </p:to>
                                    </p:set>
                                    <p:animEffect transition="in" filter="fade">
                                      <p:cBhvr>
                                        <p:cTn id="12" dur="500"/>
                                        <p:tgtEl>
                                          <p:spTgt spid="7">
                                            <p:graphicEl>
                                              <a:dgm id="{55B405F9-DDB0-4F04-B936-D8A4A2D0CFC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graphicEl>
                                              <a:dgm id="{B9192BDF-F18C-4002-B9AC-A494E19CBEAD}"/>
                                            </p:graphicEl>
                                          </p:spTgt>
                                        </p:tgtEl>
                                        <p:attrNameLst>
                                          <p:attrName>style.visibility</p:attrName>
                                        </p:attrNameLst>
                                      </p:cBhvr>
                                      <p:to>
                                        <p:strVal val="visible"/>
                                      </p:to>
                                    </p:set>
                                    <p:animEffect transition="in" filter="fade">
                                      <p:cBhvr>
                                        <p:cTn id="17" dur="500"/>
                                        <p:tgtEl>
                                          <p:spTgt spid="7">
                                            <p:graphicEl>
                                              <a:dgm id="{B9192BDF-F18C-4002-B9AC-A494E19CBEAD}"/>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graphicEl>
                                              <a:dgm id="{409EDE9E-F242-49BA-85B9-944B55CE07B0}"/>
                                            </p:graphicEl>
                                          </p:spTgt>
                                        </p:tgtEl>
                                        <p:attrNameLst>
                                          <p:attrName>style.visibility</p:attrName>
                                        </p:attrNameLst>
                                      </p:cBhvr>
                                      <p:to>
                                        <p:strVal val="visible"/>
                                      </p:to>
                                    </p:set>
                                    <p:animEffect transition="in" filter="fade">
                                      <p:cBhvr>
                                        <p:cTn id="22" dur="500"/>
                                        <p:tgtEl>
                                          <p:spTgt spid="7">
                                            <p:graphicEl>
                                              <a:dgm id="{409EDE9E-F242-49BA-85B9-944B55CE07B0}"/>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graphicEl>
                                              <a:dgm id="{194ABCE5-BD7A-4EF2-B473-61AF82A684A0}"/>
                                            </p:graphicEl>
                                          </p:spTgt>
                                        </p:tgtEl>
                                        <p:attrNameLst>
                                          <p:attrName>style.visibility</p:attrName>
                                        </p:attrNameLst>
                                      </p:cBhvr>
                                      <p:to>
                                        <p:strVal val="visible"/>
                                      </p:to>
                                    </p:set>
                                    <p:animEffect transition="in" filter="fade">
                                      <p:cBhvr>
                                        <p:cTn id="27" dur="500"/>
                                        <p:tgtEl>
                                          <p:spTgt spid="7">
                                            <p:graphicEl>
                                              <a:dgm id="{194ABCE5-BD7A-4EF2-B473-61AF82A684A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32096-F27B-418B-A510-3BDAB8DF1B7E}"/>
              </a:ext>
            </a:extLst>
          </p:cNvPr>
          <p:cNvSpPr>
            <a:spLocks noGrp="1"/>
          </p:cNvSpPr>
          <p:nvPr>
            <p:ph type="title"/>
          </p:nvPr>
        </p:nvSpPr>
        <p:spPr/>
        <p:txBody>
          <a:bodyPr/>
          <a:lstStyle/>
          <a:p>
            <a:r>
              <a:rPr lang="en-GB" dirty="0"/>
              <a:t>Three flavours of Terraform</a:t>
            </a:r>
          </a:p>
        </p:txBody>
      </p:sp>
      <p:graphicFrame>
        <p:nvGraphicFramePr>
          <p:cNvPr id="5" name="Diagram 4">
            <a:extLst>
              <a:ext uri="{FF2B5EF4-FFF2-40B4-BE49-F238E27FC236}">
                <a16:creationId xmlns:a16="http://schemas.microsoft.com/office/drawing/2014/main" id="{30C22802-4DD3-46EE-9EFF-AA366DE91841}"/>
              </a:ext>
            </a:extLst>
          </p:cNvPr>
          <p:cNvGraphicFramePr/>
          <p:nvPr>
            <p:extLst>
              <p:ext uri="{D42A27DB-BD31-4B8C-83A1-F6EECF244321}">
                <p14:modId xmlns:p14="http://schemas.microsoft.com/office/powerpoint/2010/main" val="3528719662"/>
              </p:ext>
            </p:extLst>
          </p:nvPr>
        </p:nvGraphicFramePr>
        <p:xfrm>
          <a:off x="586390" y="1434370"/>
          <a:ext cx="11018520" cy="25730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D6EBD83F-A03A-456E-9308-2EA45A6A8DDF}"/>
              </a:ext>
            </a:extLst>
          </p:cNvPr>
          <p:cNvSpPr/>
          <p:nvPr/>
        </p:nvSpPr>
        <p:spPr bwMode="auto">
          <a:xfrm>
            <a:off x="586390" y="5907724"/>
            <a:ext cx="9797934" cy="60718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2000" dirty="0">
                <a:solidFill>
                  <a:srgbClr val="FFFFFF"/>
                </a:solidFill>
                <a:ea typeface="Segoe UI" pitchFamily="34" charset="0"/>
                <a:cs typeface="Segoe UI" pitchFamily="34" charset="0"/>
              </a:rPr>
              <a:t>Version 1.3 and above recommended for greenfield projects. </a:t>
            </a:r>
          </a:p>
        </p:txBody>
      </p:sp>
    </p:spTree>
    <p:extLst>
      <p:ext uri="{BB962C8B-B14F-4D97-AF65-F5344CB8AC3E}">
        <p14:creationId xmlns:p14="http://schemas.microsoft.com/office/powerpoint/2010/main" val="1083476037"/>
      </p:ext>
    </p:extLst>
  </p:cSld>
  <p:clrMapOvr>
    <a:masterClrMapping/>
  </p:clrMapOvr>
  <p:transition>
    <p:fade/>
  </p:transition>
</p:sld>
</file>

<file path=ppt/theme/theme1.xml><?xml version="1.0" encoding="utf-8"?>
<a:theme xmlns:a="http://schemas.openxmlformats.org/drawingml/2006/main" name="White Template">
  <a:themeElements>
    <a:clrScheme name="TS_20_Teal on White">
      <a:dk1>
        <a:srgbClr val="000000"/>
      </a:dk1>
      <a:lt1>
        <a:srgbClr val="FFFFFF"/>
      </a:lt1>
      <a:dk2>
        <a:srgbClr val="274B47"/>
      </a:dk2>
      <a:lt2>
        <a:srgbClr val="E6E6E6"/>
      </a:lt2>
      <a:accent1>
        <a:srgbClr val="008575"/>
      </a:accent1>
      <a:accent2>
        <a:srgbClr val="274B47"/>
      </a:accent2>
      <a:accent3>
        <a:srgbClr val="50E6FF"/>
      </a:accent3>
      <a:accent4>
        <a:srgbClr val="0078D4"/>
      </a:accent4>
      <a:accent5>
        <a:srgbClr val="243A5E"/>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7.potx" id="{38B949A8-B0F9-42B1-8EAB-90FE813F2E82}" vid="{DAD8D2DF-92EF-4645-90C4-AC83445A57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1AC3C96BC25B49BAADFDD2709736A2" ma:contentTypeVersion="13" ma:contentTypeDescription="Create a new document." ma:contentTypeScope="" ma:versionID="46d05e5ad3e10e23d0d91d2c812a342c">
  <xsd:schema xmlns:xsd="http://www.w3.org/2001/XMLSchema" xmlns:xs="http://www.w3.org/2001/XMLSchema" xmlns:p="http://schemas.microsoft.com/office/2006/metadata/properties" xmlns:ns3="61d4b2b7-c11c-4679-a498-c69870ddf3ad" xmlns:ns4="53207a91-4873-4278-88cd-3a5c1985bff7" targetNamespace="http://schemas.microsoft.com/office/2006/metadata/properties" ma:root="true" ma:fieldsID="23414a13395756fa7b20173620af81aa" ns3:_="" ns4:_="">
    <xsd:import namespace="61d4b2b7-c11c-4679-a498-c69870ddf3ad"/>
    <xsd:import namespace="53207a91-4873-4278-88cd-3a5c1985bff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d4b2b7-c11c-4679-a498-c69870ddf3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3207a91-4873-4278-88cd-3a5c1985bff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pc="http://schemas.microsoft.com/office/infopath/2007/PartnerControls" xmlns:xsi="http://www.w3.org/2001/XMLSchema-instance">
  <documentManagement>
    <SharedWithUsers xmlns="53207a91-4873-4278-88cd-3a5c1985bff7">
      <UserInfo>
        <DisplayName/>
        <AccountId xsi:nil="true"/>
        <AccountType/>
      </UserInfo>
    </SharedWithUsers>
    <SharedWithDetails xmlns="53207a91-4873-4278-88cd-3a5c1985bff7" xsi:nil="true"/>
  </documentManagement>
</p:properties>
</file>

<file path=customXml/itemProps1.xml><?xml version="1.0" encoding="utf-8"?>
<ds:datastoreItem xmlns:ds="http://schemas.openxmlformats.org/officeDocument/2006/customXml" ds:itemID="{038AEBA6-4909-4FA6-B3B8-894B7F209B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d4b2b7-c11c-4679-a498-c69870ddf3ad"/>
    <ds:schemaRef ds:uri="53207a91-4873-4278-88cd-3a5c1985bf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dcmitype/"/>
    <ds:schemaRef ds:uri="53207a91-4873-4278-88cd-3a5c1985bff7"/>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www.w3.org/XML/1998/namespace"/>
    <ds:schemaRef ds:uri="http://schemas.microsoft.com/office/infopath/2007/PartnerControls"/>
    <ds:schemaRef ds:uri="http://purl.org/dc/terms/"/>
    <ds:schemaRef ds:uri="61d4b2b7-c11c-4679-a498-c69870ddf3a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3775</Words>
  <Application>Microsoft Office PowerPoint</Application>
  <PresentationFormat>Widescreen</PresentationFormat>
  <Paragraphs>484</Paragraphs>
  <Slides>34</Slides>
  <Notes>31</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 Light</vt:lpstr>
      <vt:lpstr>Consolas</vt:lpstr>
      <vt:lpstr>dejavu-sans-mono-web</vt:lpstr>
      <vt:lpstr>metro-web</vt:lpstr>
      <vt:lpstr>Segoe UI</vt:lpstr>
      <vt:lpstr>Segoe UI Semibold</vt:lpstr>
      <vt:lpstr>Wingdings</vt:lpstr>
      <vt:lpstr>White Template</vt:lpstr>
      <vt:lpstr>Terraform Core workflow and Configuration</vt:lpstr>
      <vt:lpstr>PowerPoint Presentation</vt:lpstr>
      <vt:lpstr>Agenda</vt:lpstr>
      <vt:lpstr>High Level Concepts</vt:lpstr>
      <vt:lpstr>Mutable vs Immutable Infrastructure</vt:lpstr>
      <vt:lpstr>IaC Provisioning vs Configuration Management</vt:lpstr>
      <vt:lpstr>Introduction to Terraform</vt:lpstr>
      <vt:lpstr>Hashicorp Terraform</vt:lpstr>
      <vt:lpstr>Three flavours of Terraform</vt:lpstr>
      <vt:lpstr>Terraform Core Workflow – Getting Started</vt:lpstr>
      <vt:lpstr>Your code becomes your infrastructure</vt:lpstr>
      <vt:lpstr>Providers and Resources</vt:lpstr>
      <vt:lpstr>The Core Terraform Workflow</vt:lpstr>
      <vt:lpstr>Provisioning with Terraform</vt:lpstr>
      <vt:lpstr>Day 1 Scenario (create)</vt:lpstr>
      <vt:lpstr>Day 2 Scenario (update)</vt:lpstr>
      <vt:lpstr>Day N Scenario (delete)</vt:lpstr>
      <vt:lpstr>Core Terraform Workflow</vt:lpstr>
      <vt:lpstr>Terraform Configuration</vt:lpstr>
      <vt:lpstr>Simple Configuration</vt:lpstr>
      <vt:lpstr>How can we re-use location and tags for both groups? </vt:lpstr>
      <vt:lpstr>Local Values</vt:lpstr>
      <vt:lpstr>How can we make the region a bit more configurable based on envirornment? </vt:lpstr>
      <vt:lpstr>Variable Definitions </vt:lpstr>
      <vt:lpstr>Variable Definitions</vt:lpstr>
      <vt:lpstr>Environment specific  .tfvars (or .tfvars.json)</vt:lpstr>
      <vt:lpstr>More Options</vt:lpstr>
      <vt:lpstr>Variable Definition Precedence</vt:lpstr>
      <vt:lpstr>How to return a value?</vt:lpstr>
      <vt:lpstr>Output Values  (or just outputs)</vt:lpstr>
      <vt:lpstr>Outputs.tf</vt:lpstr>
      <vt:lpstr>Terraform Basics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 Fundamentals</dc:title>
  <dc:creator>Suren Mohandass</dc:creator>
  <cp:lastModifiedBy>Jared Holgate</cp:lastModifiedBy>
  <cp:revision>5</cp:revision>
  <dcterms:created xsi:type="dcterms:W3CDTF">2020-06-09T13:08:41Z</dcterms:created>
  <dcterms:modified xsi:type="dcterms:W3CDTF">2023-01-06T08:37:44Z</dcterms:modified>
</cp:coreProperties>
</file>