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19/03/2019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Primer </a:t>
            </a:r>
            <a:r>
              <a:rPr lang="es-AR" smtClean="0"/>
              <a:t>Semestre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github.com/FedeDavila1984/utn_prog_y_lab_II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10 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abril y 8 de mayo 18:30hs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abril y 14 de mayo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abril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llamado: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miércoles 10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jueves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de julio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llamado: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miércoles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jueves 18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diciembre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llamado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miércoles 31 de julio y jueves 1 de agosto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abril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julio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julio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450</TotalTime>
  <Words>437</Words>
  <Application>Microsoft Office PowerPoint</Application>
  <PresentationFormat>Panorámica</PresentationFormat>
  <Paragraphs>73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alumno</cp:lastModifiedBy>
  <cp:revision>32</cp:revision>
  <dcterms:created xsi:type="dcterms:W3CDTF">2018-03-20T12:29:42Z</dcterms:created>
  <dcterms:modified xsi:type="dcterms:W3CDTF">2019-03-19T21:50:57Z</dcterms:modified>
</cp:coreProperties>
</file>